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3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53DEDD-6A38-454D-AA6B-E3DE9E01C4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94D98D-DBBE-4330-82A7-6FC43C2C6ABB}">
      <dgm:prSet phldrT="[Text]"/>
      <dgm:spPr>
        <a:ln w="127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SMETAL-V</a:t>
          </a:r>
          <a:endParaRPr lang="en-US" dirty="0">
            <a:solidFill>
              <a:schemeClr val="tx1"/>
            </a:solidFill>
          </a:endParaRPr>
        </a:p>
      </dgm:t>
    </dgm:pt>
    <dgm:pt modelId="{00A59120-85AC-48A8-A695-7F7C31D2217C}" type="parTrans" cxnId="{17CB8151-1D09-4A1B-94D4-351EE3CD1F3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5381AB2-CE76-49F0-8674-4D3FA2ED69C9}" type="sibTrans" cxnId="{17CB8151-1D09-4A1B-94D4-351EE3CD1F3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30F5208-7A39-48EA-9B3C-9E38550D4989}">
      <dgm:prSet phldrT="[Text]"/>
      <dgm:spPr>
        <a:solidFill>
          <a:schemeClr val="tx2">
            <a:lumMod val="60000"/>
            <a:lumOff val="40000"/>
          </a:schemeClr>
        </a:solidFill>
        <a:ln w="127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Initialize SMETAL-V</a:t>
          </a:r>
          <a:endParaRPr lang="en-US" dirty="0">
            <a:solidFill>
              <a:schemeClr val="tx1"/>
            </a:solidFill>
          </a:endParaRPr>
        </a:p>
      </dgm:t>
    </dgm:pt>
    <dgm:pt modelId="{F1CCBDEB-0F2A-4D90-ACB6-5D26763C0126}" type="parTrans" cxnId="{F7A14847-FCFD-4104-BF1E-62A32D7D25C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97C2055-574C-4E0C-A750-BC706364A3E8}" type="sibTrans" cxnId="{F7A14847-FCFD-4104-BF1E-62A32D7D25C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AEF4D44-C0A2-4A4E-B2FF-988921D94BCC}">
      <dgm:prSet phldrT="[Text]"/>
      <dgm:spPr>
        <a:solidFill>
          <a:schemeClr val="tx2">
            <a:lumMod val="60000"/>
            <a:lumOff val="40000"/>
          </a:schemeClr>
        </a:solidFill>
        <a:ln w="127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Alert Vehicle Operator</a:t>
          </a:r>
          <a:endParaRPr lang="en-US" dirty="0">
            <a:solidFill>
              <a:schemeClr val="tx1"/>
            </a:solidFill>
          </a:endParaRPr>
        </a:p>
      </dgm:t>
    </dgm:pt>
    <dgm:pt modelId="{72DC4246-DE96-47A7-8517-C7F71EF2A8BB}" type="parTrans" cxnId="{7952BA8D-9603-457B-B04E-24EA01D79C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A66B656-3945-463C-A011-A52BB549716D}" type="sibTrans" cxnId="{7952BA8D-9603-457B-B04E-24EA01D79C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EB9B2D1-F25A-42E2-90E6-6DFA178203EE}">
      <dgm:prSet phldrT="[Text]"/>
      <dgm:spPr>
        <a:solidFill>
          <a:schemeClr val="tx2">
            <a:lumMod val="60000"/>
            <a:lumOff val="40000"/>
          </a:schemeClr>
        </a:solidFill>
        <a:ln w="127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Search for Threats (IEDs)</a:t>
          </a:r>
          <a:endParaRPr lang="en-US" dirty="0">
            <a:solidFill>
              <a:schemeClr val="tx1"/>
            </a:solidFill>
          </a:endParaRPr>
        </a:p>
      </dgm:t>
    </dgm:pt>
    <dgm:pt modelId="{C396E3AE-6B9C-436E-A798-3730A3C59D56}" type="parTrans" cxnId="{5A4FB251-EB99-4B31-BB36-6898749C97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5B00E68-0AF3-487A-82E0-834A5150B258}" type="sibTrans" cxnId="{5A4FB251-EB99-4B31-BB36-6898749C97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EE581AB-4C65-442F-A26D-A0ED32FEC7AF}">
      <dgm:prSet phldrT="[Text]"/>
      <dgm:spPr>
        <a:solidFill>
          <a:schemeClr val="tx2">
            <a:lumMod val="60000"/>
            <a:lumOff val="40000"/>
          </a:schemeClr>
        </a:solidFill>
        <a:ln w="127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Store SMETAL-V</a:t>
          </a:r>
          <a:endParaRPr lang="en-US" dirty="0">
            <a:solidFill>
              <a:schemeClr val="tx1"/>
            </a:solidFill>
          </a:endParaRPr>
        </a:p>
      </dgm:t>
    </dgm:pt>
    <dgm:pt modelId="{00BB17D4-7FC7-42A7-8F31-926DC579A10E}" type="parTrans" cxnId="{246A3961-8139-4CD3-BEC0-9484823BBE8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8261251-D964-4915-B4BB-A3D6C17664FA}" type="sibTrans" cxnId="{246A3961-8139-4CD3-BEC0-9484823BBE8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A1A72F5-70E5-4B68-A9A7-2B06C0BED43D}">
      <dgm:prSet phldrT="[Text]"/>
      <dgm:spPr>
        <a:solidFill>
          <a:schemeClr val="tx2">
            <a:lumMod val="40000"/>
            <a:lumOff val="60000"/>
          </a:schemeClr>
        </a:solidFill>
        <a:ln w="12700"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Power On</a:t>
          </a:r>
          <a:endParaRPr lang="en-US" dirty="0">
            <a:solidFill>
              <a:schemeClr val="tx1"/>
            </a:solidFill>
          </a:endParaRPr>
        </a:p>
      </dgm:t>
    </dgm:pt>
    <dgm:pt modelId="{04501003-F723-48D7-8B28-D343C0FE6064}" type="parTrans" cxnId="{DB386C0A-ED6F-427A-A78D-4D70E84D6C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B709C3-0B72-43F9-B18B-31650396CC5E}" type="sibTrans" cxnId="{DB386C0A-ED6F-427A-A78D-4D70E84D6C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A1B654B-2196-4A80-91EB-3CE12F97DCAF}">
      <dgm:prSet phldrT="[Text]"/>
      <dgm:spPr>
        <a:solidFill>
          <a:schemeClr val="tx2">
            <a:lumMod val="40000"/>
            <a:lumOff val="60000"/>
          </a:schemeClr>
        </a:solidFill>
        <a:ln w="12700"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Run Diagnostics</a:t>
          </a:r>
          <a:endParaRPr lang="en-US" dirty="0">
            <a:solidFill>
              <a:schemeClr val="tx1"/>
            </a:solidFill>
          </a:endParaRPr>
        </a:p>
      </dgm:t>
    </dgm:pt>
    <dgm:pt modelId="{0B26A761-6515-494F-907C-10A161690D8A}" type="parTrans" cxnId="{1EB10FE4-E14D-4011-8A98-13572D7C22A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B555BFC-3A04-470C-8D24-4359774C6292}" type="sibTrans" cxnId="{1EB10FE4-E14D-4011-8A98-13572D7C22A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E46794C-BE9C-4BCB-924F-EBA520C840A3}">
      <dgm:prSet phldrT="[Text]"/>
      <dgm:spPr>
        <a:solidFill>
          <a:schemeClr val="tx2">
            <a:lumMod val="40000"/>
            <a:lumOff val="60000"/>
          </a:schemeClr>
        </a:solidFill>
        <a:ln w="12700"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Accept Search Space Parameters from User</a:t>
          </a:r>
          <a:endParaRPr lang="en-US" dirty="0">
            <a:solidFill>
              <a:schemeClr val="tx1"/>
            </a:solidFill>
          </a:endParaRPr>
        </a:p>
      </dgm:t>
    </dgm:pt>
    <dgm:pt modelId="{D0995AE8-6C2D-44B5-B324-28639B647700}" type="parTrans" cxnId="{E47C80FA-CD49-4918-8D9D-2988B736A39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F4F6918-2418-4007-A87C-C72BC32BA1FA}" type="sibTrans" cxnId="{E47C80FA-CD49-4918-8D9D-2988B736A39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0CDF7AB-E43C-44D3-83A4-ADBE9FB76332}">
      <dgm:prSet phldrT="[Text]"/>
      <dgm:spPr>
        <a:solidFill>
          <a:schemeClr val="tx2">
            <a:lumMod val="40000"/>
            <a:lumOff val="60000"/>
          </a:schemeClr>
        </a:solidFill>
        <a:ln w="12700"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Autonomously Navigate Terrain</a:t>
          </a:r>
          <a:endParaRPr lang="en-US" dirty="0">
            <a:solidFill>
              <a:schemeClr val="tx1"/>
            </a:solidFill>
          </a:endParaRPr>
        </a:p>
      </dgm:t>
    </dgm:pt>
    <dgm:pt modelId="{8AD053B5-CA87-4183-81A0-8F7495D65A95}" type="parTrans" cxnId="{1B7A1CCA-5A01-46EB-8460-A18AEF39A6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50EF796-B89A-4692-9ED8-97125E7FC53D}" type="sibTrans" cxnId="{1B7A1CCA-5A01-46EB-8460-A18AEF39A6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990D103-2ED1-4086-9977-780C3DE11E40}">
      <dgm:prSet phldrT="[Text]"/>
      <dgm:spPr>
        <a:solidFill>
          <a:schemeClr val="tx2">
            <a:lumMod val="40000"/>
            <a:lumOff val="60000"/>
          </a:schemeClr>
        </a:solidFill>
        <a:ln w="12700"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Interpret Search Results</a:t>
          </a:r>
        </a:p>
      </dgm:t>
    </dgm:pt>
    <dgm:pt modelId="{99A799CE-5EFF-47C6-A9EF-9CB97978EA7C}" type="parTrans" cxnId="{449E9E45-7D7D-4317-B8EE-FE4B6552E3A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B866668-7261-45CE-9FDC-766238E7D3B7}" type="sibTrans" cxnId="{449E9E45-7D7D-4317-B8EE-FE4B6552E3A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2EB2DFE-557F-41D2-88F7-20EB02173E5D}">
      <dgm:prSet phldrT="[Text]"/>
      <dgm:spPr>
        <a:solidFill>
          <a:schemeClr val="tx2">
            <a:lumMod val="40000"/>
            <a:lumOff val="60000"/>
          </a:schemeClr>
        </a:solidFill>
        <a:ln w="12700"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Record and Store Search Results</a:t>
          </a:r>
        </a:p>
      </dgm:t>
    </dgm:pt>
    <dgm:pt modelId="{AC94002D-29B2-4A11-BCCF-FEA15E745DAA}" type="parTrans" cxnId="{FD65D894-2AD0-4E09-9A67-50CE9B96BA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7B9C8B4-A446-4133-8631-2139847B5022}" type="sibTrans" cxnId="{FD65D894-2AD0-4E09-9A67-50CE9B96BA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DC7CBC4-9AD4-4BE1-852E-8209252B7CC2}">
      <dgm:prSet phldrT="[Text]"/>
      <dgm:spPr>
        <a:solidFill>
          <a:schemeClr val="tx2">
            <a:lumMod val="40000"/>
            <a:lumOff val="60000"/>
          </a:schemeClr>
        </a:solidFill>
        <a:ln w="12700"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Transmit Communication</a:t>
          </a:r>
          <a:endParaRPr lang="en-US" dirty="0">
            <a:solidFill>
              <a:schemeClr val="tx1"/>
            </a:solidFill>
          </a:endParaRPr>
        </a:p>
      </dgm:t>
    </dgm:pt>
    <dgm:pt modelId="{401B17DF-168F-42E0-AA69-A709806DE6BC}" type="parTrans" cxnId="{BD6808C3-52ED-4FDF-9D88-618CF9F9984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B5F057-9CEC-4DCC-B40B-E8C419425DC7}" type="sibTrans" cxnId="{BD6808C3-52ED-4FDF-9D88-618CF9F9984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9651FC-2152-4CC8-8BCD-DD9E758C40DC}">
      <dgm:prSet phldrT="[Text]"/>
      <dgm:spPr>
        <a:solidFill>
          <a:schemeClr val="tx2">
            <a:lumMod val="40000"/>
            <a:lumOff val="60000"/>
          </a:schemeClr>
        </a:solidFill>
        <a:ln w="12700"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Power Off</a:t>
          </a:r>
          <a:endParaRPr lang="en-US" dirty="0">
            <a:solidFill>
              <a:schemeClr val="tx1"/>
            </a:solidFill>
          </a:endParaRPr>
        </a:p>
      </dgm:t>
    </dgm:pt>
    <dgm:pt modelId="{7A90555D-DCD7-4546-8435-D9AEADF122A1}" type="parTrans" cxnId="{C14C78D4-DA8C-41F3-9A7E-B58AEEBB7EA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3F7C0E1-9F2F-4841-832B-B302661733D2}" type="sibTrans" cxnId="{C14C78D4-DA8C-41F3-9A7E-B58AEEBB7EA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9FCB99B-4281-472C-9CED-B1502953B1C1}" type="pres">
      <dgm:prSet presAssocID="{D253DEDD-6A38-454D-AA6B-E3DE9E01C4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2BB41B-446F-4115-BCB3-F8BF2F30E684}" type="pres">
      <dgm:prSet presAssocID="{5394D98D-DBBE-4330-82A7-6FC43C2C6ABB}" presName="hierRoot1" presStyleCnt="0">
        <dgm:presLayoutVars>
          <dgm:hierBranch val="init"/>
        </dgm:presLayoutVars>
      </dgm:prSet>
      <dgm:spPr/>
    </dgm:pt>
    <dgm:pt modelId="{49A0F36A-BF4A-4921-9B60-4F34736D5A85}" type="pres">
      <dgm:prSet presAssocID="{5394D98D-DBBE-4330-82A7-6FC43C2C6ABB}" presName="rootComposite1" presStyleCnt="0"/>
      <dgm:spPr/>
    </dgm:pt>
    <dgm:pt modelId="{CBA5CD14-1481-4DC3-A04D-FFB4B7842002}" type="pres">
      <dgm:prSet presAssocID="{5394D98D-DBBE-4330-82A7-6FC43C2C6ABB}" presName="rootText1" presStyleLbl="node0" presStyleIdx="0" presStyleCnt="1" custScaleX="128147" custScaleY="1290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94AF8F-7340-4A7A-9455-64683985094C}" type="pres">
      <dgm:prSet presAssocID="{5394D98D-DBBE-4330-82A7-6FC43C2C6AB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8ABD968-760E-4E35-B88F-C30406D9ACD7}" type="pres">
      <dgm:prSet presAssocID="{5394D98D-DBBE-4330-82A7-6FC43C2C6ABB}" presName="hierChild2" presStyleCnt="0"/>
      <dgm:spPr/>
    </dgm:pt>
    <dgm:pt modelId="{06B35831-F5FB-43F4-92C4-BB8E7BE2E259}" type="pres">
      <dgm:prSet presAssocID="{F1CCBDEB-0F2A-4D90-ACB6-5D26763C012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0FFBF0CE-12C1-43F8-AF52-66294D630832}" type="pres">
      <dgm:prSet presAssocID="{530F5208-7A39-48EA-9B3C-9E38550D4989}" presName="hierRoot2" presStyleCnt="0">
        <dgm:presLayoutVars>
          <dgm:hierBranch val="init"/>
        </dgm:presLayoutVars>
      </dgm:prSet>
      <dgm:spPr/>
    </dgm:pt>
    <dgm:pt modelId="{83FEFDAF-042F-4C98-9AD6-D304FBBB9725}" type="pres">
      <dgm:prSet presAssocID="{530F5208-7A39-48EA-9B3C-9E38550D4989}" presName="rootComposite" presStyleCnt="0"/>
      <dgm:spPr/>
    </dgm:pt>
    <dgm:pt modelId="{7C499F01-6EE6-4B00-B2F6-477B9530BC5C}" type="pres">
      <dgm:prSet presAssocID="{530F5208-7A39-48EA-9B3C-9E38550D4989}" presName="rootText" presStyleLbl="node2" presStyleIdx="0" presStyleCnt="4" custScaleX="125566" custScaleY="1086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360BB6-2B82-42C5-A004-90C20100429E}" type="pres">
      <dgm:prSet presAssocID="{530F5208-7A39-48EA-9B3C-9E38550D4989}" presName="rootConnector" presStyleLbl="node2" presStyleIdx="0" presStyleCnt="4"/>
      <dgm:spPr/>
      <dgm:t>
        <a:bodyPr/>
        <a:lstStyle/>
        <a:p>
          <a:endParaRPr lang="en-US"/>
        </a:p>
      </dgm:t>
    </dgm:pt>
    <dgm:pt modelId="{58ED23E3-B039-4593-844F-C096AB6883C7}" type="pres">
      <dgm:prSet presAssocID="{530F5208-7A39-48EA-9B3C-9E38550D4989}" presName="hierChild4" presStyleCnt="0"/>
      <dgm:spPr/>
    </dgm:pt>
    <dgm:pt modelId="{DA03726F-B797-4C4A-8D77-BC632FA78D82}" type="pres">
      <dgm:prSet presAssocID="{04501003-F723-48D7-8B28-D343C0FE6064}" presName="Name37" presStyleLbl="parChTrans1D3" presStyleIdx="0" presStyleCnt="8"/>
      <dgm:spPr/>
      <dgm:t>
        <a:bodyPr/>
        <a:lstStyle/>
        <a:p>
          <a:endParaRPr lang="en-US"/>
        </a:p>
      </dgm:t>
    </dgm:pt>
    <dgm:pt modelId="{2AEC5ADB-F3F0-4A93-A5CA-67C87A844167}" type="pres">
      <dgm:prSet presAssocID="{5A1A72F5-70E5-4B68-A9A7-2B06C0BED43D}" presName="hierRoot2" presStyleCnt="0">
        <dgm:presLayoutVars>
          <dgm:hierBranch val="init"/>
        </dgm:presLayoutVars>
      </dgm:prSet>
      <dgm:spPr/>
    </dgm:pt>
    <dgm:pt modelId="{D922076F-92C2-480F-87FD-48245EDE767E}" type="pres">
      <dgm:prSet presAssocID="{5A1A72F5-70E5-4B68-A9A7-2B06C0BED43D}" presName="rootComposite" presStyleCnt="0"/>
      <dgm:spPr/>
    </dgm:pt>
    <dgm:pt modelId="{D0552161-A323-45CD-9510-0DFA995F65A4}" type="pres">
      <dgm:prSet presAssocID="{5A1A72F5-70E5-4B68-A9A7-2B06C0BED43D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5F0DB6-F556-46A9-B26A-A99477DA6C44}" type="pres">
      <dgm:prSet presAssocID="{5A1A72F5-70E5-4B68-A9A7-2B06C0BED43D}" presName="rootConnector" presStyleLbl="node3" presStyleIdx="0" presStyleCnt="8"/>
      <dgm:spPr/>
      <dgm:t>
        <a:bodyPr/>
        <a:lstStyle/>
        <a:p>
          <a:endParaRPr lang="en-US"/>
        </a:p>
      </dgm:t>
    </dgm:pt>
    <dgm:pt modelId="{545AF43D-B57A-430A-8A30-CD2BCBFCA323}" type="pres">
      <dgm:prSet presAssocID="{5A1A72F5-70E5-4B68-A9A7-2B06C0BED43D}" presName="hierChild4" presStyleCnt="0"/>
      <dgm:spPr/>
    </dgm:pt>
    <dgm:pt modelId="{90045D5F-0225-4237-9774-2F0AFBDAD9AF}" type="pres">
      <dgm:prSet presAssocID="{5A1A72F5-70E5-4B68-A9A7-2B06C0BED43D}" presName="hierChild5" presStyleCnt="0"/>
      <dgm:spPr/>
    </dgm:pt>
    <dgm:pt modelId="{C27CF5D5-5940-4911-9D45-8E12C48F1BCE}" type="pres">
      <dgm:prSet presAssocID="{0B26A761-6515-494F-907C-10A161690D8A}" presName="Name37" presStyleLbl="parChTrans1D3" presStyleIdx="1" presStyleCnt="8"/>
      <dgm:spPr/>
      <dgm:t>
        <a:bodyPr/>
        <a:lstStyle/>
        <a:p>
          <a:endParaRPr lang="en-US"/>
        </a:p>
      </dgm:t>
    </dgm:pt>
    <dgm:pt modelId="{5CD8C08A-CF1C-43D3-9A96-23CD5FDBCACA}" type="pres">
      <dgm:prSet presAssocID="{AA1B654B-2196-4A80-91EB-3CE12F97DCAF}" presName="hierRoot2" presStyleCnt="0">
        <dgm:presLayoutVars>
          <dgm:hierBranch val="init"/>
        </dgm:presLayoutVars>
      </dgm:prSet>
      <dgm:spPr/>
    </dgm:pt>
    <dgm:pt modelId="{E344B07F-F683-4C28-90B0-0C4E40369708}" type="pres">
      <dgm:prSet presAssocID="{AA1B654B-2196-4A80-91EB-3CE12F97DCAF}" presName="rootComposite" presStyleCnt="0"/>
      <dgm:spPr/>
    </dgm:pt>
    <dgm:pt modelId="{90D8AEF8-E64A-4A9D-8D08-236713C00A54}" type="pres">
      <dgm:prSet presAssocID="{AA1B654B-2196-4A80-91EB-3CE12F97DCAF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561653-B562-46D9-98B1-0D5DADCAAEF2}" type="pres">
      <dgm:prSet presAssocID="{AA1B654B-2196-4A80-91EB-3CE12F97DCAF}" presName="rootConnector" presStyleLbl="node3" presStyleIdx="1" presStyleCnt="8"/>
      <dgm:spPr/>
      <dgm:t>
        <a:bodyPr/>
        <a:lstStyle/>
        <a:p>
          <a:endParaRPr lang="en-US"/>
        </a:p>
      </dgm:t>
    </dgm:pt>
    <dgm:pt modelId="{27F8BF30-A6A9-4C63-A877-BCC2893C215F}" type="pres">
      <dgm:prSet presAssocID="{AA1B654B-2196-4A80-91EB-3CE12F97DCAF}" presName="hierChild4" presStyleCnt="0"/>
      <dgm:spPr/>
    </dgm:pt>
    <dgm:pt modelId="{6BDA9CD9-1C0D-431B-9FB5-8BD0F4B44608}" type="pres">
      <dgm:prSet presAssocID="{AA1B654B-2196-4A80-91EB-3CE12F97DCAF}" presName="hierChild5" presStyleCnt="0"/>
      <dgm:spPr/>
    </dgm:pt>
    <dgm:pt modelId="{01E0DE9C-98BB-4DF8-B3EC-F08B64EC1822}" type="pres">
      <dgm:prSet presAssocID="{D0995AE8-6C2D-44B5-B324-28639B647700}" presName="Name37" presStyleLbl="parChTrans1D3" presStyleIdx="2" presStyleCnt="8"/>
      <dgm:spPr/>
      <dgm:t>
        <a:bodyPr/>
        <a:lstStyle/>
        <a:p>
          <a:endParaRPr lang="en-US"/>
        </a:p>
      </dgm:t>
    </dgm:pt>
    <dgm:pt modelId="{4B89DE9C-3077-4807-A15E-3E77F2D980B2}" type="pres">
      <dgm:prSet presAssocID="{5E46794C-BE9C-4BCB-924F-EBA520C840A3}" presName="hierRoot2" presStyleCnt="0">
        <dgm:presLayoutVars>
          <dgm:hierBranch val="init"/>
        </dgm:presLayoutVars>
      </dgm:prSet>
      <dgm:spPr/>
    </dgm:pt>
    <dgm:pt modelId="{46D49C3F-6474-457C-853E-566810479564}" type="pres">
      <dgm:prSet presAssocID="{5E46794C-BE9C-4BCB-924F-EBA520C840A3}" presName="rootComposite" presStyleCnt="0"/>
      <dgm:spPr/>
    </dgm:pt>
    <dgm:pt modelId="{D2D8330D-0D3C-48B6-A600-4AB53B2711F1}" type="pres">
      <dgm:prSet presAssocID="{5E46794C-BE9C-4BCB-924F-EBA520C840A3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832084-DFC8-4599-918F-7927D941EA16}" type="pres">
      <dgm:prSet presAssocID="{5E46794C-BE9C-4BCB-924F-EBA520C840A3}" presName="rootConnector" presStyleLbl="node3" presStyleIdx="2" presStyleCnt="8"/>
      <dgm:spPr/>
      <dgm:t>
        <a:bodyPr/>
        <a:lstStyle/>
        <a:p>
          <a:endParaRPr lang="en-US"/>
        </a:p>
      </dgm:t>
    </dgm:pt>
    <dgm:pt modelId="{2801C569-1D1C-4594-B5CD-268534C26B12}" type="pres">
      <dgm:prSet presAssocID="{5E46794C-BE9C-4BCB-924F-EBA520C840A3}" presName="hierChild4" presStyleCnt="0"/>
      <dgm:spPr/>
    </dgm:pt>
    <dgm:pt modelId="{F8B90096-F4EF-4A4F-87EE-C3E5613679AD}" type="pres">
      <dgm:prSet presAssocID="{5E46794C-BE9C-4BCB-924F-EBA520C840A3}" presName="hierChild5" presStyleCnt="0"/>
      <dgm:spPr/>
    </dgm:pt>
    <dgm:pt modelId="{6942BFC5-2B26-4416-8A7C-4CB8ADB47EF6}" type="pres">
      <dgm:prSet presAssocID="{530F5208-7A39-48EA-9B3C-9E38550D4989}" presName="hierChild5" presStyleCnt="0"/>
      <dgm:spPr/>
    </dgm:pt>
    <dgm:pt modelId="{B5B387F6-C1C9-4276-93D7-AE158D60AC9F}" type="pres">
      <dgm:prSet presAssocID="{C396E3AE-6B9C-436E-A798-3730A3C59D56}" presName="Name37" presStyleLbl="parChTrans1D2" presStyleIdx="1" presStyleCnt="4"/>
      <dgm:spPr/>
      <dgm:t>
        <a:bodyPr/>
        <a:lstStyle/>
        <a:p>
          <a:endParaRPr lang="en-US"/>
        </a:p>
      </dgm:t>
    </dgm:pt>
    <dgm:pt modelId="{89C01D38-5E9B-4C10-9C37-E06CBF358E63}" type="pres">
      <dgm:prSet presAssocID="{4EB9B2D1-F25A-42E2-90E6-6DFA178203EE}" presName="hierRoot2" presStyleCnt="0">
        <dgm:presLayoutVars>
          <dgm:hierBranch val="init"/>
        </dgm:presLayoutVars>
      </dgm:prSet>
      <dgm:spPr/>
    </dgm:pt>
    <dgm:pt modelId="{2E0005D3-862B-46DD-9B88-DEEE4A6F101A}" type="pres">
      <dgm:prSet presAssocID="{4EB9B2D1-F25A-42E2-90E6-6DFA178203EE}" presName="rootComposite" presStyleCnt="0"/>
      <dgm:spPr/>
    </dgm:pt>
    <dgm:pt modelId="{EC643566-455D-47E7-9231-87D5D6109706}" type="pres">
      <dgm:prSet presAssocID="{4EB9B2D1-F25A-42E2-90E6-6DFA178203EE}" presName="rootText" presStyleLbl="node2" presStyleIdx="1" presStyleCnt="4" custScaleX="110688" custScaleY="1128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C1438B-9E68-4E03-93FD-ACA4D8D2BFD5}" type="pres">
      <dgm:prSet presAssocID="{4EB9B2D1-F25A-42E2-90E6-6DFA178203EE}" presName="rootConnector" presStyleLbl="node2" presStyleIdx="1" presStyleCnt="4"/>
      <dgm:spPr/>
      <dgm:t>
        <a:bodyPr/>
        <a:lstStyle/>
        <a:p>
          <a:endParaRPr lang="en-US"/>
        </a:p>
      </dgm:t>
    </dgm:pt>
    <dgm:pt modelId="{48FBEC4B-0714-40B9-B0CE-9C253848C940}" type="pres">
      <dgm:prSet presAssocID="{4EB9B2D1-F25A-42E2-90E6-6DFA178203EE}" presName="hierChild4" presStyleCnt="0"/>
      <dgm:spPr/>
    </dgm:pt>
    <dgm:pt modelId="{969E0142-C707-40CB-86C8-E269A1EAB120}" type="pres">
      <dgm:prSet presAssocID="{8AD053B5-CA87-4183-81A0-8F7495D65A95}" presName="Name37" presStyleLbl="parChTrans1D3" presStyleIdx="3" presStyleCnt="8"/>
      <dgm:spPr/>
      <dgm:t>
        <a:bodyPr/>
        <a:lstStyle/>
        <a:p>
          <a:endParaRPr lang="en-US"/>
        </a:p>
      </dgm:t>
    </dgm:pt>
    <dgm:pt modelId="{283B3A29-59AC-4D4C-BD09-7EB50D92343A}" type="pres">
      <dgm:prSet presAssocID="{30CDF7AB-E43C-44D3-83A4-ADBE9FB76332}" presName="hierRoot2" presStyleCnt="0">
        <dgm:presLayoutVars>
          <dgm:hierBranch val="init"/>
        </dgm:presLayoutVars>
      </dgm:prSet>
      <dgm:spPr/>
    </dgm:pt>
    <dgm:pt modelId="{0FB300AD-569C-48A3-9570-325A8D402847}" type="pres">
      <dgm:prSet presAssocID="{30CDF7AB-E43C-44D3-83A4-ADBE9FB76332}" presName="rootComposite" presStyleCnt="0"/>
      <dgm:spPr/>
    </dgm:pt>
    <dgm:pt modelId="{09E0A140-C8D5-4FA8-AC20-87F6849D4BE4}" type="pres">
      <dgm:prSet presAssocID="{30CDF7AB-E43C-44D3-83A4-ADBE9FB76332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6EC93F-020E-4B21-A06F-55E0817AEA1F}" type="pres">
      <dgm:prSet presAssocID="{30CDF7AB-E43C-44D3-83A4-ADBE9FB76332}" presName="rootConnector" presStyleLbl="node3" presStyleIdx="3" presStyleCnt="8"/>
      <dgm:spPr/>
      <dgm:t>
        <a:bodyPr/>
        <a:lstStyle/>
        <a:p>
          <a:endParaRPr lang="en-US"/>
        </a:p>
      </dgm:t>
    </dgm:pt>
    <dgm:pt modelId="{E67131A4-2F2D-4042-96EC-EC8F3186DD5F}" type="pres">
      <dgm:prSet presAssocID="{30CDF7AB-E43C-44D3-83A4-ADBE9FB76332}" presName="hierChild4" presStyleCnt="0"/>
      <dgm:spPr/>
    </dgm:pt>
    <dgm:pt modelId="{E4F61126-AFA9-4A30-A039-62E71EA2C354}" type="pres">
      <dgm:prSet presAssocID="{30CDF7AB-E43C-44D3-83A4-ADBE9FB76332}" presName="hierChild5" presStyleCnt="0"/>
      <dgm:spPr/>
    </dgm:pt>
    <dgm:pt modelId="{0EBD752F-754D-49EA-B754-FB581DCE1A29}" type="pres">
      <dgm:prSet presAssocID="{99A799CE-5EFF-47C6-A9EF-9CB97978EA7C}" presName="Name37" presStyleLbl="parChTrans1D3" presStyleIdx="4" presStyleCnt="8"/>
      <dgm:spPr/>
      <dgm:t>
        <a:bodyPr/>
        <a:lstStyle/>
        <a:p>
          <a:endParaRPr lang="en-US"/>
        </a:p>
      </dgm:t>
    </dgm:pt>
    <dgm:pt modelId="{35523663-265C-4958-ADFD-CF5C0B662ECF}" type="pres">
      <dgm:prSet presAssocID="{4990D103-2ED1-4086-9977-780C3DE11E40}" presName="hierRoot2" presStyleCnt="0">
        <dgm:presLayoutVars>
          <dgm:hierBranch val="init"/>
        </dgm:presLayoutVars>
      </dgm:prSet>
      <dgm:spPr/>
    </dgm:pt>
    <dgm:pt modelId="{10044CCB-E382-4D67-916E-F5128FA9AC29}" type="pres">
      <dgm:prSet presAssocID="{4990D103-2ED1-4086-9977-780C3DE11E40}" presName="rootComposite" presStyleCnt="0"/>
      <dgm:spPr/>
    </dgm:pt>
    <dgm:pt modelId="{299E039B-B91B-4770-82CC-822C1CAB18FB}" type="pres">
      <dgm:prSet presAssocID="{4990D103-2ED1-4086-9977-780C3DE11E40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F6DF30-667E-4640-B130-E4AA096B6454}" type="pres">
      <dgm:prSet presAssocID="{4990D103-2ED1-4086-9977-780C3DE11E40}" presName="rootConnector" presStyleLbl="node3" presStyleIdx="4" presStyleCnt="8"/>
      <dgm:spPr/>
      <dgm:t>
        <a:bodyPr/>
        <a:lstStyle/>
        <a:p>
          <a:endParaRPr lang="en-US"/>
        </a:p>
      </dgm:t>
    </dgm:pt>
    <dgm:pt modelId="{30C35C88-E093-4A3D-A04C-758DC7AC2624}" type="pres">
      <dgm:prSet presAssocID="{4990D103-2ED1-4086-9977-780C3DE11E40}" presName="hierChild4" presStyleCnt="0"/>
      <dgm:spPr/>
    </dgm:pt>
    <dgm:pt modelId="{F75B198D-8B8E-4CDF-A64B-8929730C6FE2}" type="pres">
      <dgm:prSet presAssocID="{4990D103-2ED1-4086-9977-780C3DE11E40}" presName="hierChild5" presStyleCnt="0"/>
      <dgm:spPr/>
    </dgm:pt>
    <dgm:pt modelId="{9CDE8CEB-D2E5-4289-A368-7F591FAD4699}" type="pres">
      <dgm:prSet presAssocID="{AC94002D-29B2-4A11-BCCF-FEA15E745DAA}" presName="Name37" presStyleLbl="parChTrans1D3" presStyleIdx="5" presStyleCnt="8"/>
      <dgm:spPr/>
      <dgm:t>
        <a:bodyPr/>
        <a:lstStyle/>
        <a:p>
          <a:endParaRPr lang="en-US"/>
        </a:p>
      </dgm:t>
    </dgm:pt>
    <dgm:pt modelId="{F77915CC-517E-443E-9425-BE54D3048569}" type="pres">
      <dgm:prSet presAssocID="{B2EB2DFE-557F-41D2-88F7-20EB02173E5D}" presName="hierRoot2" presStyleCnt="0">
        <dgm:presLayoutVars>
          <dgm:hierBranch val="init"/>
        </dgm:presLayoutVars>
      </dgm:prSet>
      <dgm:spPr/>
    </dgm:pt>
    <dgm:pt modelId="{FD53AA37-DF3F-43C5-9FC4-BCAF0D2F75E6}" type="pres">
      <dgm:prSet presAssocID="{B2EB2DFE-557F-41D2-88F7-20EB02173E5D}" presName="rootComposite" presStyleCnt="0"/>
      <dgm:spPr/>
    </dgm:pt>
    <dgm:pt modelId="{5E19EEFB-2E4A-44EF-9B8C-0D81C21FC2A6}" type="pres">
      <dgm:prSet presAssocID="{B2EB2DFE-557F-41D2-88F7-20EB02173E5D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88999-3F0B-4539-937F-AD56F91EFE1A}" type="pres">
      <dgm:prSet presAssocID="{B2EB2DFE-557F-41D2-88F7-20EB02173E5D}" presName="rootConnector" presStyleLbl="node3" presStyleIdx="5" presStyleCnt="8"/>
      <dgm:spPr/>
      <dgm:t>
        <a:bodyPr/>
        <a:lstStyle/>
        <a:p>
          <a:endParaRPr lang="en-US"/>
        </a:p>
      </dgm:t>
    </dgm:pt>
    <dgm:pt modelId="{5F2E3CED-14B8-40C7-81A9-F01C6F217A5C}" type="pres">
      <dgm:prSet presAssocID="{B2EB2DFE-557F-41D2-88F7-20EB02173E5D}" presName="hierChild4" presStyleCnt="0"/>
      <dgm:spPr/>
    </dgm:pt>
    <dgm:pt modelId="{5CB1F12C-15E1-4C95-B772-6B9BA23F9AE9}" type="pres">
      <dgm:prSet presAssocID="{B2EB2DFE-557F-41D2-88F7-20EB02173E5D}" presName="hierChild5" presStyleCnt="0"/>
      <dgm:spPr/>
    </dgm:pt>
    <dgm:pt modelId="{57ED37B2-239D-4FDC-BD47-64C03D39B9B9}" type="pres">
      <dgm:prSet presAssocID="{4EB9B2D1-F25A-42E2-90E6-6DFA178203EE}" presName="hierChild5" presStyleCnt="0"/>
      <dgm:spPr/>
    </dgm:pt>
    <dgm:pt modelId="{CA69033C-E40C-42CC-8E54-48F7F2BFD0A2}" type="pres">
      <dgm:prSet presAssocID="{72DC4246-DE96-47A7-8517-C7F71EF2A8BB}" presName="Name37" presStyleLbl="parChTrans1D2" presStyleIdx="2" presStyleCnt="4"/>
      <dgm:spPr/>
      <dgm:t>
        <a:bodyPr/>
        <a:lstStyle/>
        <a:p>
          <a:endParaRPr lang="en-US"/>
        </a:p>
      </dgm:t>
    </dgm:pt>
    <dgm:pt modelId="{929188FA-F2FB-4DD1-B8FB-0E4D31DF7DCA}" type="pres">
      <dgm:prSet presAssocID="{7AEF4D44-C0A2-4A4E-B2FF-988921D94BCC}" presName="hierRoot2" presStyleCnt="0">
        <dgm:presLayoutVars>
          <dgm:hierBranch val="init"/>
        </dgm:presLayoutVars>
      </dgm:prSet>
      <dgm:spPr/>
    </dgm:pt>
    <dgm:pt modelId="{271CF8AF-C68D-474E-8885-8B8AB0B08E80}" type="pres">
      <dgm:prSet presAssocID="{7AEF4D44-C0A2-4A4E-B2FF-988921D94BCC}" presName="rootComposite" presStyleCnt="0"/>
      <dgm:spPr/>
    </dgm:pt>
    <dgm:pt modelId="{D83DBAEB-0406-4563-B828-E845174FA061}" type="pres">
      <dgm:prSet presAssocID="{7AEF4D44-C0A2-4A4E-B2FF-988921D94BCC}" presName="rootText" presStyleLbl="node2" presStyleIdx="2" presStyleCnt="4" custScaleX="119147" custScaleY="1133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22D74B-1315-405A-B9C3-6A6C1DC1BD5A}" type="pres">
      <dgm:prSet presAssocID="{7AEF4D44-C0A2-4A4E-B2FF-988921D94BCC}" presName="rootConnector" presStyleLbl="node2" presStyleIdx="2" presStyleCnt="4"/>
      <dgm:spPr/>
      <dgm:t>
        <a:bodyPr/>
        <a:lstStyle/>
        <a:p>
          <a:endParaRPr lang="en-US"/>
        </a:p>
      </dgm:t>
    </dgm:pt>
    <dgm:pt modelId="{E0216D69-A378-4426-84D2-A4D293FA9BD5}" type="pres">
      <dgm:prSet presAssocID="{7AEF4D44-C0A2-4A4E-B2FF-988921D94BCC}" presName="hierChild4" presStyleCnt="0"/>
      <dgm:spPr/>
    </dgm:pt>
    <dgm:pt modelId="{C5DE19E7-1B90-4EF1-BBAC-A6ABDF636DE6}" type="pres">
      <dgm:prSet presAssocID="{401B17DF-168F-42E0-AA69-A709806DE6BC}" presName="Name37" presStyleLbl="parChTrans1D3" presStyleIdx="6" presStyleCnt="8"/>
      <dgm:spPr/>
      <dgm:t>
        <a:bodyPr/>
        <a:lstStyle/>
        <a:p>
          <a:endParaRPr lang="en-US"/>
        </a:p>
      </dgm:t>
    </dgm:pt>
    <dgm:pt modelId="{833546F7-133A-4747-9BE0-F95AE5543FF8}" type="pres">
      <dgm:prSet presAssocID="{CDC7CBC4-9AD4-4BE1-852E-8209252B7CC2}" presName="hierRoot2" presStyleCnt="0">
        <dgm:presLayoutVars>
          <dgm:hierBranch val="init"/>
        </dgm:presLayoutVars>
      </dgm:prSet>
      <dgm:spPr/>
    </dgm:pt>
    <dgm:pt modelId="{D1052918-F6E2-49A3-8539-39CD22A7C5F1}" type="pres">
      <dgm:prSet presAssocID="{CDC7CBC4-9AD4-4BE1-852E-8209252B7CC2}" presName="rootComposite" presStyleCnt="0"/>
      <dgm:spPr/>
    </dgm:pt>
    <dgm:pt modelId="{AD3CA1AC-AC82-4EFB-958C-73BB45EB86D3}" type="pres">
      <dgm:prSet presAssocID="{CDC7CBC4-9AD4-4BE1-852E-8209252B7CC2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89A50E-A060-4923-B1EB-3ABD4B2B0992}" type="pres">
      <dgm:prSet presAssocID="{CDC7CBC4-9AD4-4BE1-852E-8209252B7CC2}" presName="rootConnector" presStyleLbl="node3" presStyleIdx="6" presStyleCnt="8"/>
      <dgm:spPr/>
      <dgm:t>
        <a:bodyPr/>
        <a:lstStyle/>
        <a:p>
          <a:endParaRPr lang="en-US"/>
        </a:p>
      </dgm:t>
    </dgm:pt>
    <dgm:pt modelId="{C56CBC56-A61E-498C-84CE-C09616663F1F}" type="pres">
      <dgm:prSet presAssocID="{CDC7CBC4-9AD4-4BE1-852E-8209252B7CC2}" presName="hierChild4" presStyleCnt="0"/>
      <dgm:spPr/>
    </dgm:pt>
    <dgm:pt modelId="{94F35D8B-E602-4BC3-9587-82995828C3FD}" type="pres">
      <dgm:prSet presAssocID="{CDC7CBC4-9AD4-4BE1-852E-8209252B7CC2}" presName="hierChild5" presStyleCnt="0"/>
      <dgm:spPr/>
    </dgm:pt>
    <dgm:pt modelId="{539710B3-DB22-4F4E-BD83-3BEF07503DD1}" type="pres">
      <dgm:prSet presAssocID="{7AEF4D44-C0A2-4A4E-B2FF-988921D94BCC}" presName="hierChild5" presStyleCnt="0"/>
      <dgm:spPr/>
    </dgm:pt>
    <dgm:pt modelId="{54F59883-C3CF-4B1E-95DB-5EB36DA3842D}" type="pres">
      <dgm:prSet presAssocID="{00BB17D4-7FC7-42A7-8F31-926DC579A10E}" presName="Name37" presStyleLbl="parChTrans1D2" presStyleIdx="3" presStyleCnt="4"/>
      <dgm:spPr/>
      <dgm:t>
        <a:bodyPr/>
        <a:lstStyle/>
        <a:p>
          <a:endParaRPr lang="en-US"/>
        </a:p>
      </dgm:t>
    </dgm:pt>
    <dgm:pt modelId="{3EEFBD87-EA71-4F7A-AB97-60C931C47B12}" type="pres">
      <dgm:prSet presAssocID="{AEE581AB-4C65-442F-A26D-A0ED32FEC7AF}" presName="hierRoot2" presStyleCnt="0">
        <dgm:presLayoutVars>
          <dgm:hierBranch val="init"/>
        </dgm:presLayoutVars>
      </dgm:prSet>
      <dgm:spPr/>
    </dgm:pt>
    <dgm:pt modelId="{75B04014-575E-478E-9C7D-BCFB95970ED8}" type="pres">
      <dgm:prSet presAssocID="{AEE581AB-4C65-442F-A26D-A0ED32FEC7AF}" presName="rootComposite" presStyleCnt="0"/>
      <dgm:spPr/>
    </dgm:pt>
    <dgm:pt modelId="{373C0D60-940F-4F7B-B261-ECC078322EDF}" type="pres">
      <dgm:prSet presAssocID="{AEE581AB-4C65-442F-A26D-A0ED32FEC7AF}" presName="rootText" presStyleLbl="node2" presStyleIdx="3" presStyleCnt="4" custScaleX="108107" custScaleY="1066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B041C5-D7F9-4059-9654-5F9108412089}" type="pres">
      <dgm:prSet presAssocID="{AEE581AB-4C65-442F-A26D-A0ED32FEC7AF}" presName="rootConnector" presStyleLbl="node2" presStyleIdx="3" presStyleCnt="4"/>
      <dgm:spPr/>
      <dgm:t>
        <a:bodyPr/>
        <a:lstStyle/>
        <a:p>
          <a:endParaRPr lang="en-US"/>
        </a:p>
      </dgm:t>
    </dgm:pt>
    <dgm:pt modelId="{ED6413EB-9B2C-4739-A0AB-FF4648D1A203}" type="pres">
      <dgm:prSet presAssocID="{AEE581AB-4C65-442F-A26D-A0ED32FEC7AF}" presName="hierChild4" presStyleCnt="0"/>
      <dgm:spPr/>
    </dgm:pt>
    <dgm:pt modelId="{4D218F05-3F12-426D-A635-E699251C6563}" type="pres">
      <dgm:prSet presAssocID="{7A90555D-DCD7-4546-8435-D9AEADF122A1}" presName="Name37" presStyleLbl="parChTrans1D3" presStyleIdx="7" presStyleCnt="8"/>
      <dgm:spPr/>
      <dgm:t>
        <a:bodyPr/>
        <a:lstStyle/>
        <a:p>
          <a:endParaRPr lang="en-US"/>
        </a:p>
      </dgm:t>
    </dgm:pt>
    <dgm:pt modelId="{6CF68194-1D56-417B-AA2D-749508A0326E}" type="pres">
      <dgm:prSet presAssocID="{A29651FC-2152-4CC8-8BCD-DD9E758C40DC}" presName="hierRoot2" presStyleCnt="0">
        <dgm:presLayoutVars>
          <dgm:hierBranch val="init"/>
        </dgm:presLayoutVars>
      </dgm:prSet>
      <dgm:spPr/>
    </dgm:pt>
    <dgm:pt modelId="{30436169-5453-4F21-9D98-B69D708FCEE7}" type="pres">
      <dgm:prSet presAssocID="{A29651FC-2152-4CC8-8BCD-DD9E758C40DC}" presName="rootComposite" presStyleCnt="0"/>
      <dgm:spPr/>
    </dgm:pt>
    <dgm:pt modelId="{169C86AA-E030-4135-84C7-0879E6A9D022}" type="pres">
      <dgm:prSet presAssocID="{A29651FC-2152-4CC8-8BCD-DD9E758C40DC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C6C0EC-55BE-4B21-9141-0C52740DB179}" type="pres">
      <dgm:prSet presAssocID="{A29651FC-2152-4CC8-8BCD-DD9E758C40DC}" presName="rootConnector" presStyleLbl="node3" presStyleIdx="7" presStyleCnt="8"/>
      <dgm:spPr/>
      <dgm:t>
        <a:bodyPr/>
        <a:lstStyle/>
        <a:p>
          <a:endParaRPr lang="en-US"/>
        </a:p>
      </dgm:t>
    </dgm:pt>
    <dgm:pt modelId="{C49AC718-934E-4848-8655-50FF1EEA3F71}" type="pres">
      <dgm:prSet presAssocID="{A29651FC-2152-4CC8-8BCD-DD9E758C40DC}" presName="hierChild4" presStyleCnt="0"/>
      <dgm:spPr/>
    </dgm:pt>
    <dgm:pt modelId="{B1AFAFDA-C9DF-47AF-B3BE-DAFE4A044154}" type="pres">
      <dgm:prSet presAssocID="{A29651FC-2152-4CC8-8BCD-DD9E758C40DC}" presName="hierChild5" presStyleCnt="0"/>
      <dgm:spPr/>
    </dgm:pt>
    <dgm:pt modelId="{39039E77-58AD-4E25-98E2-A89AB3FF977E}" type="pres">
      <dgm:prSet presAssocID="{AEE581AB-4C65-442F-A26D-A0ED32FEC7AF}" presName="hierChild5" presStyleCnt="0"/>
      <dgm:spPr/>
    </dgm:pt>
    <dgm:pt modelId="{4A4172FC-D435-40E2-B8A3-CB5FF74A5D7C}" type="pres">
      <dgm:prSet presAssocID="{5394D98D-DBBE-4330-82A7-6FC43C2C6ABB}" presName="hierChild3" presStyleCnt="0"/>
      <dgm:spPr/>
    </dgm:pt>
  </dgm:ptLst>
  <dgm:cxnLst>
    <dgm:cxn modelId="{ACD66FAE-FAB6-418F-A15C-8F42F6408C95}" type="presOf" srcId="{4990D103-2ED1-4086-9977-780C3DE11E40}" destId="{EBF6DF30-667E-4640-B130-E4AA096B6454}" srcOrd="1" destOrd="0" presId="urn:microsoft.com/office/officeart/2005/8/layout/orgChart1"/>
    <dgm:cxn modelId="{C14C78D4-DA8C-41F3-9A7E-B58AEEBB7EA9}" srcId="{AEE581AB-4C65-442F-A26D-A0ED32FEC7AF}" destId="{A29651FC-2152-4CC8-8BCD-DD9E758C40DC}" srcOrd="0" destOrd="0" parTransId="{7A90555D-DCD7-4546-8435-D9AEADF122A1}" sibTransId="{13F7C0E1-9F2F-4841-832B-B302661733D2}"/>
    <dgm:cxn modelId="{246A3961-8139-4CD3-BEC0-9484823BBE87}" srcId="{5394D98D-DBBE-4330-82A7-6FC43C2C6ABB}" destId="{AEE581AB-4C65-442F-A26D-A0ED32FEC7AF}" srcOrd="3" destOrd="0" parTransId="{00BB17D4-7FC7-42A7-8F31-926DC579A10E}" sibTransId="{58261251-D964-4915-B4BB-A3D6C17664FA}"/>
    <dgm:cxn modelId="{E47C80FA-CD49-4918-8D9D-2988B736A39D}" srcId="{530F5208-7A39-48EA-9B3C-9E38550D4989}" destId="{5E46794C-BE9C-4BCB-924F-EBA520C840A3}" srcOrd="2" destOrd="0" parTransId="{D0995AE8-6C2D-44B5-B324-28639B647700}" sibTransId="{7F4F6918-2418-4007-A87C-C72BC32BA1FA}"/>
    <dgm:cxn modelId="{17CB8151-1D09-4A1B-94D4-351EE3CD1F3D}" srcId="{D253DEDD-6A38-454D-AA6B-E3DE9E01C4B8}" destId="{5394D98D-DBBE-4330-82A7-6FC43C2C6ABB}" srcOrd="0" destOrd="0" parTransId="{00A59120-85AC-48A8-A695-7F7C31D2217C}" sibTransId="{15381AB2-CE76-49F0-8674-4D3FA2ED69C9}"/>
    <dgm:cxn modelId="{DB386C0A-ED6F-427A-A78D-4D70E84D6C9A}" srcId="{530F5208-7A39-48EA-9B3C-9E38550D4989}" destId="{5A1A72F5-70E5-4B68-A9A7-2B06C0BED43D}" srcOrd="0" destOrd="0" parTransId="{04501003-F723-48D7-8B28-D343C0FE6064}" sibTransId="{22B709C3-0B72-43F9-B18B-31650396CC5E}"/>
    <dgm:cxn modelId="{9C75167F-0C3F-48D9-B5D3-5A39AF607EDC}" type="presOf" srcId="{4EB9B2D1-F25A-42E2-90E6-6DFA178203EE}" destId="{EC643566-455D-47E7-9231-87D5D6109706}" srcOrd="0" destOrd="0" presId="urn:microsoft.com/office/officeart/2005/8/layout/orgChart1"/>
    <dgm:cxn modelId="{CEDD4306-04B9-4F5B-BC37-CEEAAE8A4894}" type="presOf" srcId="{30CDF7AB-E43C-44D3-83A4-ADBE9FB76332}" destId="{09E0A140-C8D5-4FA8-AC20-87F6849D4BE4}" srcOrd="0" destOrd="0" presId="urn:microsoft.com/office/officeart/2005/8/layout/orgChart1"/>
    <dgm:cxn modelId="{314A8C0C-DE1C-48B9-BC04-A23ED54000C2}" type="presOf" srcId="{D0995AE8-6C2D-44B5-B324-28639B647700}" destId="{01E0DE9C-98BB-4DF8-B3EC-F08B64EC1822}" srcOrd="0" destOrd="0" presId="urn:microsoft.com/office/officeart/2005/8/layout/orgChart1"/>
    <dgm:cxn modelId="{F7A14847-FCFD-4104-BF1E-62A32D7D25CC}" srcId="{5394D98D-DBBE-4330-82A7-6FC43C2C6ABB}" destId="{530F5208-7A39-48EA-9B3C-9E38550D4989}" srcOrd="0" destOrd="0" parTransId="{F1CCBDEB-0F2A-4D90-ACB6-5D26763C0126}" sibTransId="{D97C2055-574C-4E0C-A750-BC706364A3E8}"/>
    <dgm:cxn modelId="{8825B89B-D4C0-43CF-B28A-B817F025CECC}" type="presOf" srcId="{AC94002D-29B2-4A11-BCCF-FEA15E745DAA}" destId="{9CDE8CEB-D2E5-4289-A368-7F591FAD4699}" srcOrd="0" destOrd="0" presId="urn:microsoft.com/office/officeart/2005/8/layout/orgChart1"/>
    <dgm:cxn modelId="{39968947-AC99-4BC0-8B4F-B6F5BD68B0B3}" type="presOf" srcId="{5E46794C-BE9C-4BCB-924F-EBA520C840A3}" destId="{D2D8330D-0D3C-48B6-A600-4AB53B2711F1}" srcOrd="0" destOrd="0" presId="urn:microsoft.com/office/officeart/2005/8/layout/orgChart1"/>
    <dgm:cxn modelId="{2DFB4FEB-5C7D-49E9-8261-C8D7B43EF927}" type="presOf" srcId="{4EB9B2D1-F25A-42E2-90E6-6DFA178203EE}" destId="{A3C1438B-9E68-4E03-93FD-ACA4D8D2BFD5}" srcOrd="1" destOrd="0" presId="urn:microsoft.com/office/officeart/2005/8/layout/orgChart1"/>
    <dgm:cxn modelId="{822264E2-F4A1-4F17-869A-034877707005}" type="presOf" srcId="{B2EB2DFE-557F-41D2-88F7-20EB02173E5D}" destId="{5E19EEFB-2E4A-44EF-9B8C-0D81C21FC2A6}" srcOrd="0" destOrd="0" presId="urn:microsoft.com/office/officeart/2005/8/layout/orgChart1"/>
    <dgm:cxn modelId="{25A0DF5F-1AD5-451E-B1D9-BB2BFA557647}" type="presOf" srcId="{CDC7CBC4-9AD4-4BE1-852E-8209252B7CC2}" destId="{AD3CA1AC-AC82-4EFB-958C-73BB45EB86D3}" srcOrd="0" destOrd="0" presId="urn:microsoft.com/office/officeart/2005/8/layout/orgChart1"/>
    <dgm:cxn modelId="{7F8E0418-A7A1-48DA-978A-B72FB2322CDF}" type="presOf" srcId="{F1CCBDEB-0F2A-4D90-ACB6-5D26763C0126}" destId="{06B35831-F5FB-43F4-92C4-BB8E7BE2E259}" srcOrd="0" destOrd="0" presId="urn:microsoft.com/office/officeart/2005/8/layout/orgChart1"/>
    <dgm:cxn modelId="{02CACD12-7CAD-470D-AACC-E0B1E56DD1D2}" type="presOf" srcId="{99A799CE-5EFF-47C6-A9EF-9CB97978EA7C}" destId="{0EBD752F-754D-49EA-B754-FB581DCE1A29}" srcOrd="0" destOrd="0" presId="urn:microsoft.com/office/officeart/2005/8/layout/orgChart1"/>
    <dgm:cxn modelId="{7D5CFEA8-B95A-4C5F-8CA6-C5A63C6F581D}" type="presOf" srcId="{401B17DF-168F-42E0-AA69-A709806DE6BC}" destId="{C5DE19E7-1B90-4EF1-BBAC-A6ABDF636DE6}" srcOrd="0" destOrd="0" presId="urn:microsoft.com/office/officeart/2005/8/layout/orgChart1"/>
    <dgm:cxn modelId="{BD9A54B9-18AF-4F8D-B004-2EA0DBBD9A07}" type="presOf" srcId="{A29651FC-2152-4CC8-8BCD-DD9E758C40DC}" destId="{B1C6C0EC-55BE-4B21-9141-0C52740DB179}" srcOrd="1" destOrd="0" presId="urn:microsoft.com/office/officeart/2005/8/layout/orgChart1"/>
    <dgm:cxn modelId="{0ABA6643-6330-409D-8B7A-C85129DD17AF}" type="presOf" srcId="{8AD053B5-CA87-4183-81A0-8F7495D65A95}" destId="{969E0142-C707-40CB-86C8-E269A1EAB120}" srcOrd="0" destOrd="0" presId="urn:microsoft.com/office/officeart/2005/8/layout/orgChart1"/>
    <dgm:cxn modelId="{EF8EC17B-D3DE-484C-B95D-1C38A7D8DA1A}" type="presOf" srcId="{CDC7CBC4-9AD4-4BE1-852E-8209252B7CC2}" destId="{BD89A50E-A060-4923-B1EB-3ABD4B2B0992}" srcOrd="1" destOrd="0" presId="urn:microsoft.com/office/officeart/2005/8/layout/orgChart1"/>
    <dgm:cxn modelId="{FD65D894-2AD0-4E09-9A67-50CE9B96BAD1}" srcId="{4EB9B2D1-F25A-42E2-90E6-6DFA178203EE}" destId="{B2EB2DFE-557F-41D2-88F7-20EB02173E5D}" srcOrd="2" destOrd="0" parTransId="{AC94002D-29B2-4A11-BCCF-FEA15E745DAA}" sibTransId="{67B9C8B4-A446-4133-8631-2139847B5022}"/>
    <dgm:cxn modelId="{B2DFDF97-677D-4D98-85F7-8C7176EA0E4A}" type="presOf" srcId="{5A1A72F5-70E5-4B68-A9A7-2B06C0BED43D}" destId="{D0552161-A323-45CD-9510-0DFA995F65A4}" srcOrd="0" destOrd="0" presId="urn:microsoft.com/office/officeart/2005/8/layout/orgChart1"/>
    <dgm:cxn modelId="{1948265B-5116-439A-BF09-04844CF12A4A}" type="presOf" srcId="{30CDF7AB-E43C-44D3-83A4-ADBE9FB76332}" destId="{4E6EC93F-020E-4B21-A06F-55E0817AEA1F}" srcOrd="1" destOrd="0" presId="urn:microsoft.com/office/officeart/2005/8/layout/orgChart1"/>
    <dgm:cxn modelId="{5D22035A-8CC3-4B87-BF3B-36BFEAD00DE1}" type="presOf" srcId="{7A90555D-DCD7-4546-8435-D9AEADF122A1}" destId="{4D218F05-3F12-426D-A635-E699251C6563}" srcOrd="0" destOrd="0" presId="urn:microsoft.com/office/officeart/2005/8/layout/orgChart1"/>
    <dgm:cxn modelId="{1A4F2CFC-BAB0-4A60-BA29-8F6DD0816A39}" type="presOf" srcId="{7AEF4D44-C0A2-4A4E-B2FF-988921D94BCC}" destId="{D83DBAEB-0406-4563-B828-E845174FA061}" srcOrd="0" destOrd="0" presId="urn:microsoft.com/office/officeart/2005/8/layout/orgChart1"/>
    <dgm:cxn modelId="{FC17C4EF-1E80-4F9B-95D9-1E5D1D15BBA8}" type="presOf" srcId="{AEE581AB-4C65-442F-A26D-A0ED32FEC7AF}" destId="{373C0D60-940F-4F7B-B261-ECC078322EDF}" srcOrd="0" destOrd="0" presId="urn:microsoft.com/office/officeart/2005/8/layout/orgChart1"/>
    <dgm:cxn modelId="{EC1C35C9-FD95-4144-B3D3-0A80338ACAB7}" type="presOf" srcId="{4990D103-2ED1-4086-9977-780C3DE11E40}" destId="{299E039B-B91B-4770-82CC-822C1CAB18FB}" srcOrd="0" destOrd="0" presId="urn:microsoft.com/office/officeart/2005/8/layout/orgChart1"/>
    <dgm:cxn modelId="{1B7A1CCA-5A01-46EB-8460-A18AEF39A689}" srcId="{4EB9B2D1-F25A-42E2-90E6-6DFA178203EE}" destId="{30CDF7AB-E43C-44D3-83A4-ADBE9FB76332}" srcOrd="0" destOrd="0" parTransId="{8AD053B5-CA87-4183-81A0-8F7495D65A95}" sibTransId="{A50EF796-B89A-4692-9ED8-97125E7FC53D}"/>
    <dgm:cxn modelId="{449E9E45-7D7D-4317-B8EE-FE4B6552E3AA}" srcId="{4EB9B2D1-F25A-42E2-90E6-6DFA178203EE}" destId="{4990D103-2ED1-4086-9977-780C3DE11E40}" srcOrd="1" destOrd="0" parTransId="{99A799CE-5EFF-47C6-A9EF-9CB97978EA7C}" sibTransId="{2B866668-7261-45CE-9FDC-766238E7D3B7}"/>
    <dgm:cxn modelId="{5A4FB251-EB99-4B31-BB36-6898749C974E}" srcId="{5394D98D-DBBE-4330-82A7-6FC43C2C6ABB}" destId="{4EB9B2D1-F25A-42E2-90E6-6DFA178203EE}" srcOrd="1" destOrd="0" parTransId="{C396E3AE-6B9C-436E-A798-3730A3C59D56}" sibTransId="{45B00E68-0AF3-487A-82E0-834A5150B258}"/>
    <dgm:cxn modelId="{363F8FF7-7878-4DFD-BE9E-602A9372D3BA}" type="presOf" srcId="{530F5208-7A39-48EA-9B3C-9E38550D4989}" destId="{F9360BB6-2B82-42C5-A004-90C20100429E}" srcOrd="1" destOrd="0" presId="urn:microsoft.com/office/officeart/2005/8/layout/orgChart1"/>
    <dgm:cxn modelId="{FF2FC8CC-FCED-43B2-8F61-58BC7554A893}" type="presOf" srcId="{A29651FC-2152-4CC8-8BCD-DD9E758C40DC}" destId="{169C86AA-E030-4135-84C7-0879E6A9D022}" srcOrd="0" destOrd="0" presId="urn:microsoft.com/office/officeart/2005/8/layout/orgChart1"/>
    <dgm:cxn modelId="{71F79333-D5D5-40C0-AD82-D3C104064096}" type="presOf" srcId="{AA1B654B-2196-4A80-91EB-3CE12F97DCAF}" destId="{90D8AEF8-E64A-4A9D-8D08-236713C00A54}" srcOrd="0" destOrd="0" presId="urn:microsoft.com/office/officeart/2005/8/layout/orgChart1"/>
    <dgm:cxn modelId="{EFB03916-9FF2-4C61-9D0C-0BDEECC52342}" type="presOf" srcId="{5E46794C-BE9C-4BCB-924F-EBA520C840A3}" destId="{7B832084-DFC8-4599-918F-7927D941EA16}" srcOrd="1" destOrd="0" presId="urn:microsoft.com/office/officeart/2005/8/layout/orgChart1"/>
    <dgm:cxn modelId="{D842558A-538D-41DA-87B2-B8E9CB70AA09}" type="presOf" srcId="{72DC4246-DE96-47A7-8517-C7F71EF2A8BB}" destId="{CA69033C-E40C-42CC-8E54-48F7F2BFD0A2}" srcOrd="0" destOrd="0" presId="urn:microsoft.com/office/officeart/2005/8/layout/orgChart1"/>
    <dgm:cxn modelId="{E3C33C28-3B25-4801-BDCC-99CE55FCF261}" type="presOf" srcId="{D253DEDD-6A38-454D-AA6B-E3DE9E01C4B8}" destId="{F9FCB99B-4281-472C-9CED-B1502953B1C1}" srcOrd="0" destOrd="0" presId="urn:microsoft.com/office/officeart/2005/8/layout/orgChart1"/>
    <dgm:cxn modelId="{A279B489-891C-4DB4-8FB7-22F8D60C84F0}" type="presOf" srcId="{530F5208-7A39-48EA-9B3C-9E38550D4989}" destId="{7C499F01-6EE6-4B00-B2F6-477B9530BC5C}" srcOrd="0" destOrd="0" presId="urn:microsoft.com/office/officeart/2005/8/layout/orgChart1"/>
    <dgm:cxn modelId="{2D1C2800-D67B-43F0-953C-73FD7D364632}" type="presOf" srcId="{04501003-F723-48D7-8B28-D343C0FE6064}" destId="{DA03726F-B797-4C4A-8D77-BC632FA78D82}" srcOrd="0" destOrd="0" presId="urn:microsoft.com/office/officeart/2005/8/layout/orgChart1"/>
    <dgm:cxn modelId="{FD188A81-4397-49FB-8386-02D8C88F3148}" type="presOf" srcId="{B2EB2DFE-557F-41D2-88F7-20EB02173E5D}" destId="{40C88999-3F0B-4539-937F-AD56F91EFE1A}" srcOrd="1" destOrd="0" presId="urn:microsoft.com/office/officeart/2005/8/layout/orgChart1"/>
    <dgm:cxn modelId="{EC35C521-6EE5-4BEA-B8E9-26569D808EAD}" type="presOf" srcId="{C396E3AE-6B9C-436E-A798-3730A3C59D56}" destId="{B5B387F6-C1C9-4276-93D7-AE158D60AC9F}" srcOrd="0" destOrd="0" presId="urn:microsoft.com/office/officeart/2005/8/layout/orgChart1"/>
    <dgm:cxn modelId="{1EB10FE4-E14D-4011-8A98-13572D7C22AC}" srcId="{530F5208-7A39-48EA-9B3C-9E38550D4989}" destId="{AA1B654B-2196-4A80-91EB-3CE12F97DCAF}" srcOrd="1" destOrd="0" parTransId="{0B26A761-6515-494F-907C-10A161690D8A}" sibTransId="{0B555BFC-3A04-470C-8D24-4359774C6292}"/>
    <dgm:cxn modelId="{B4195D29-C103-4911-B4C3-D2C3C8AC6DF0}" type="presOf" srcId="{00BB17D4-7FC7-42A7-8F31-926DC579A10E}" destId="{54F59883-C3CF-4B1E-95DB-5EB36DA3842D}" srcOrd="0" destOrd="0" presId="urn:microsoft.com/office/officeart/2005/8/layout/orgChart1"/>
    <dgm:cxn modelId="{D8211444-F1E2-4731-86FA-E1418FD719EB}" type="presOf" srcId="{AEE581AB-4C65-442F-A26D-A0ED32FEC7AF}" destId="{DEB041C5-D7F9-4059-9654-5F9108412089}" srcOrd="1" destOrd="0" presId="urn:microsoft.com/office/officeart/2005/8/layout/orgChart1"/>
    <dgm:cxn modelId="{458C554F-3CA6-4A36-9371-C172392D1718}" type="presOf" srcId="{7AEF4D44-C0A2-4A4E-B2FF-988921D94BCC}" destId="{3822D74B-1315-405A-B9C3-6A6C1DC1BD5A}" srcOrd="1" destOrd="0" presId="urn:microsoft.com/office/officeart/2005/8/layout/orgChart1"/>
    <dgm:cxn modelId="{83FE582F-3B36-4851-A69E-3A91F60FDA13}" type="presOf" srcId="{0B26A761-6515-494F-907C-10A161690D8A}" destId="{C27CF5D5-5940-4911-9D45-8E12C48F1BCE}" srcOrd="0" destOrd="0" presId="urn:microsoft.com/office/officeart/2005/8/layout/orgChart1"/>
    <dgm:cxn modelId="{43F1540A-5A20-4EB2-8786-3ABDCD540FA8}" type="presOf" srcId="{5A1A72F5-70E5-4B68-A9A7-2B06C0BED43D}" destId="{4A5F0DB6-F556-46A9-B26A-A99477DA6C44}" srcOrd="1" destOrd="0" presId="urn:microsoft.com/office/officeart/2005/8/layout/orgChart1"/>
    <dgm:cxn modelId="{7952BA8D-9603-457B-B04E-24EA01D79CB6}" srcId="{5394D98D-DBBE-4330-82A7-6FC43C2C6ABB}" destId="{7AEF4D44-C0A2-4A4E-B2FF-988921D94BCC}" srcOrd="2" destOrd="0" parTransId="{72DC4246-DE96-47A7-8517-C7F71EF2A8BB}" sibTransId="{EA66B656-3945-463C-A011-A52BB549716D}"/>
    <dgm:cxn modelId="{8573F0C4-766D-4CA6-B9A1-4085F6A90124}" type="presOf" srcId="{5394D98D-DBBE-4330-82A7-6FC43C2C6ABB}" destId="{DE94AF8F-7340-4A7A-9455-64683985094C}" srcOrd="1" destOrd="0" presId="urn:microsoft.com/office/officeart/2005/8/layout/orgChart1"/>
    <dgm:cxn modelId="{BD6808C3-52ED-4FDF-9D88-618CF9F99846}" srcId="{7AEF4D44-C0A2-4A4E-B2FF-988921D94BCC}" destId="{CDC7CBC4-9AD4-4BE1-852E-8209252B7CC2}" srcOrd="0" destOrd="0" parTransId="{401B17DF-168F-42E0-AA69-A709806DE6BC}" sibTransId="{3AB5F057-9CEC-4DCC-B40B-E8C419425DC7}"/>
    <dgm:cxn modelId="{CCFEED52-04CA-422F-9B84-F34CF7EE3396}" type="presOf" srcId="{5394D98D-DBBE-4330-82A7-6FC43C2C6ABB}" destId="{CBA5CD14-1481-4DC3-A04D-FFB4B7842002}" srcOrd="0" destOrd="0" presId="urn:microsoft.com/office/officeart/2005/8/layout/orgChart1"/>
    <dgm:cxn modelId="{67A93E81-793F-4276-9015-4C037F6F7383}" type="presOf" srcId="{AA1B654B-2196-4A80-91EB-3CE12F97DCAF}" destId="{02561653-B562-46D9-98B1-0D5DADCAAEF2}" srcOrd="1" destOrd="0" presId="urn:microsoft.com/office/officeart/2005/8/layout/orgChart1"/>
    <dgm:cxn modelId="{349F0119-06D8-4622-901E-7DCAF8BBDD74}" type="presParOf" srcId="{F9FCB99B-4281-472C-9CED-B1502953B1C1}" destId="{252BB41B-446F-4115-BCB3-F8BF2F30E684}" srcOrd="0" destOrd="0" presId="urn:microsoft.com/office/officeart/2005/8/layout/orgChart1"/>
    <dgm:cxn modelId="{C96BF604-8070-4A85-88BB-BB344EA7FBF5}" type="presParOf" srcId="{252BB41B-446F-4115-BCB3-F8BF2F30E684}" destId="{49A0F36A-BF4A-4921-9B60-4F34736D5A85}" srcOrd="0" destOrd="0" presId="urn:microsoft.com/office/officeart/2005/8/layout/orgChart1"/>
    <dgm:cxn modelId="{3D07FED6-4AE9-40B8-8775-0C66AFD7ED4C}" type="presParOf" srcId="{49A0F36A-BF4A-4921-9B60-4F34736D5A85}" destId="{CBA5CD14-1481-4DC3-A04D-FFB4B7842002}" srcOrd="0" destOrd="0" presId="urn:microsoft.com/office/officeart/2005/8/layout/orgChart1"/>
    <dgm:cxn modelId="{1C09789A-F6DA-4CAA-9F63-64B4A17D40EF}" type="presParOf" srcId="{49A0F36A-BF4A-4921-9B60-4F34736D5A85}" destId="{DE94AF8F-7340-4A7A-9455-64683985094C}" srcOrd="1" destOrd="0" presId="urn:microsoft.com/office/officeart/2005/8/layout/orgChart1"/>
    <dgm:cxn modelId="{E3330FEB-F588-4C3C-8BFE-66846E6C9CC0}" type="presParOf" srcId="{252BB41B-446F-4115-BCB3-F8BF2F30E684}" destId="{E8ABD968-760E-4E35-B88F-C30406D9ACD7}" srcOrd="1" destOrd="0" presId="urn:microsoft.com/office/officeart/2005/8/layout/orgChart1"/>
    <dgm:cxn modelId="{82D6A98B-BDC0-4ACF-92C6-AEBB9F99D79F}" type="presParOf" srcId="{E8ABD968-760E-4E35-B88F-C30406D9ACD7}" destId="{06B35831-F5FB-43F4-92C4-BB8E7BE2E259}" srcOrd="0" destOrd="0" presId="urn:microsoft.com/office/officeart/2005/8/layout/orgChart1"/>
    <dgm:cxn modelId="{A9B6E07A-EDEF-4B0B-8035-21F17B6BC1DF}" type="presParOf" srcId="{E8ABD968-760E-4E35-B88F-C30406D9ACD7}" destId="{0FFBF0CE-12C1-43F8-AF52-66294D630832}" srcOrd="1" destOrd="0" presId="urn:microsoft.com/office/officeart/2005/8/layout/orgChart1"/>
    <dgm:cxn modelId="{28E3959F-843D-491F-ADD2-E04624F82F4F}" type="presParOf" srcId="{0FFBF0CE-12C1-43F8-AF52-66294D630832}" destId="{83FEFDAF-042F-4C98-9AD6-D304FBBB9725}" srcOrd="0" destOrd="0" presId="urn:microsoft.com/office/officeart/2005/8/layout/orgChart1"/>
    <dgm:cxn modelId="{5D9CD7D5-FFDD-41EC-B700-EE03BE022BF0}" type="presParOf" srcId="{83FEFDAF-042F-4C98-9AD6-D304FBBB9725}" destId="{7C499F01-6EE6-4B00-B2F6-477B9530BC5C}" srcOrd="0" destOrd="0" presId="urn:microsoft.com/office/officeart/2005/8/layout/orgChart1"/>
    <dgm:cxn modelId="{837776FE-7B8F-4852-AF0A-0D05E2A31639}" type="presParOf" srcId="{83FEFDAF-042F-4C98-9AD6-D304FBBB9725}" destId="{F9360BB6-2B82-42C5-A004-90C20100429E}" srcOrd="1" destOrd="0" presId="urn:microsoft.com/office/officeart/2005/8/layout/orgChart1"/>
    <dgm:cxn modelId="{8F42AA54-494C-4F2E-9989-52067544BB94}" type="presParOf" srcId="{0FFBF0CE-12C1-43F8-AF52-66294D630832}" destId="{58ED23E3-B039-4593-844F-C096AB6883C7}" srcOrd="1" destOrd="0" presId="urn:microsoft.com/office/officeart/2005/8/layout/orgChart1"/>
    <dgm:cxn modelId="{61197388-356E-4121-987C-9214C744A80B}" type="presParOf" srcId="{58ED23E3-B039-4593-844F-C096AB6883C7}" destId="{DA03726F-B797-4C4A-8D77-BC632FA78D82}" srcOrd="0" destOrd="0" presId="urn:microsoft.com/office/officeart/2005/8/layout/orgChart1"/>
    <dgm:cxn modelId="{E00BA702-D53D-4AE7-99D6-4D09ABD78158}" type="presParOf" srcId="{58ED23E3-B039-4593-844F-C096AB6883C7}" destId="{2AEC5ADB-F3F0-4A93-A5CA-67C87A844167}" srcOrd="1" destOrd="0" presId="urn:microsoft.com/office/officeart/2005/8/layout/orgChart1"/>
    <dgm:cxn modelId="{5FF3502D-453B-48AF-BA1A-C046B7C0A866}" type="presParOf" srcId="{2AEC5ADB-F3F0-4A93-A5CA-67C87A844167}" destId="{D922076F-92C2-480F-87FD-48245EDE767E}" srcOrd="0" destOrd="0" presId="urn:microsoft.com/office/officeart/2005/8/layout/orgChart1"/>
    <dgm:cxn modelId="{817ED179-6804-431A-9484-2986E02E5315}" type="presParOf" srcId="{D922076F-92C2-480F-87FD-48245EDE767E}" destId="{D0552161-A323-45CD-9510-0DFA995F65A4}" srcOrd="0" destOrd="0" presId="urn:microsoft.com/office/officeart/2005/8/layout/orgChart1"/>
    <dgm:cxn modelId="{ADF7D570-97DA-4285-A4B1-F0D8F058545C}" type="presParOf" srcId="{D922076F-92C2-480F-87FD-48245EDE767E}" destId="{4A5F0DB6-F556-46A9-B26A-A99477DA6C44}" srcOrd="1" destOrd="0" presId="urn:microsoft.com/office/officeart/2005/8/layout/orgChart1"/>
    <dgm:cxn modelId="{EBA7DF6B-9C9C-4BA5-A635-C9BB96797FC8}" type="presParOf" srcId="{2AEC5ADB-F3F0-4A93-A5CA-67C87A844167}" destId="{545AF43D-B57A-430A-8A30-CD2BCBFCA323}" srcOrd="1" destOrd="0" presId="urn:microsoft.com/office/officeart/2005/8/layout/orgChart1"/>
    <dgm:cxn modelId="{E13AA91A-DB2B-410A-A800-41D9F9788250}" type="presParOf" srcId="{2AEC5ADB-F3F0-4A93-A5CA-67C87A844167}" destId="{90045D5F-0225-4237-9774-2F0AFBDAD9AF}" srcOrd="2" destOrd="0" presId="urn:microsoft.com/office/officeart/2005/8/layout/orgChart1"/>
    <dgm:cxn modelId="{FAB72150-C814-4D9B-8581-FE8152C0F1F1}" type="presParOf" srcId="{58ED23E3-B039-4593-844F-C096AB6883C7}" destId="{C27CF5D5-5940-4911-9D45-8E12C48F1BCE}" srcOrd="2" destOrd="0" presId="urn:microsoft.com/office/officeart/2005/8/layout/orgChart1"/>
    <dgm:cxn modelId="{5F3ED687-FAA9-4311-8B14-A0D2C40A89A1}" type="presParOf" srcId="{58ED23E3-B039-4593-844F-C096AB6883C7}" destId="{5CD8C08A-CF1C-43D3-9A96-23CD5FDBCACA}" srcOrd="3" destOrd="0" presId="urn:microsoft.com/office/officeart/2005/8/layout/orgChart1"/>
    <dgm:cxn modelId="{BEDF14C0-2106-4E32-B079-5DC4D0E57828}" type="presParOf" srcId="{5CD8C08A-CF1C-43D3-9A96-23CD5FDBCACA}" destId="{E344B07F-F683-4C28-90B0-0C4E40369708}" srcOrd="0" destOrd="0" presId="urn:microsoft.com/office/officeart/2005/8/layout/orgChart1"/>
    <dgm:cxn modelId="{2D13CBCC-D733-4DF1-89BE-3F848C61C388}" type="presParOf" srcId="{E344B07F-F683-4C28-90B0-0C4E40369708}" destId="{90D8AEF8-E64A-4A9D-8D08-236713C00A54}" srcOrd="0" destOrd="0" presId="urn:microsoft.com/office/officeart/2005/8/layout/orgChart1"/>
    <dgm:cxn modelId="{79FE00AA-253B-43F4-AEE5-A65290797E19}" type="presParOf" srcId="{E344B07F-F683-4C28-90B0-0C4E40369708}" destId="{02561653-B562-46D9-98B1-0D5DADCAAEF2}" srcOrd="1" destOrd="0" presId="urn:microsoft.com/office/officeart/2005/8/layout/orgChart1"/>
    <dgm:cxn modelId="{8545F303-4D8A-4852-9D76-42F3D31090A6}" type="presParOf" srcId="{5CD8C08A-CF1C-43D3-9A96-23CD5FDBCACA}" destId="{27F8BF30-A6A9-4C63-A877-BCC2893C215F}" srcOrd="1" destOrd="0" presId="urn:microsoft.com/office/officeart/2005/8/layout/orgChart1"/>
    <dgm:cxn modelId="{F3DB26BA-D613-4783-A38E-02A995837D13}" type="presParOf" srcId="{5CD8C08A-CF1C-43D3-9A96-23CD5FDBCACA}" destId="{6BDA9CD9-1C0D-431B-9FB5-8BD0F4B44608}" srcOrd="2" destOrd="0" presId="urn:microsoft.com/office/officeart/2005/8/layout/orgChart1"/>
    <dgm:cxn modelId="{A754C148-525B-4403-AE55-D0603EE46049}" type="presParOf" srcId="{58ED23E3-B039-4593-844F-C096AB6883C7}" destId="{01E0DE9C-98BB-4DF8-B3EC-F08B64EC1822}" srcOrd="4" destOrd="0" presId="urn:microsoft.com/office/officeart/2005/8/layout/orgChart1"/>
    <dgm:cxn modelId="{F50A3B07-4E72-47C0-8F1B-02E566BC77E6}" type="presParOf" srcId="{58ED23E3-B039-4593-844F-C096AB6883C7}" destId="{4B89DE9C-3077-4807-A15E-3E77F2D980B2}" srcOrd="5" destOrd="0" presId="urn:microsoft.com/office/officeart/2005/8/layout/orgChart1"/>
    <dgm:cxn modelId="{1E5CA0B3-BD59-4687-A6AD-93C446AC9D3C}" type="presParOf" srcId="{4B89DE9C-3077-4807-A15E-3E77F2D980B2}" destId="{46D49C3F-6474-457C-853E-566810479564}" srcOrd="0" destOrd="0" presId="urn:microsoft.com/office/officeart/2005/8/layout/orgChart1"/>
    <dgm:cxn modelId="{C78C2BC7-1B40-4B19-98AD-63921E14702E}" type="presParOf" srcId="{46D49C3F-6474-457C-853E-566810479564}" destId="{D2D8330D-0D3C-48B6-A600-4AB53B2711F1}" srcOrd="0" destOrd="0" presId="urn:microsoft.com/office/officeart/2005/8/layout/orgChart1"/>
    <dgm:cxn modelId="{69071560-1455-4CC3-B48D-CC19D45F3E16}" type="presParOf" srcId="{46D49C3F-6474-457C-853E-566810479564}" destId="{7B832084-DFC8-4599-918F-7927D941EA16}" srcOrd="1" destOrd="0" presId="urn:microsoft.com/office/officeart/2005/8/layout/orgChart1"/>
    <dgm:cxn modelId="{F64E61AB-925F-4961-BEF5-876F8FDA4C27}" type="presParOf" srcId="{4B89DE9C-3077-4807-A15E-3E77F2D980B2}" destId="{2801C569-1D1C-4594-B5CD-268534C26B12}" srcOrd="1" destOrd="0" presId="urn:microsoft.com/office/officeart/2005/8/layout/orgChart1"/>
    <dgm:cxn modelId="{D7DF5EE3-07AB-41D9-BDF6-B045D92ADF57}" type="presParOf" srcId="{4B89DE9C-3077-4807-A15E-3E77F2D980B2}" destId="{F8B90096-F4EF-4A4F-87EE-C3E5613679AD}" srcOrd="2" destOrd="0" presId="urn:microsoft.com/office/officeart/2005/8/layout/orgChart1"/>
    <dgm:cxn modelId="{AFD3C542-EEDA-4C13-9DE9-588D78FC8D0C}" type="presParOf" srcId="{0FFBF0CE-12C1-43F8-AF52-66294D630832}" destId="{6942BFC5-2B26-4416-8A7C-4CB8ADB47EF6}" srcOrd="2" destOrd="0" presId="urn:microsoft.com/office/officeart/2005/8/layout/orgChart1"/>
    <dgm:cxn modelId="{D77E352A-C79A-4B6D-A5F4-23D70557960D}" type="presParOf" srcId="{E8ABD968-760E-4E35-B88F-C30406D9ACD7}" destId="{B5B387F6-C1C9-4276-93D7-AE158D60AC9F}" srcOrd="2" destOrd="0" presId="urn:microsoft.com/office/officeart/2005/8/layout/orgChart1"/>
    <dgm:cxn modelId="{83D9C5BF-9E79-4AD2-819E-29F4ADAF2DAE}" type="presParOf" srcId="{E8ABD968-760E-4E35-B88F-C30406D9ACD7}" destId="{89C01D38-5E9B-4C10-9C37-E06CBF358E63}" srcOrd="3" destOrd="0" presId="urn:microsoft.com/office/officeart/2005/8/layout/orgChart1"/>
    <dgm:cxn modelId="{AE71967B-AEB7-44C8-9539-5BDF19171FE6}" type="presParOf" srcId="{89C01D38-5E9B-4C10-9C37-E06CBF358E63}" destId="{2E0005D3-862B-46DD-9B88-DEEE4A6F101A}" srcOrd="0" destOrd="0" presId="urn:microsoft.com/office/officeart/2005/8/layout/orgChart1"/>
    <dgm:cxn modelId="{531967A4-99EF-4FF2-BA1F-1CFB6E68B97E}" type="presParOf" srcId="{2E0005D3-862B-46DD-9B88-DEEE4A6F101A}" destId="{EC643566-455D-47E7-9231-87D5D6109706}" srcOrd="0" destOrd="0" presId="urn:microsoft.com/office/officeart/2005/8/layout/orgChart1"/>
    <dgm:cxn modelId="{4EE79988-F601-4816-B401-895F699724BD}" type="presParOf" srcId="{2E0005D3-862B-46DD-9B88-DEEE4A6F101A}" destId="{A3C1438B-9E68-4E03-93FD-ACA4D8D2BFD5}" srcOrd="1" destOrd="0" presId="urn:microsoft.com/office/officeart/2005/8/layout/orgChart1"/>
    <dgm:cxn modelId="{81113790-16E6-4B50-A54A-01D857D5DDA6}" type="presParOf" srcId="{89C01D38-5E9B-4C10-9C37-E06CBF358E63}" destId="{48FBEC4B-0714-40B9-B0CE-9C253848C940}" srcOrd="1" destOrd="0" presId="urn:microsoft.com/office/officeart/2005/8/layout/orgChart1"/>
    <dgm:cxn modelId="{B654A922-F40A-4A22-A0F8-0ED2922A5906}" type="presParOf" srcId="{48FBEC4B-0714-40B9-B0CE-9C253848C940}" destId="{969E0142-C707-40CB-86C8-E269A1EAB120}" srcOrd="0" destOrd="0" presId="urn:microsoft.com/office/officeart/2005/8/layout/orgChart1"/>
    <dgm:cxn modelId="{53A3465C-EC24-4ECF-BEB4-A64114710775}" type="presParOf" srcId="{48FBEC4B-0714-40B9-B0CE-9C253848C940}" destId="{283B3A29-59AC-4D4C-BD09-7EB50D92343A}" srcOrd="1" destOrd="0" presId="urn:microsoft.com/office/officeart/2005/8/layout/orgChart1"/>
    <dgm:cxn modelId="{099C4BC3-942E-4AB2-B7C0-0B420865C0DE}" type="presParOf" srcId="{283B3A29-59AC-4D4C-BD09-7EB50D92343A}" destId="{0FB300AD-569C-48A3-9570-325A8D402847}" srcOrd="0" destOrd="0" presId="urn:microsoft.com/office/officeart/2005/8/layout/orgChart1"/>
    <dgm:cxn modelId="{3DFB0CFE-DC00-4D58-A4BD-82EAA19FA346}" type="presParOf" srcId="{0FB300AD-569C-48A3-9570-325A8D402847}" destId="{09E0A140-C8D5-4FA8-AC20-87F6849D4BE4}" srcOrd="0" destOrd="0" presId="urn:microsoft.com/office/officeart/2005/8/layout/orgChart1"/>
    <dgm:cxn modelId="{3277C957-7634-482F-A8B4-A6E78D4DD93F}" type="presParOf" srcId="{0FB300AD-569C-48A3-9570-325A8D402847}" destId="{4E6EC93F-020E-4B21-A06F-55E0817AEA1F}" srcOrd="1" destOrd="0" presId="urn:microsoft.com/office/officeart/2005/8/layout/orgChart1"/>
    <dgm:cxn modelId="{D4070524-1149-4A3A-83C8-F6978C21896D}" type="presParOf" srcId="{283B3A29-59AC-4D4C-BD09-7EB50D92343A}" destId="{E67131A4-2F2D-4042-96EC-EC8F3186DD5F}" srcOrd="1" destOrd="0" presId="urn:microsoft.com/office/officeart/2005/8/layout/orgChart1"/>
    <dgm:cxn modelId="{A39D2240-A4C1-4F1F-9F36-C5247050BBDF}" type="presParOf" srcId="{283B3A29-59AC-4D4C-BD09-7EB50D92343A}" destId="{E4F61126-AFA9-4A30-A039-62E71EA2C354}" srcOrd="2" destOrd="0" presId="urn:microsoft.com/office/officeart/2005/8/layout/orgChart1"/>
    <dgm:cxn modelId="{91B9EB70-BE52-4674-8F96-A065149B9DF1}" type="presParOf" srcId="{48FBEC4B-0714-40B9-B0CE-9C253848C940}" destId="{0EBD752F-754D-49EA-B754-FB581DCE1A29}" srcOrd="2" destOrd="0" presId="urn:microsoft.com/office/officeart/2005/8/layout/orgChart1"/>
    <dgm:cxn modelId="{144898AA-BB2E-421D-8982-9BFA5CC8896B}" type="presParOf" srcId="{48FBEC4B-0714-40B9-B0CE-9C253848C940}" destId="{35523663-265C-4958-ADFD-CF5C0B662ECF}" srcOrd="3" destOrd="0" presId="urn:microsoft.com/office/officeart/2005/8/layout/orgChart1"/>
    <dgm:cxn modelId="{DEAEC0AB-FF16-4B2F-9228-113C10810C87}" type="presParOf" srcId="{35523663-265C-4958-ADFD-CF5C0B662ECF}" destId="{10044CCB-E382-4D67-916E-F5128FA9AC29}" srcOrd="0" destOrd="0" presId="urn:microsoft.com/office/officeart/2005/8/layout/orgChart1"/>
    <dgm:cxn modelId="{C248DBE6-1A09-450B-8346-BC68CECD4EA0}" type="presParOf" srcId="{10044CCB-E382-4D67-916E-F5128FA9AC29}" destId="{299E039B-B91B-4770-82CC-822C1CAB18FB}" srcOrd="0" destOrd="0" presId="urn:microsoft.com/office/officeart/2005/8/layout/orgChart1"/>
    <dgm:cxn modelId="{5296AEBC-EE9D-4ACB-9F0F-65E3A0D83712}" type="presParOf" srcId="{10044CCB-E382-4D67-916E-F5128FA9AC29}" destId="{EBF6DF30-667E-4640-B130-E4AA096B6454}" srcOrd="1" destOrd="0" presId="urn:microsoft.com/office/officeart/2005/8/layout/orgChart1"/>
    <dgm:cxn modelId="{AB6E5490-45BC-4189-8C0C-E1A3C273D0B6}" type="presParOf" srcId="{35523663-265C-4958-ADFD-CF5C0B662ECF}" destId="{30C35C88-E093-4A3D-A04C-758DC7AC2624}" srcOrd="1" destOrd="0" presId="urn:microsoft.com/office/officeart/2005/8/layout/orgChart1"/>
    <dgm:cxn modelId="{F47D5A8A-B552-42FB-8810-4748FA78B7FA}" type="presParOf" srcId="{35523663-265C-4958-ADFD-CF5C0B662ECF}" destId="{F75B198D-8B8E-4CDF-A64B-8929730C6FE2}" srcOrd="2" destOrd="0" presId="urn:microsoft.com/office/officeart/2005/8/layout/orgChart1"/>
    <dgm:cxn modelId="{D0553F95-272F-4BD5-96F0-0A235288AD06}" type="presParOf" srcId="{48FBEC4B-0714-40B9-B0CE-9C253848C940}" destId="{9CDE8CEB-D2E5-4289-A368-7F591FAD4699}" srcOrd="4" destOrd="0" presId="urn:microsoft.com/office/officeart/2005/8/layout/orgChart1"/>
    <dgm:cxn modelId="{4FF6A439-F056-4107-8ACC-B31139D2D2A5}" type="presParOf" srcId="{48FBEC4B-0714-40B9-B0CE-9C253848C940}" destId="{F77915CC-517E-443E-9425-BE54D3048569}" srcOrd="5" destOrd="0" presId="urn:microsoft.com/office/officeart/2005/8/layout/orgChart1"/>
    <dgm:cxn modelId="{E6373C93-6BD3-4D2A-AD81-654BDEF1C688}" type="presParOf" srcId="{F77915CC-517E-443E-9425-BE54D3048569}" destId="{FD53AA37-DF3F-43C5-9FC4-BCAF0D2F75E6}" srcOrd="0" destOrd="0" presId="urn:microsoft.com/office/officeart/2005/8/layout/orgChart1"/>
    <dgm:cxn modelId="{C35F91C6-623E-4B00-AD7F-74B64B501DB4}" type="presParOf" srcId="{FD53AA37-DF3F-43C5-9FC4-BCAF0D2F75E6}" destId="{5E19EEFB-2E4A-44EF-9B8C-0D81C21FC2A6}" srcOrd="0" destOrd="0" presId="urn:microsoft.com/office/officeart/2005/8/layout/orgChart1"/>
    <dgm:cxn modelId="{4D4D30DB-01A6-448D-98B4-D8DE936D696A}" type="presParOf" srcId="{FD53AA37-DF3F-43C5-9FC4-BCAF0D2F75E6}" destId="{40C88999-3F0B-4539-937F-AD56F91EFE1A}" srcOrd="1" destOrd="0" presId="urn:microsoft.com/office/officeart/2005/8/layout/orgChart1"/>
    <dgm:cxn modelId="{67FD1A72-FECC-4A2B-8C24-061061589E77}" type="presParOf" srcId="{F77915CC-517E-443E-9425-BE54D3048569}" destId="{5F2E3CED-14B8-40C7-81A9-F01C6F217A5C}" srcOrd="1" destOrd="0" presId="urn:microsoft.com/office/officeart/2005/8/layout/orgChart1"/>
    <dgm:cxn modelId="{15763DCE-0DF8-4103-8C80-B1A2AEDAFC92}" type="presParOf" srcId="{F77915CC-517E-443E-9425-BE54D3048569}" destId="{5CB1F12C-15E1-4C95-B772-6B9BA23F9AE9}" srcOrd="2" destOrd="0" presId="urn:microsoft.com/office/officeart/2005/8/layout/orgChart1"/>
    <dgm:cxn modelId="{E2DF8B1F-FB37-412F-A79C-002E215E8FED}" type="presParOf" srcId="{89C01D38-5E9B-4C10-9C37-E06CBF358E63}" destId="{57ED37B2-239D-4FDC-BD47-64C03D39B9B9}" srcOrd="2" destOrd="0" presId="urn:microsoft.com/office/officeart/2005/8/layout/orgChart1"/>
    <dgm:cxn modelId="{95578A2B-A8AF-4C4F-8D71-3C2191017FB4}" type="presParOf" srcId="{E8ABD968-760E-4E35-B88F-C30406D9ACD7}" destId="{CA69033C-E40C-42CC-8E54-48F7F2BFD0A2}" srcOrd="4" destOrd="0" presId="urn:microsoft.com/office/officeart/2005/8/layout/orgChart1"/>
    <dgm:cxn modelId="{3A96E97E-C171-4456-B9A1-9CB97C7A01C1}" type="presParOf" srcId="{E8ABD968-760E-4E35-B88F-C30406D9ACD7}" destId="{929188FA-F2FB-4DD1-B8FB-0E4D31DF7DCA}" srcOrd="5" destOrd="0" presId="urn:microsoft.com/office/officeart/2005/8/layout/orgChart1"/>
    <dgm:cxn modelId="{428BD1BF-239B-4D64-AA87-244566F1D771}" type="presParOf" srcId="{929188FA-F2FB-4DD1-B8FB-0E4D31DF7DCA}" destId="{271CF8AF-C68D-474E-8885-8B8AB0B08E80}" srcOrd="0" destOrd="0" presId="urn:microsoft.com/office/officeart/2005/8/layout/orgChart1"/>
    <dgm:cxn modelId="{14656CCA-DCE3-408A-B5C3-D440A3E11336}" type="presParOf" srcId="{271CF8AF-C68D-474E-8885-8B8AB0B08E80}" destId="{D83DBAEB-0406-4563-B828-E845174FA061}" srcOrd="0" destOrd="0" presId="urn:microsoft.com/office/officeart/2005/8/layout/orgChart1"/>
    <dgm:cxn modelId="{51367070-4700-46D7-A1D7-A62A88F12632}" type="presParOf" srcId="{271CF8AF-C68D-474E-8885-8B8AB0B08E80}" destId="{3822D74B-1315-405A-B9C3-6A6C1DC1BD5A}" srcOrd="1" destOrd="0" presId="urn:microsoft.com/office/officeart/2005/8/layout/orgChart1"/>
    <dgm:cxn modelId="{190C788E-ADAA-4F20-BFC2-5AC31A4F7A05}" type="presParOf" srcId="{929188FA-F2FB-4DD1-B8FB-0E4D31DF7DCA}" destId="{E0216D69-A378-4426-84D2-A4D293FA9BD5}" srcOrd="1" destOrd="0" presId="urn:microsoft.com/office/officeart/2005/8/layout/orgChart1"/>
    <dgm:cxn modelId="{90EC19BF-6055-4BF6-AAA9-D6EAD3B9F1A3}" type="presParOf" srcId="{E0216D69-A378-4426-84D2-A4D293FA9BD5}" destId="{C5DE19E7-1B90-4EF1-BBAC-A6ABDF636DE6}" srcOrd="0" destOrd="0" presId="urn:microsoft.com/office/officeart/2005/8/layout/orgChart1"/>
    <dgm:cxn modelId="{59E99651-58FD-4BA3-8D49-671748766A2D}" type="presParOf" srcId="{E0216D69-A378-4426-84D2-A4D293FA9BD5}" destId="{833546F7-133A-4747-9BE0-F95AE5543FF8}" srcOrd="1" destOrd="0" presId="urn:microsoft.com/office/officeart/2005/8/layout/orgChart1"/>
    <dgm:cxn modelId="{BF8D374C-C9B3-4698-B618-2A8C6C4CA67B}" type="presParOf" srcId="{833546F7-133A-4747-9BE0-F95AE5543FF8}" destId="{D1052918-F6E2-49A3-8539-39CD22A7C5F1}" srcOrd="0" destOrd="0" presId="urn:microsoft.com/office/officeart/2005/8/layout/orgChart1"/>
    <dgm:cxn modelId="{DDAFC550-4798-4655-AD3A-24A80323C0AE}" type="presParOf" srcId="{D1052918-F6E2-49A3-8539-39CD22A7C5F1}" destId="{AD3CA1AC-AC82-4EFB-958C-73BB45EB86D3}" srcOrd="0" destOrd="0" presId="urn:microsoft.com/office/officeart/2005/8/layout/orgChart1"/>
    <dgm:cxn modelId="{D0690561-6725-4763-8CB7-82BC5347B4A5}" type="presParOf" srcId="{D1052918-F6E2-49A3-8539-39CD22A7C5F1}" destId="{BD89A50E-A060-4923-B1EB-3ABD4B2B0992}" srcOrd="1" destOrd="0" presId="urn:microsoft.com/office/officeart/2005/8/layout/orgChart1"/>
    <dgm:cxn modelId="{FDE09483-39CF-4C2D-AEFC-E6BC4AD86A4C}" type="presParOf" srcId="{833546F7-133A-4747-9BE0-F95AE5543FF8}" destId="{C56CBC56-A61E-498C-84CE-C09616663F1F}" srcOrd="1" destOrd="0" presId="urn:microsoft.com/office/officeart/2005/8/layout/orgChart1"/>
    <dgm:cxn modelId="{F3D8B399-D95A-4AE5-80B0-819B376ED71D}" type="presParOf" srcId="{833546F7-133A-4747-9BE0-F95AE5543FF8}" destId="{94F35D8B-E602-4BC3-9587-82995828C3FD}" srcOrd="2" destOrd="0" presId="urn:microsoft.com/office/officeart/2005/8/layout/orgChart1"/>
    <dgm:cxn modelId="{AC81729D-689C-4DE3-BEBB-6D13AB733F20}" type="presParOf" srcId="{929188FA-F2FB-4DD1-B8FB-0E4D31DF7DCA}" destId="{539710B3-DB22-4F4E-BD83-3BEF07503DD1}" srcOrd="2" destOrd="0" presId="urn:microsoft.com/office/officeart/2005/8/layout/orgChart1"/>
    <dgm:cxn modelId="{AAF9B668-21AC-4C94-9F38-958BC4CFD49B}" type="presParOf" srcId="{E8ABD968-760E-4E35-B88F-C30406D9ACD7}" destId="{54F59883-C3CF-4B1E-95DB-5EB36DA3842D}" srcOrd="6" destOrd="0" presId="urn:microsoft.com/office/officeart/2005/8/layout/orgChart1"/>
    <dgm:cxn modelId="{F4862FF1-0D62-4D88-BB8A-73CF9216FAFB}" type="presParOf" srcId="{E8ABD968-760E-4E35-B88F-C30406D9ACD7}" destId="{3EEFBD87-EA71-4F7A-AB97-60C931C47B12}" srcOrd="7" destOrd="0" presId="urn:microsoft.com/office/officeart/2005/8/layout/orgChart1"/>
    <dgm:cxn modelId="{613E5B1A-E1E9-44E6-8120-7E8B97F44BEE}" type="presParOf" srcId="{3EEFBD87-EA71-4F7A-AB97-60C931C47B12}" destId="{75B04014-575E-478E-9C7D-BCFB95970ED8}" srcOrd="0" destOrd="0" presId="urn:microsoft.com/office/officeart/2005/8/layout/orgChart1"/>
    <dgm:cxn modelId="{DC33D42E-63C5-4517-9B9D-FD8F03E098FA}" type="presParOf" srcId="{75B04014-575E-478E-9C7D-BCFB95970ED8}" destId="{373C0D60-940F-4F7B-B261-ECC078322EDF}" srcOrd="0" destOrd="0" presId="urn:microsoft.com/office/officeart/2005/8/layout/orgChart1"/>
    <dgm:cxn modelId="{DE6B5D36-E758-41EC-A7DF-9AD01CBF1667}" type="presParOf" srcId="{75B04014-575E-478E-9C7D-BCFB95970ED8}" destId="{DEB041C5-D7F9-4059-9654-5F9108412089}" srcOrd="1" destOrd="0" presId="urn:microsoft.com/office/officeart/2005/8/layout/orgChart1"/>
    <dgm:cxn modelId="{13E9F44E-337F-4E32-B606-B7F97A709F29}" type="presParOf" srcId="{3EEFBD87-EA71-4F7A-AB97-60C931C47B12}" destId="{ED6413EB-9B2C-4739-A0AB-FF4648D1A203}" srcOrd="1" destOrd="0" presId="urn:microsoft.com/office/officeart/2005/8/layout/orgChart1"/>
    <dgm:cxn modelId="{E8652641-74C9-4A88-933D-BCDE0DB873D7}" type="presParOf" srcId="{ED6413EB-9B2C-4739-A0AB-FF4648D1A203}" destId="{4D218F05-3F12-426D-A635-E699251C6563}" srcOrd="0" destOrd="0" presId="urn:microsoft.com/office/officeart/2005/8/layout/orgChart1"/>
    <dgm:cxn modelId="{AD24866B-CFDC-4F3A-B524-DF651B25DFCC}" type="presParOf" srcId="{ED6413EB-9B2C-4739-A0AB-FF4648D1A203}" destId="{6CF68194-1D56-417B-AA2D-749508A0326E}" srcOrd="1" destOrd="0" presId="urn:microsoft.com/office/officeart/2005/8/layout/orgChart1"/>
    <dgm:cxn modelId="{A5C6D9EA-B5F1-46C0-BF5B-33C926CE8144}" type="presParOf" srcId="{6CF68194-1D56-417B-AA2D-749508A0326E}" destId="{30436169-5453-4F21-9D98-B69D708FCEE7}" srcOrd="0" destOrd="0" presId="urn:microsoft.com/office/officeart/2005/8/layout/orgChart1"/>
    <dgm:cxn modelId="{F654E98B-ED4E-4917-89C2-056E8366E872}" type="presParOf" srcId="{30436169-5453-4F21-9D98-B69D708FCEE7}" destId="{169C86AA-E030-4135-84C7-0879E6A9D022}" srcOrd="0" destOrd="0" presId="urn:microsoft.com/office/officeart/2005/8/layout/orgChart1"/>
    <dgm:cxn modelId="{8BE1DA65-9466-4B37-AB10-DAE32757AEEB}" type="presParOf" srcId="{30436169-5453-4F21-9D98-B69D708FCEE7}" destId="{B1C6C0EC-55BE-4B21-9141-0C52740DB179}" srcOrd="1" destOrd="0" presId="urn:microsoft.com/office/officeart/2005/8/layout/orgChart1"/>
    <dgm:cxn modelId="{5503A9AE-2B0C-4626-AD86-F04DE5A1BE0B}" type="presParOf" srcId="{6CF68194-1D56-417B-AA2D-749508A0326E}" destId="{C49AC718-934E-4848-8655-50FF1EEA3F71}" srcOrd="1" destOrd="0" presId="urn:microsoft.com/office/officeart/2005/8/layout/orgChart1"/>
    <dgm:cxn modelId="{3E532DDC-E7EC-4FAF-A776-85627FF1C3EA}" type="presParOf" srcId="{6CF68194-1D56-417B-AA2D-749508A0326E}" destId="{B1AFAFDA-C9DF-47AF-B3BE-DAFE4A044154}" srcOrd="2" destOrd="0" presId="urn:microsoft.com/office/officeart/2005/8/layout/orgChart1"/>
    <dgm:cxn modelId="{03259C4A-465B-4E01-8E87-7DEE28B05A9D}" type="presParOf" srcId="{3EEFBD87-EA71-4F7A-AB97-60C931C47B12}" destId="{39039E77-58AD-4E25-98E2-A89AB3FF977E}" srcOrd="2" destOrd="0" presId="urn:microsoft.com/office/officeart/2005/8/layout/orgChart1"/>
    <dgm:cxn modelId="{854F3EDA-B83F-4FB7-A3B1-87B4A9895C10}" type="presParOf" srcId="{252BB41B-446F-4115-BCB3-F8BF2F30E684}" destId="{4A4172FC-D435-40E2-B8A3-CB5FF74A5D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D218F05-3F12-426D-A635-E699251C6563}">
      <dsp:nvSpPr>
        <dsp:cNvPr id="0" name=""/>
        <dsp:cNvSpPr/>
      </dsp:nvSpPr>
      <dsp:spPr>
        <a:xfrm>
          <a:off x="5693879" y="2041000"/>
          <a:ext cx="214943" cy="609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730"/>
              </a:lnTo>
              <a:lnTo>
                <a:pt x="214943" y="60973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59883-C3CF-4B1E-95DB-5EB36DA3842D}">
      <dsp:nvSpPr>
        <dsp:cNvPr id="0" name=""/>
        <dsp:cNvSpPr/>
      </dsp:nvSpPr>
      <dsp:spPr>
        <a:xfrm>
          <a:off x="3494109" y="1055623"/>
          <a:ext cx="2772953" cy="278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77"/>
              </a:lnTo>
              <a:lnTo>
                <a:pt x="2772953" y="139177"/>
              </a:lnTo>
              <a:lnTo>
                <a:pt x="2772953" y="27835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E19E7-1B90-4EF1-BBAC-A6ABDF636DE6}">
      <dsp:nvSpPr>
        <dsp:cNvPr id="0" name=""/>
        <dsp:cNvSpPr/>
      </dsp:nvSpPr>
      <dsp:spPr>
        <a:xfrm>
          <a:off x="3850863" y="2085371"/>
          <a:ext cx="236894" cy="609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730"/>
              </a:lnTo>
              <a:lnTo>
                <a:pt x="236894" y="60973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9033C-E40C-42CC-8E54-48F7F2BFD0A2}">
      <dsp:nvSpPr>
        <dsp:cNvPr id="0" name=""/>
        <dsp:cNvSpPr/>
      </dsp:nvSpPr>
      <dsp:spPr>
        <a:xfrm>
          <a:off x="3494109" y="1055623"/>
          <a:ext cx="988472" cy="278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77"/>
              </a:lnTo>
              <a:lnTo>
                <a:pt x="988472" y="139177"/>
              </a:lnTo>
              <a:lnTo>
                <a:pt x="988472" y="27835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E8CEB-D2E5-4289-A368-7F591FAD4699}">
      <dsp:nvSpPr>
        <dsp:cNvPr id="0" name=""/>
        <dsp:cNvSpPr/>
      </dsp:nvSpPr>
      <dsp:spPr>
        <a:xfrm>
          <a:off x="2094126" y="2082057"/>
          <a:ext cx="220075" cy="2491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1940"/>
              </a:lnTo>
              <a:lnTo>
                <a:pt x="220075" y="249194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BD752F-754D-49EA-B754-FB581DCE1A29}">
      <dsp:nvSpPr>
        <dsp:cNvPr id="0" name=""/>
        <dsp:cNvSpPr/>
      </dsp:nvSpPr>
      <dsp:spPr>
        <a:xfrm>
          <a:off x="2094126" y="2082057"/>
          <a:ext cx="220075" cy="1550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835"/>
              </a:lnTo>
              <a:lnTo>
                <a:pt x="220075" y="15508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E0142-C707-40CB-86C8-E269A1EAB120}">
      <dsp:nvSpPr>
        <dsp:cNvPr id="0" name=""/>
        <dsp:cNvSpPr/>
      </dsp:nvSpPr>
      <dsp:spPr>
        <a:xfrm>
          <a:off x="2094126" y="2082057"/>
          <a:ext cx="220075" cy="609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730"/>
              </a:lnTo>
              <a:lnTo>
                <a:pt x="220075" y="60973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387F6-C1C9-4276-93D7-AE158D60AC9F}">
      <dsp:nvSpPr>
        <dsp:cNvPr id="0" name=""/>
        <dsp:cNvSpPr/>
      </dsp:nvSpPr>
      <dsp:spPr>
        <a:xfrm>
          <a:off x="2680994" y="1055623"/>
          <a:ext cx="813115" cy="278355"/>
        </a:xfrm>
        <a:custGeom>
          <a:avLst/>
          <a:gdLst/>
          <a:ahLst/>
          <a:cxnLst/>
          <a:rect l="0" t="0" r="0" b="0"/>
          <a:pathLst>
            <a:path>
              <a:moveTo>
                <a:pt x="813115" y="0"/>
              </a:moveTo>
              <a:lnTo>
                <a:pt x="813115" y="139177"/>
              </a:lnTo>
              <a:lnTo>
                <a:pt x="0" y="139177"/>
              </a:lnTo>
              <a:lnTo>
                <a:pt x="0" y="27835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E0DE9C-98BB-4DF8-B3EC-F08B64EC1822}">
      <dsp:nvSpPr>
        <dsp:cNvPr id="0" name=""/>
        <dsp:cNvSpPr/>
      </dsp:nvSpPr>
      <dsp:spPr>
        <a:xfrm>
          <a:off x="171114" y="2053970"/>
          <a:ext cx="249656" cy="2491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1940"/>
              </a:lnTo>
              <a:lnTo>
                <a:pt x="249656" y="249194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CF5D5-5940-4911-9D45-8E12C48F1BCE}">
      <dsp:nvSpPr>
        <dsp:cNvPr id="0" name=""/>
        <dsp:cNvSpPr/>
      </dsp:nvSpPr>
      <dsp:spPr>
        <a:xfrm>
          <a:off x="171114" y="2053970"/>
          <a:ext cx="249656" cy="1550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835"/>
              </a:lnTo>
              <a:lnTo>
                <a:pt x="249656" y="15508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3726F-B797-4C4A-8D77-BC632FA78D82}">
      <dsp:nvSpPr>
        <dsp:cNvPr id="0" name=""/>
        <dsp:cNvSpPr/>
      </dsp:nvSpPr>
      <dsp:spPr>
        <a:xfrm>
          <a:off x="171114" y="2053970"/>
          <a:ext cx="249656" cy="609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730"/>
              </a:lnTo>
              <a:lnTo>
                <a:pt x="249656" y="60973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35831-F5FB-43F4-92C4-BB8E7BE2E259}">
      <dsp:nvSpPr>
        <dsp:cNvPr id="0" name=""/>
        <dsp:cNvSpPr/>
      </dsp:nvSpPr>
      <dsp:spPr>
        <a:xfrm>
          <a:off x="836865" y="1055623"/>
          <a:ext cx="2657244" cy="278355"/>
        </a:xfrm>
        <a:custGeom>
          <a:avLst/>
          <a:gdLst/>
          <a:ahLst/>
          <a:cxnLst/>
          <a:rect l="0" t="0" r="0" b="0"/>
          <a:pathLst>
            <a:path>
              <a:moveTo>
                <a:pt x="2657244" y="0"/>
              </a:moveTo>
              <a:lnTo>
                <a:pt x="2657244" y="139177"/>
              </a:lnTo>
              <a:lnTo>
                <a:pt x="0" y="139177"/>
              </a:lnTo>
              <a:lnTo>
                <a:pt x="0" y="27835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5CD14-1481-4DC3-A04D-FFB4B7842002}">
      <dsp:nvSpPr>
        <dsp:cNvPr id="0" name=""/>
        <dsp:cNvSpPr/>
      </dsp:nvSpPr>
      <dsp:spPr>
        <a:xfrm>
          <a:off x="2644814" y="200026"/>
          <a:ext cx="1698589" cy="8555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SMETAL-V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644814" y="200026"/>
        <a:ext cx="1698589" cy="855597"/>
      </dsp:txXfrm>
    </dsp:sp>
    <dsp:sp modelId="{7C499F01-6EE6-4B00-B2F6-477B9530BC5C}">
      <dsp:nvSpPr>
        <dsp:cNvPr id="0" name=""/>
        <dsp:cNvSpPr/>
      </dsp:nvSpPr>
      <dsp:spPr>
        <a:xfrm>
          <a:off x="4676" y="1333978"/>
          <a:ext cx="1664377" cy="719991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Initialize SMETAL-V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676" y="1333978"/>
        <a:ext cx="1664377" cy="719991"/>
      </dsp:txXfrm>
    </dsp:sp>
    <dsp:sp modelId="{D0552161-A323-45CD-9510-0DFA995F65A4}">
      <dsp:nvSpPr>
        <dsp:cNvPr id="0" name=""/>
        <dsp:cNvSpPr/>
      </dsp:nvSpPr>
      <dsp:spPr>
        <a:xfrm>
          <a:off x="420770" y="2332325"/>
          <a:ext cx="1325500" cy="66275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Power On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20770" y="2332325"/>
        <a:ext cx="1325500" cy="662750"/>
      </dsp:txXfrm>
    </dsp:sp>
    <dsp:sp modelId="{90D8AEF8-E64A-4A9D-8D08-236713C00A54}">
      <dsp:nvSpPr>
        <dsp:cNvPr id="0" name=""/>
        <dsp:cNvSpPr/>
      </dsp:nvSpPr>
      <dsp:spPr>
        <a:xfrm>
          <a:off x="420770" y="3273430"/>
          <a:ext cx="1325500" cy="66275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Run Diagnostics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20770" y="3273430"/>
        <a:ext cx="1325500" cy="662750"/>
      </dsp:txXfrm>
    </dsp:sp>
    <dsp:sp modelId="{D2D8330D-0D3C-48B6-A600-4AB53B2711F1}">
      <dsp:nvSpPr>
        <dsp:cNvPr id="0" name=""/>
        <dsp:cNvSpPr/>
      </dsp:nvSpPr>
      <dsp:spPr>
        <a:xfrm>
          <a:off x="420770" y="4214536"/>
          <a:ext cx="1325500" cy="66275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Accept Search Space Parameters from User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20770" y="4214536"/>
        <a:ext cx="1325500" cy="662750"/>
      </dsp:txXfrm>
    </dsp:sp>
    <dsp:sp modelId="{EC643566-455D-47E7-9231-87D5D6109706}">
      <dsp:nvSpPr>
        <dsp:cNvPr id="0" name=""/>
        <dsp:cNvSpPr/>
      </dsp:nvSpPr>
      <dsp:spPr>
        <a:xfrm>
          <a:off x="1947409" y="1333978"/>
          <a:ext cx="1467169" cy="74807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Search for Threats (IEDs)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947409" y="1333978"/>
        <a:ext cx="1467169" cy="748079"/>
      </dsp:txXfrm>
    </dsp:sp>
    <dsp:sp modelId="{09E0A140-C8D5-4FA8-AC20-87F6849D4BE4}">
      <dsp:nvSpPr>
        <dsp:cNvPr id="0" name=""/>
        <dsp:cNvSpPr/>
      </dsp:nvSpPr>
      <dsp:spPr>
        <a:xfrm>
          <a:off x="2314201" y="2360412"/>
          <a:ext cx="1325500" cy="66275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 Autonomously Navigate Terrain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314201" y="2360412"/>
        <a:ext cx="1325500" cy="662750"/>
      </dsp:txXfrm>
    </dsp:sp>
    <dsp:sp modelId="{299E039B-B91B-4770-82CC-822C1CAB18FB}">
      <dsp:nvSpPr>
        <dsp:cNvPr id="0" name=""/>
        <dsp:cNvSpPr/>
      </dsp:nvSpPr>
      <dsp:spPr>
        <a:xfrm>
          <a:off x="2314201" y="3301518"/>
          <a:ext cx="1325500" cy="66275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Interpret Search Results</a:t>
          </a:r>
        </a:p>
      </dsp:txBody>
      <dsp:txXfrm>
        <a:off x="2314201" y="3301518"/>
        <a:ext cx="1325500" cy="662750"/>
      </dsp:txXfrm>
    </dsp:sp>
    <dsp:sp modelId="{5E19EEFB-2E4A-44EF-9B8C-0D81C21FC2A6}">
      <dsp:nvSpPr>
        <dsp:cNvPr id="0" name=""/>
        <dsp:cNvSpPr/>
      </dsp:nvSpPr>
      <dsp:spPr>
        <a:xfrm>
          <a:off x="2314201" y="4242623"/>
          <a:ext cx="1325500" cy="66275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Record and Store Search Results</a:t>
          </a:r>
        </a:p>
      </dsp:txBody>
      <dsp:txXfrm>
        <a:off x="2314201" y="4242623"/>
        <a:ext cx="1325500" cy="662750"/>
      </dsp:txXfrm>
    </dsp:sp>
    <dsp:sp modelId="{D83DBAEB-0406-4563-B828-E845174FA061}">
      <dsp:nvSpPr>
        <dsp:cNvPr id="0" name=""/>
        <dsp:cNvSpPr/>
      </dsp:nvSpPr>
      <dsp:spPr>
        <a:xfrm>
          <a:off x="3692934" y="1333978"/>
          <a:ext cx="1579294" cy="751393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Alert Vehicle Operator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692934" y="1333978"/>
        <a:ext cx="1579294" cy="751393"/>
      </dsp:txXfrm>
    </dsp:sp>
    <dsp:sp modelId="{AD3CA1AC-AC82-4EFB-958C-73BB45EB86D3}">
      <dsp:nvSpPr>
        <dsp:cNvPr id="0" name=""/>
        <dsp:cNvSpPr/>
      </dsp:nvSpPr>
      <dsp:spPr>
        <a:xfrm>
          <a:off x="4087757" y="2363726"/>
          <a:ext cx="1325500" cy="66275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Transmit Communication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087757" y="2363726"/>
        <a:ext cx="1325500" cy="662750"/>
      </dsp:txXfrm>
    </dsp:sp>
    <dsp:sp modelId="{373C0D60-940F-4F7B-B261-ECC078322EDF}">
      <dsp:nvSpPr>
        <dsp:cNvPr id="0" name=""/>
        <dsp:cNvSpPr/>
      </dsp:nvSpPr>
      <dsp:spPr>
        <a:xfrm>
          <a:off x="5550583" y="1333978"/>
          <a:ext cx="1432958" cy="707021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Store SMETAL-V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550583" y="1333978"/>
        <a:ext cx="1432958" cy="707021"/>
      </dsp:txXfrm>
    </dsp:sp>
    <dsp:sp modelId="{169C86AA-E030-4135-84C7-0879E6A9D022}">
      <dsp:nvSpPr>
        <dsp:cNvPr id="0" name=""/>
        <dsp:cNvSpPr/>
      </dsp:nvSpPr>
      <dsp:spPr>
        <a:xfrm>
          <a:off x="5908823" y="2319355"/>
          <a:ext cx="1325500" cy="66275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Power Off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908823" y="2319355"/>
        <a:ext cx="1325500" cy="662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A09F-A4BF-4D81-8F1C-15D3A25A07DC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E02D-1CCC-4632-B278-F2BCD25CC6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040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A09F-A4BF-4D81-8F1C-15D3A25A07DC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E02D-1CCC-4632-B278-F2BCD25CC6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7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A09F-A4BF-4D81-8F1C-15D3A25A07DC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E02D-1CCC-4632-B278-F2BCD25CC6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644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A09F-A4BF-4D81-8F1C-15D3A25A07DC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E02D-1CCC-4632-B278-F2BCD25CC6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999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A09F-A4BF-4D81-8F1C-15D3A25A07DC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E02D-1CCC-4632-B278-F2BCD25CC6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884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A09F-A4BF-4D81-8F1C-15D3A25A07DC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E02D-1CCC-4632-B278-F2BCD25CC6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924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A09F-A4BF-4D81-8F1C-15D3A25A07DC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E02D-1CCC-4632-B278-F2BCD25CC6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619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A09F-A4BF-4D81-8F1C-15D3A25A07DC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E02D-1CCC-4632-B278-F2BCD25CC6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49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A09F-A4BF-4D81-8F1C-15D3A25A07DC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E02D-1CCC-4632-B278-F2BCD25CC6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996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A09F-A4BF-4D81-8F1C-15D3A25A07DC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E02D-1CCC-4632-B278-F2BCD25CC6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84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A09F-A4BF-4D81-8F1C-15D3A25A07DC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E02D-1CCC-4632-B278-F2BCD25CC6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86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3A09F-A4BF-4D81-8F1C-15D3A25A07DC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3E02D-1CCC-4632-B278-F2BCD25CC6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300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6.jpe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5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chris.aall\Desktop\id_mrap_maxxpro_xl_01_7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828800"/>
            <a:ext cx="1905000" cy="1394733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838200"/>
            <a:ext cx="60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9" name="Picture 2" descr="C:\Users\chris.aall\Desktop\1.EOD_EOD9_mai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2971800"/>
            <a:ext cx="731572" cy="1524000"/>
          </a:xfrm>
          <a:prstGeom prst="rect">
            <a:avLst/>
          </a:prstGeom>
          <a:noFill/>
        </p:spPr>
      </p:pic>
      <p:sp>
        <p:nvSpPr>
          <p:cNvPr id="81" name="Right Triangle 80"/>
          <p:cNvSpPr/>
          <p:nvPr/>
        </p:nvSpPr>
        <p:spPr>
          <a:xfrm>
            <a:off x="0" y="3429000"/>
            <a:ext cx="3429000" cy="3429000"/>
          </a:xfrm>
          <a:prstGeom prst="rtTriangle">
            <a:avLst/>
          </a:prstGeom>
          <a:blipFill dpi="0" rotWithShape="1">
            <a:blip r:embed="rId5" cstate="print"/>
            <a:srcRect/>
            <a:stretch>
              <a:fillRect t="-1000" b="-7000"/>
            </a:stretch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457200"/>
            <a:ext cx="33791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1524001"/>
            <a:ext cx="65314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2209800"/>
            <a:ext cx="64225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66800" y="457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" y="1447800"/>
            <a:ext cx="533400" cy="67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66800" y="1752601"/>
            <a:ext cx="58510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0" y="914400"/>
            <a:ext cx="609600" cy="537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4800" y="990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81400" y="533400"/>
            <a:ext cx="251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Operational Vignette - 1</a:t>
            </a:r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 rot="16200000">
            <a:off x="2400300" y="-1790700"/>
            <a:ext cx="4953000" cy="8534400"/>
          </a:xfrm>
          <a:prstGeom prst="triangle">
            <a:avLst>
              <a:gd name="adj" fmla="val 100000"/>
            </a:avLst>
          </a:prstGeom>
          <a:blipFill dpi="0" rotWithShape="0">
            <a:blip r:embed="rId14" cstate="print"/>
            <a:srcRect/>
            <a:stretch>
              <a:fillRect r="-5000"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endCxn id="43" idx="1"/>
          </p:cNvCxnSpPr>
          <p:nvPr/>
        </p:nvCxnSpPr>
        <p:spPr>
          <a:xfrm flipV="1">
            <a:off x="3771900" y="2548406"/>
            <a:ext cx="1237225" cy="5853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43" idx="3"/>
          </p:cNvCxnSpPr>
          <p:nvPr/>
        </p:nvCxnSpPr>
        <p:spPr>
          <a:xfrm>
            <a:off x="3638550" y="3743325"/>
            <a:ext cx="1370575" cy="11758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64"/>
          <p:cNvSpPr/>
          <p:nvPr/>
        </p:nvSpPr>
        <p:spPr>
          <a:xfrm>
            <a:off x="5715000" y="152400"/>
            <a:ext cx="1371600" cy="1219200"/>
          </a:xfrm>
          <a:prstGeom prst="triangle">
            <a:avLst/>
          </a:prstGeom>
          <a:solidFill>
            <a:schemeClr val="bg1"/>
          </a:solidFill>
          <a:ln w="101600" cmpd="thinThick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7543800" y="5181600"/>
            <a:ext cx="1371600" cy="1496199"/>
            <a:chOff x="7543800" y="5181600"/>
            <a:chExt cx="1371600" cy="1496199"/>
          </a:xfrm>
        </p:grpSpPr>
        <p:grpSp>
          <p:nvGrpSpPr>
            <p:cNvPr id="46" name="Group 45"/>
            <p:cNvGrpSpPr/>
            <p:nvPr/>
          </p:nvGrpSpPr>
          <p:grpSpPr>
            <a:xfrm>
              <a:off x="7543800" y="5181600"/>
              <a:ext cx="1371600" cy="1219200"/>
              <a:chOff x="7391400" y="5334000"/>
              <a:chExt cx="1371600" cy="1219200"/>
            </a:xfrm>
          </p:grpSpPr>
          <p:pic>
            <p:nvPicPr>
              <p:cNvPr id="1042" name="Picture 18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7741920" y="5958840"/>
                <a:ext cx="716280" cy="537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3" name="Isosceles Triangle 62"/>
              <p:cNvSpPr/>
              <p:nvPr/>
            </p:nvSpPr>
            <p:spPr>
              <a:xfrm>
                <a:off x="7391400" y="5334000"/>
                <a:ext cx="1371600" cy="1219200"/>
              </a:xfrm>
              <a:prstGeom prst="triangle">
                <a:avLst/>
              </a:prstGeom>
              <a:noFill/>
              <a:ln w="101600" cmpd="thinThick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7543800" y="6400800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IED Landmine</a:t>
              </a:r>
              <a:endParaRPr lang="en-US" sz="1200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819400" y="4267200"/>
            <a:ext cx="1371600" cy="1680865"/>
            <a:chOff x="2590800" y="3962400"/>
            <a:chExt cx="1371600" cy="1680865"/>
          </a:xfrm>
        </p:grpSpPr>
        <p:grpSp>
          <p:nvGrpSpPr>
            <p:cNvPr id="45" name="Group 44"/>
            <p:cNvGrpSpPr/>
            <p:nvPr/>
          </p:nvGrpSpPr>
          <p:grpSpPr>
            <a:xfrm>
              <a:off x="2590800" y="3962400"/>
              <a:ext cx="1371600" cy="1219200"/>
              <a:chOff x="2819400" y="4419600"/>
              <a:chExt cx="1371600" cy="1219200"/>
            </a:xfrm>
          </p:grpSpPr>
          <p:pic>
            <p:nvPicPr>
              <p:cNvPr id="1048" name="Picture 24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3124200" y="4876800"/>
                <a:ext cx="765402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6" name="Isosceles Triangle 65"/>
              <p:cNvSpPr/>
              <p:nvPr/>
            </p:nvSpPr>
            <p:spPr>
              <a:xfrm>
                <a:off x="2819400" y="4419600"/>
                <a:ext cx="1371600" cy="1219200"/>
              </a:xfrm>
              <a:prstGeom prst="triangle">
                <a:avLst/>
              </a:prstGeom>
              <a:noFill/>
              <a:ln w="101600" cmpd="thinThick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590800" y="51816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Explosive </a:t>
              </a:r>
              <a:r>
                <a:rPr lang="en-US" sz="1200" b="1" dirty="0" smtClean="0"/>
                <a:t>Ammunition IED</a:t>
              </a:r>
              <a:endParaRPr lang="en-US" sz="1200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543800" y="152400"/>
            <a:ext cx="1371600" cy="1680865"/>
            <a:chOff x="7467600" y="457200"/>
            <a:chExt cx="1371600" cy="1680865"/>
          </a:xfrm>
        </p:grpSpPr>
        <p:grpSp>
          <p:nvGrpSpPr>
            <p:cNvPr id="52" name="Group 51"/>
            <p:cNvGrpSpPr/>
            <p:nvPr/>
          </p:nvGrpSpPr>
          <p:grpSpPr>
            <a:xfrm>
              <a:off x="7467600" y="457200"/>
              <a:ext cx="1371600" cy="1219200"/>
              <a:chOff x="7467600" y="762000"/>
              <a:chExt cx="1371600" cy="1219200"/>
            </a:xfrm>
          </p:grpSpPr>
          <p:sp>
            <p:nvSpPr>
              <p:cNvPr id="62" name="Isosceles Triangle 61"/>
              <p:cNvSpPr/>
              <p:nvPr/>
            </p:nvSpPr>
            <p:spPr>
              <a:xfrm>
                <a:off x="7467600" y="762000"/>
                <a:ext cx="1371600" cy="1219200"/>
              </a:xfrm>
              <a:prstGeom prst="triangle">
                <a:avLst/>
              </a:prstGeom>
              <a:solidFill>
                <a:schemeClr val="bg1"/>
              </a:solidFill>
              <a:ln w="101600" cmpd="thinThick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41" name="Picture 17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7856220" y="1417320"/>
                <a:ext cx="563880" cy="473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9" name="TextBox 48"/>
            <p:cNvSpPr txBox="1"/>
            <p:nvPr/>
          </p:nvSpPr>
          <p:spPr>
            <a:xfrm>
              <a:off x="7467600" y="16764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Cell phone triggered IED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715000" y="13716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Booby-trap IED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114800" y="5181600"/>
            <a:ext cx="1371600" cy="1496199"/>
            <a:chOff x="3886200" y="5181600"/>
            <a:chExt cx="1371600" cy="1496199"/>
          </a:xfrm>
        </p:grpSpPr>
        <p:grpSp>
          <p:nvGrpSpPr>
            <p:cNvPr id="42" name="Group 41"/>
            <p:cNvGrpSpPr/>
            <p:nvPr/>
          </p:nvGrpSpPr>
          <p:grpSpPr>
            <a:xfrm>
              <a:off x="3886200" y="5181600"/>
              <a:ext cx="1371600" cy="1219200"/>
              <a:chOff x="4495800" y="5334000"/>
              <a:chExt cx="1371600" cy="1219200"/>
            </a:xfrm>
          </p:grpSpPr>
          <p:pic>
            <p:nvPicPr>
              <p:cNvPr id="1040" name="Picture 16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4800600" y="5867400"/>
                <a:ext cx="802640" cy="601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Isosceles Triangle 63"/>
              <p:cNvSpPr/>
              <p:nvPr/>
            </p:nvSpPr>
            <p:spPr>
              <a:xfrm>
                <a:off x="4495800" y="5334000"/>
                <a:ext cx="1371600" cy="1219200"/>
              </a:xfrm>
              <a:prstGeom prst="triangle">
                <a:avLst/>
              </a:prstGeom>
              <a:noFill/>
              <a:ln w="101600" cmpd="thinThick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3886200" y="6400800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Timed IED</a:t>
              </a:r>
              <a:endParaRPr lang="en-US" sz="1200" b="1" dirty="0"/>
            </a:p>
          </p:txBody>
        </p:sp>
      </p:grpSp>
      <p:pic>
        <p:nvPicPr>
          <p:cNvPr id="6" name="Picture 4" descr="C:\Users\chris.aall\Desktop\ied-improvised-explosive-device.jp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143171" y="740229"/>
            <a:ext cx="518886" cy="518886"/>
          </a:xfrm>
          <a:prstGeom prst="rect">
            <a:avLst/>
          </a:prstGeom>
          <a:noFill/>
        </p:spPr>
      </p:pic>
      <p:pic>
        <p:nvPicPr>
          <p:cNvPr id="7" name="Picture 5" descr="C:\Users\chris.aall\Desktop\taliban_1562846c.jp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352800" y="152400"/>
            <a:ext cx="1890712" cy="1183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4" name="Notched Right Arrow 83"/>
          <p:cNvSpPr/>
          <p:nvPr/>
        </p:nvSpPr>
        <p:spPr>
          <a:xfrm rot="8296241">
            <a:off x="2884423" y="484013"/>
            <a:ext cx="857682" cy="1438135"/>
          </a:xfrm>
          <a:prstGeom prst="notch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INSURGENT ATTACK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61" name="Picture 2" descr="C:\Users\chris.aall\Desktop\talon-robot.jp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581400" y="3276600"/>
            <a:ext cx="508000" cy="38100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6" name="Oval 35"/>
          <p:cNvSpPr/>
          <p:nvPr/>
        </p:nvSpPr>
        <p:spPr>
          <a:xfrm>
            <a:off x="3505200" y="31242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52400" y="62116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63500" dist="38100" dir="2700000" sx="104000" sy="104000" algn="tl">
                    <a:srgbClr val="000000">
                      <a:alpha val="43137"/>
                    </a:srgbClr>
                  </a:outerShdw>
                </a:effectLst>
              </a:rPr>
              <a:t>Command and Control</a:t>
            </a:r>
          </a:p>
          <a:p>
            <a:endParaRPr lang="en-US" dirty="0"/>
          </a:p>
        </p:txBody>
      </p:sp>
      <p:sp>
        <p:nvSpPr>
          <p:cNvPr id="87" name="Striped Right Arrow 86"/>
          <p:cNvSpPr/>
          <p:nvPr/>
        </p:nvSpPr>
        <p:spPr>
          <a:xfrm rot="2292668">
            <a:off x="2440880" y="2983956"/>
            <a:ext cx="2212540" cy="2006312"/>
          </a:xfrm>
          <a:prstGeom prst="stripedRightArrow">
            <a:avLst/>
          </a:prstGeom>
          <a:solidFill>
            <a:schemeClr val="accent3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triped Right Arrow 87"/>
          <p:cNvSpPr/>
          <p:nvPr/>
        </p:nvSpPr>
        <p:spPr>
          <a:xfrm rot="2151885">
            <a:off x="4960601" y="4924672"/>
            <a:ext cx="2499398" cy="2395537"/>
          </a:xfrm>
          <a:prstGeom prst="stripedRightArrow">
            <a:avLst/>
          </a:prstGeom>
          <a:solidFill>
            <a:schemeClr val="accent3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495800" y="2057400"/>
            <a:ext cx="3505200" cy="3352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 descr="C:\Users\chris.aall\Desktop\talon-robot.jp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4902200" y="2743200"/>
            <a:ext cx="2717800" cy="203835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72" name="Down Arrow 71"/>
          <p:cNvSpPr/>
          <p:nvPr/>
        </p:nvSpPr>
        <p:spPr>
          <a:xfrm rot="18996927">
            <a:off x="7232028" y="4727200"/>
            <a:ext cx="381000" cy="990456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DETECT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9" name="Down Arrow 68"/>
          <p:cNvSpPr/>
          <p:nvPr/>
        </p:nvSpPr>
        <p:spPr>
          <a:xfrm rot="1380931">
            <a:off x="5293489" y="4962105"/>
            <a:ext cx="381000" cy="825011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DETECT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1" name="Down Arrow 70"/>
          <p:cNvSpPr/>
          <p:nvPr/>
        </p:nvSpPr>
        <p:spPr>
          <a:xfrm rot="13079964">
            <a:off x="7324281" y="1841733"/>
            <a:ext cx="381000" cy="984507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DETECT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0" name="Down Arrow 69"/>
          <p:cNvSpPr/>
          <p:nvPr/>
        </p:nvSpPr>
        <p:spPr>
          <a:xfrm rot="11117146">
            <a:off x="6142042" y="1692349"/>
            <a:ext cx="381000" cy="752229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DETECT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9" name="Up-Down Arrow 78"/>
          <p:cNvSpPr/>
          <p:nvPr/>
        </p:nvSpPr>
        <p:spPr>
          <a:xfrm rot="15872903">
            <a:off x="2556634" y="2863245"/>
            <a:ext cx="308562" cy="1589705"/>
          </a:xfrm>
          <a:prstGeom prst="up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INTERACT</a:t>
            </a:r>
          </a:p>
        </p:txBody>
      </p:sp>
      <p:sp>
        <p:nvSpPr>
          <p:cNvPr id="68" name="Down Arrow 67"/>
          <p:cNvSpPr/>
          <p:nvPr/>
        </p:nvSpPr>
        <p:spPr>
          <a:xfrm rot="3853611">
            <a:off x="4212082" y="4144882"/>
            <a:ext cx="381000" cy="962887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DETECT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3" name="Striped Right Arrow 82"/>
          <p:cNvSpPr/>
          <p:nvPr/>
        </p:nvSpPr>
        <p:spPr>
          <a:xfrm rot="2315741">
            <a:off x="372756" y="1262533"/>
            <a:ext cx="2027473" cy="1905000"/>
          </a:xfrm>
          <a:prstGeom prst="stripedRightArrow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Bent Arrow 89"/>
          <p:cNvSpPr/>
          <p:nvPr/>
        </p:nvSpPr>
        <p:spPr>
          <a:xfrm rot="11920291">
            <a:off x="2050778" y="2574763"/>
            <a:ext cx="1438257" cy="671115"/>
          </a:xfrm>
          <a:prstGeom prst="bentArrow">
            <a:avLst>
              <a:gd name="adj1" fmla="val 25000"/>
              <a:gd name="adj2" fmla="val 24176"/>
              <a:gd name="adj3" fmla="val 25000"/>
              <a:gd name="adj4" fmla="val 43750"/>
            </a:avLst>
          </a:prstGeom>
          <a:solidFill>
            <a:schemeClr val="accent4"/>
          </a:solidFill>
          <a:ln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t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2" name="Up Arrow 81"/>
          <p:cNvSpPr/>
          <p:nvPr/>
        </p:nvSpPr>
        <p:spPr>
          <a:xfrm rot="13880986">
            <a:off x="2275069" y="3232492"/>
            <a:ext cx="318255" cy="2818864"/>
          </a:xfrm>
          <a:prstGeom prst="up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COMMUNICATE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125060">
            <a:off x="2557204" y="3097633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DEPLOY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10200" y="548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SMETAL-V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hris.aall\Desktop\3536_1600x1200-wallpaper-cb1267712028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4" name="Diagram 3"/>
          <p:cNvGraphicFramePr/>
          <p:nvPr/>
        </p:nvGraphicFramePr>
        <p:xfrm>
          <a:off x="685800" y="381000"/>
          <a:ext cx="7239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5562600" y="3810000"/>
            <a:ext cx="2438400" cy="2362200"/>
            <a:chOff x="5562600" y="3810000"/>
            <a:chExt cx="2438400" cy="2362200"/>
          </a:xfrm>
        </p:grpSpPr>
        <p:grpSp>
          <p:nvGrpSpPr>
            <p:cNvPr id="6" name="Group 5"/>
            <p:cNvGrpSpPr/>
            <p:nvPr/>
          </p:nvGrpSpPr>
          <p:grpSpPr>
            <a:xfrm>
              <a:off x="5562600" y="3810000"/>
              <a:ext cx="2438400" cy="2362200"/>
              <a:chOff x="3124200" y="914400"/>
              <a:chExt cx="3200400" cy="3124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3124200" y="914400"/>
                <a:ext cx="3200400" cy="31242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4" descr="C:\Users\chris.aall\Desktop\440effe1b53c4b1ce3313ad55055_grande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343400" y="2895600"/>
                <a:ext cx="990600" cy="658283"/>
              </a:xfrm>
              <a:prstGeom prst="rect">
                <a:avLst/>
              </a:prstGeom>
              <a:noFill/>
            </p:spPr>
          </p:pic>
          <p:pic>
            <p:nvPicPr>
              <p:cNvPr id="9" name="Picture 2" descr="C:\Users\chris.aall\Desktop\85784a7cff3297222046ce5e715e_grande.jp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3352800" y="2209800"/>
                <a:ext cx="997080" cy="711591"/>
              </a:xfrm>
              <a:prstGeom prst="rect">
                <a:avLst/>
              </a:prstGeom>
              <a:noFill/>
            </p:spPr>
          </p:pic>
          <p:pic>
            <p:nvPicPr>
              <p:cNvPr id="10" name="Picture 6" descr="C:\Users\chris.aall\Desktop\110809at_robot_800.JP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5105400" y="2362200"/>
                <a:ext cx="994408" cy="660038"/>
              </a:xfrm>
              <a:prstGeom prst="rect">
                <a:avLst/>
              </a:prstGeom>
              <a:noFill/>
            </p:spPr>
          </p:pic>
          <p:pic>
            <p:nvPicPr>
              <p:cNvPr id="11" name="Picture 8" descr="C:\Users\chris.aall\Desktop\20111021-221601.jp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029200" y="1676400"/>
                <a:ext cx="1008783" cy="702169"/>
              </a:xfrm>
              <a:prstGeom prst="rect">
                <a:avLst/>
              </a:prstGeom>
              <a:noFill/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224213" y="2829232"/>
                <a:ext cx="1219200" cy="488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Program SMETAL-V</a:t>
                </a:r>
                <a:endParaRPr lang="en-US" sz="9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324350" y="3433916"/>
                <a:ext cx="1066800" cy="488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Search for IED</a:t>
                </a:r>
                <a:endParaRPr lang="en-US" sz="9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024438" y="1418303"/>
                <a:ext cx="1066800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Defeat IED</a:t>
                </a:r>
                <a:endParaRPr lang="en-US" sz="900" dirty="0"/>
              </a:p>
            </p:txBody>
          </p:sp>
          <p:pic>
            <p:nvPicPr>
              <p:cNvPr id="15" name="Picture 3" descr="C:\Users\chris.aall\Desktop\5-talon-robot.jpg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3657600" y="1447800"/>
                <a:ext cx="1016000" cy="762000"/>
              </a:xfrm>
              <a:prstGeom prst="rect">
                <a:avLst/>
              </a:prstGeom>
              <a:noFill/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624263" y="1216742"/>
                <a:ext cx="1219200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Arrive at Scene</a:t>
                </a:r>
                <a:endParaRPr lang="en-US" sz="900" dirty="0"/>
              </a:p>
            </p:txBody>
          </p:sp>
          <p:sp>
            <p:nvSpPr>
              <p:cNvPr id="17" name="Circular Arrow 16"/>
              <p:cNvSpPr/>
              <p:nvPr/>
            </p:nvSpPr>
            <p:spPr>
              <a:xfrm rot="9193491">
                <a:off x="4144821" y="2015497"/>
                <a:ext cx="1082961" cy="1067622"/>
              </a:xfrm>
              <a:prstGeom prst="circularArrow">
                <a:avLst>
                  <a:gd name="adj1" fmla="val 12500"/>
                  <a:gd name="adj2" fmla="val 1400755"/>
                  <a:gd name="adj3" fmla="val 20457681"/>
                  <a:gd name="adj4" fmla="val 4789446"/>
                  <a:gd name="adj5" fmla="val 12778"/>
                </a:avLst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162800" y="5334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IED Detection</a:t>
              </a:r>
              <a:endParaRPr lang="en-US" sz="9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C:\Users\chris.aall\Desktop\NAL16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562600" cy="2857904"/>
          </a:xfrm>
          <a:prstGeom prst="rect">
            <a:avLst/>
          </a:prstGeom>
          <a:noFill/>
        </p:spPr>
      </p:pic>
      <p:pic>
        <p:nvPicPr>
          <p:cNvPr id="5" name="Picture 4" descr="C:\Users\chris.aall\Desktop\regist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6" name="Group 5"/>
          <p:cNvGrpSpPr/>
          <p:nvPr/>
        </p:nvGrpSpPr>
        <p:grpSpPr>
          <a:xfrm>
            <a:off x="2667000" y="304800"/>
            <a:ext cx="1394936" cy="777924"/>
            <a:chOff x="345474" y="1800261"/>
            <a:chExt cx="1088305" cy="544152"/>
          </a:xfr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 25"/>
            <p:cNvSpPr/>
            <p:nvPr/>
          </p:nvSpPr>
          <p:spPr>
            <a:xfrm>
              <a:off x="345474" y="1800261"/>
              <a:ext cx="1088305" cy="544152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 26"/>
            <p:cNvSpPr/>
            <p:nvPr/>
          </p:nvSpPr>
          <p:spPr>
            <a:xfrm>
              <a:off x="345474" y="1800261"/>
              <a:ext cx="1088305" cy="544152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Power On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52600" y="5715000"/>
            <a:ext cx="1394936" cy="777924"/>
            <a:chOff x="345474" y="2572958"/>
            <a:chExt cx="1088305" cy="544152"/>
          </a:xfr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Rectangle 23"/>
            <p:cNvSpPr/>
            <p:nvPr/>
          </p:nvSpPr>
          <p:spPr>
            <a:xfrm>
              <a:off x="345474" y="2572958"/>
              <a:ext cx="1088305" cy="544152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24"/>
            <p:cNvSpPr/>
            <p:nvPr/>
          </p:nvSpPr>
          <p:spPr>
            <a:xfrm>
              <a:off x="345474" y="2572958"/>
              <a:ext cx="1088305" cy="544152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Run Diagnostics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8600" y="2819400"/>
            <a:ext cx="1394936" cy="777924"/>
            <a:chOff x="345474" y="3345655"/>
            <a:chExt cx="1088305" cy="544152"/>
          </a:xfr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 21"/>
            <p:cNvSpPr/>
            <p:nvPr/>
          </p:nvSpPr>
          <p:spPr>
            <a:xfrm>
              <a:off x="345474" y="3345655"/>
              <a:ext cx="1088305" cy="544152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22"/>
            <p:cNvSpPr/>
            <p:nvPr/>
          </p:nvSpPr>
          <p:spPr>
            <a:xfrm>
              <a:off x="345474" y="3345655"/>
              <a:ext cx="1088305" cy="544152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Accept Search Space Parameters from User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33800" y="1143000"/>
            <a:ext cx="1394936" cy="777924"/>
            <a:chOff x="1900081" y="1823322"/>
            <a:chExt cx="1088305" cy="544152"/>
          </a:xfr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9"/>
            <p:cNvSpPr/>
            <p:nvPr/>
          </p:nvSpPr>
          <p:spPr>
            <a:xfrm>
              <a:off x="1900081" y="1823322"/>
              <a:ext cx="1088305" cy="544152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20"/>
            <p:cNvSpPr/>
            <p:nvPr/>
          </p:nvSpPr>
          <p:spPr>
            <a:xfrm>
              <a:off x="1900081" y="1823322"/>
              <a:ext cx="1088305" cy="544152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 Autonomously Navigate Terrain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19800" y="914400"/>
            <a:ext cx="1394936" cy="777924"/>
            <a:chOff x="1900081" y="2596019"/>
            <a:chExt cx="1088305" cy="544152"/>
          </a:xfr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 17"/>
            <p:cNvSpPr/>
            <p:nvPr/>
          </p:nvSpPr>
          <p:spPr>
            <a:xfrm>
              <a:off x="1900081" y="2596019"/>
              <a:ext cx="1088305" cy="544152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8"/>
            <p:cNvSpPr/>
            <p:nvPr/>
          </p:nvSpPr>
          <p:spPr>
            <a:xfrm>
              <a:off x="1900081" y="2596019"/>
              <a:ext cx="1088305" cy="544152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Interpret Search Results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81600" y="2667000"/>
            <a:ext cx="1394936" cy="777924"/>
            <a:chOff x="1900081" y="3368716"/>
            <a:chExt cx="1088305" cy="544152"/>
          </a:xfr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Rectangle 15"/>
            <p:cNvSpPr/>
            <p:nvPr/>
          </p:nvSpPr>
          <p:spPr>
            <a:xfrm>
              <a:off x="1900081" y="3368716"/>
              <a:ext cx="1088305" cy="544152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16"/>
            <p:cNvSpPr/>
            <p:nvPr/>
          </p:nvSpPr>
          <p:spPr>
            <a:xfrm>
              <a:off x="1900081" y="3368716"/>
              <a:ext cx="1088305" cy="544152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Record and Store Search Results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77000" y="3429000"/>
            <a:ext cx="1394936" cy="777924"/>
            <a:chOff x="3356264" y="1826042"/>
            <a:chExt cx="1088305" cy="544152"/>
          </a:xfr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Rectangle 13"/>
            <p:cNvSpPr/>
            <p:nvPr/>
          </p:nvSpPr>
          <p:spPr>
            <a:xfrm>
              <a:off x="3356264" y="1826042"/>
              <a:ext cx="1088305" cy="544152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14"/>
            <p:cNvSpPr/>
            <p:nvPr/>
          </p:nvSpPr>
          <p:spPr>
            <a:xfrm>
              <a:off x="3356264" y="1826042"/>
              <a:ext cx="1088305" cy="544152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Transmit Communication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86600" y="4572000"/>
            <a:ext cx="1394936" cy="777924"/>
            <a:chOff x="4851454" y="1789611"/>
            <a:chExt cx="1088305" cy="544152"/>
          </a:xfr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Rectangle 11"/>
            <p:cNvSpPr/>
            <p:nvPr/>
          </p:nvSpPr>
          <p:spPr>
            <a:xfrm>
              <a:off x="4851454" y="1789611"/>
              <a:ext cx="1088305" cy="544152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 12"/>
            <p:cNvSpPr/>
            <p:nvPr/>
          </p:nvSpPr>
          <p:spPr>
            <a:xfrm>
              <a:off x="4851454" y="1789611"/>
              <a:ext cx="1088305" cy="544152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Power Off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371600" y="1828800"/>
            <a:ext cx="1600200" cy="762000"/>
            <a:chOff x="3839" y="980565"/>
            <a:chExt cx="1366541" cy="591151"/>
          </a:xfr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Rectangle 37"/>
            <p:cNvSpPr/>
            <p:nvPr/>
          </p:nvSpPr>
          <p:spPr>
            <a:xfrm>
              <a:off x="3839" y="980565"/>
              <a:ext cx="1366541" cy="591151"/>
            </a:xfrm>
            <a:prstGeom prst="ellips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ectangle 38"/>
            <p:cNvSpPr/>
            <p:nvPr/>
          </p:nvSpPr>
          <p:spPr>
            <a:xfrm>
              <a:off x="3839" y="980565"/>
              <a:ext cx="1366541" cy="591151"/>
            </a:xfrm>
            <a:prstGeom prst="ellips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Initialize SMETAL-V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743200" y="3048000"/>
            <a:ext cx="1410596" cy="791726"/>
            <a:chOff x="1598925" y="980565"/>
            <a:chExt cx="1204623" cy="614212"/>
          </a:xfr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Rectangle 35"/>
            <p:cNvSpPr/>
            <p:nvPr/>
          </p:nvSpPr>
          <p:spPr>
            <a:xfrm>
              <a:off x="1598925" y="980565"/>
              <a:ext cx="1204623" cy="614212"/>
            </a:xfrm>
            <a:prstGeom prst="ellips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 36"/>
            <p:cNvSpPr/>
            <p:nvPr/>
          </p:nvSpPr>
          <p:spPr>
            <a:xfrm>
              <a:off x="1598925" y="980565"/>
              <a:ext cx="1204623" cy="614212"/>
            </a:xfrm>
            <a:prstGeom prst="ellips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Search for Threats (IEDs)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67200" y="4419600"/>
            <a:ext cx="1518397" cy="795233"/>
            <a:chOff x="3032093" y="980565"/>
            <a:chExt cx="1296683" cy="616933"/>
          </a:xfr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angle 33"/>
            <p:cNvSpPr/>
            <p:nvPr/>
          </p:nvSpPr>
          <p:spPr>
            <a:xfrm>
              <a:off x="3032093" y="980565"/>
              <a:ext cx="1296683" cy="616933"/>
            </a:xfrm>
            <a:prstGeom prst="ellips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angle 34"/>
            <p:cNvSpPr/>
            <p:nvPr/>
          </p:nvSpPr>
          <p:spPr>
            <a:xfrm>
              <a:off x="3032093" y="980565"/>
              <a:ext cx="1296683" cy="616933"/>
            </a:xfrm>
            <a:prstGeom prst="ellips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Alert Vehicle Operator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410200" y="5943600"/>
            <a:ext cx="1377705" cy="748273"/>
            <a:chOff x="5988935" y="1039680"/>
            <a:chExt cx="1176534" cy="580502"/>
          </a:xfr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Rectangle 31"/>
            <p:cNvSpPr/>
            <p:nvPr/>
          </p:nvSpPr>
          <p:spPr>
            <a:xfrm>
              <a:off x="5988935" y="1039680"/>
              <a:ext cx="1176534" cy="580502"/>
            </a:xfrm>
            <a:prstGeom prst="ellips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ectangle 32"/>
            <p:cNvSpPr/>
            <p:nvPr/>
          </p:nvSpPr>
          <p:spPr>
            <a:xfrm>
              <a:off x="5988935" y="1039680"/>
              <a:ext cx="1176534" cy="580502"/>
            </a:xfrm>
            <a:prstGeom prst="ellipse">
              <a:avLst/>
            </a:pr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Store SMETAL-V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533400" y="381000"/>
            <a:ext cx="11430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7200" y="4343400"/>
            <a:ext cx="11430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Programming/Control Unit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543800" y="304800"/>
            <a:ext cx="1142999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Remove IED to Safe Location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32" idx="5"/>
            <a:endCxn id="34" idx="1"/>
          </p:cNvCxnSpPr>
          <p:nvPr/>
        </p:nvCxnSpPr>
        <p:spPr>
          <a:xfrm>
            <a:off x="2737456" y="2479208"/>
            <a:ext cx="212321" cy="68473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2"/>
            <a:endCxn id="32" idx="0"/>
          </p:cNvCxnSpPr>
          <p:nvPr/>
        </p:nvCxnSpPr>
        <p:spPr>
          <a:xfrm>
            <a:off x="1104900" y="990600"/>
            <a:ext cx="1066800" cy="8382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3"/>
            <a:endCxn id="41" idx="7"/>
          </p:cNvCxnSpPr>
          <p:nvPr/>
        </p:nvCxnSpPr>
        <p:spPr>
          <a:xfrm flipH="1">
            <a:off x="6586145" y="5236000"/>
            <a:ext cx="704739" cy="81718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5"/>
            <a:endCxn id="38" idx="1"/>
          </p:cNvCxnSpPr>
          <p:nvPr/>
        </p:nvCxnSpPr>
        <p:spPr>
          <a:xfrm>
            <a:off x="3947219" y="3723780"/>
            <a:ext cx="542345" cy="81227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8" idx="7"/>
            <a:endCxn id="26" idx="3"/>
          </p:cNvCxnSpPr>
          <p:nvPr/>
        </p:nvCxnSpPr>
        <p:spPr>
          <a:xfrm flipV="1">
            <a:off x="5563233" y="4093000"/>
            <a:ext cx="1118051" cy="44305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543800" y="1828800"/>
            <a:ext cx="11430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Vehicle Operator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32" idx="4"/>
            <a:endCxn id="43" idx="0"/>
          </p:cNvCxnSpPr>
          <p:nvPr/>
        </p:nvCxnSpPr>
        <p:spPr>
          <a:xfrm flipH="1">
            <a:off x="1028700" y="2590800"/>
            <a:ext cx="1143000" cy="17526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3" idx="0"/>
            <a:endCxn id="35" idx="3"/>
          </p:cNvCxnSpPr>
          <p:nvPr/>
        </p:nvCxnSpPr>
        <p:spPr>
          <a:xfrm flipV="1">
            <a:off x="1028700" y="3723780"/>
            <a:ext cx="1921077" cy="61962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8" idx="2"/>
          </p:cNvCxnSpPr>
          <p:nvPr/>
        </p:nvCxnSpPr>
        <p:spPr>
          <a:xfrm>
            <a:off x="1600200" y="4648200"/>
            <a:ext cx="2667000" cy="16901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0"/>
            <a:endCxn id="44" idx="2"/>
          </p:cNvCxnSpPr>
          <p:nvPr/>
        </p:nvCxnSpPr>
        <p:spPr>
          <a:xfrm flipV="1">
            <a:off x="8115300" y="914400"/>
            <a:ext cx="0" cy="9144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6"/>
            <a:endCxn id="29" idx="2"/>
          </p:cNvCxnSpPr>
          <p:nvPr/>
        </p:nvCxnSpPr>
        <p:spPr>
          <a:xfrm>
            <a:off x="5785597" y="4817217"/>
            <a:ext cx="1301003" cy="14374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5" idx="0"/>
            <a:endCxn id="17" idx="3"/>
          </p:cNvCxnSpPr>
          <p:nvPr/>
        </p:nvCxnSpPr>
        <p:spPr>
          <a:xfrm flipV="1">
            <a:off x="3448498" y="1807000"/>
            <a:ext cx="489586" cy="12410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2"/>
          </p:cNvCxnSpPr>
          <p:nvPr/>
        </p:nvCxnSpPr>
        <p:spPr>
          <a:xfrm flipV="1">
            <a:off x="5128736" y="1303362"/>
            <a:ext cx="891064" cy="2286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4"/>
            <a:endCxn id="23" idx="7"/>
          </p:cNvCxnSpPr>
          <p:nvPr/>
        </p:nvCxnSpPr>
        <p:spPr>
          <a:xfrm flipH="1">
            <a:off x="6372252" y="1692324"/>
            <a:ext cx="345016" cy="10886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4"/>
            <a:endCxn id="38" idx="0"/>
          </p:cNvCxnSpPr>
          <p:nvPr/>
        </p:nvCxnSpPr>
        <p:spPr>
          <a:xfrm flipH="1">
            <a:off x="5026399" y="3444924"/>
            <a:ext cx="852669" cy="97467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2" idx="3"/>
            <a:endCxn id="8" idx="2"/>
          </p:cNvCxnSpPr>
          <p:nvPr/>
        </p:nvCxnSpPr>
        <p:spPr>
          <a:xfrm>
            <a:off x="1676400" y="685800"/>
            <a:ext cx="990600" cy="796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" idx="4"/>
            <a:endCxn id="32" idx="7"/>
          </p:cNvCxnSpPr>
          <p:nvPr/>
        </p:nvCxnSpPr>
        <p:spPr>
          <a:xfrm flipH="1">
            <a:off x="2737456" y="1082724"/>
            <a:ext cx="627012" cy="85766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1"/>
            <a:endCxn id="43" idx="2"/>
          </p:cNvCxnSpPr>
          <p:nvPr/>
        </p:nvCxnSpPr>
        <p:spPr>
          <a:xfrm flipH="1" flipV="1">
            <a:off x="1028700" y="4953000"/>
            <a:ext cx="928184" cy="87592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2" idx="2"/>
            <a:endCxn id="13" idx="0"/>
          </p:cNvCxnSpPr>
          <p:nvPr/>
        </p:nvCxnSpPr>
        <p:spPr>
          <a:xfrm flipH="1">
            <a:off x="926068" y="990600"/>
            <a:ext cx="178832" cy="18288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4" idx="7"/>
            <a:endCxn id="32" idx="3"/>
          </p:cNvCxnSpPr>
          <p:nvPr/>
        </p:nvCxnSpPr>
        <p:spPr>
          <a:xfrm flipV="1">
            <a:off x="1419252" y="2479208"/>
            <a:ext cx="186692" cy="45411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6" idx="7"/>
            <a:endCxn id="50" idx="2"/>
          </p:cNvCxnSpPr>
          <p:nvPr/>
        </p:nvCxnSpPr>
        <p:spPr>
          <a:xfrm flipV="1">
            <a:off x="7667652" y="2438400"/>
            <a:ext cx="447648" cy="110452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 rot="17228005">
            <a:off x="5898880" y="2110141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Data Analysis</a:t>
            </a:r>
            <a:endParaRPr lang="en-US" sz="800" dirty="0"/>
          </a:p>
        </p:txBody>
      </p:sp>
      <p:sp>
        <p:nvSpPr>
          <p:cNvPr id="195" name="TextBox 194"/>
          <p:cNvSpPr txBox="1"/>
          <p:nvPr/>
        </p:nvSpPr>
        <p:spPr>
          <a:xfrm rot="16546815">
            <a:off x="395284" y="1729777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Parameter Insertion</a:t>
            </a:r>
            <a:endParaRPr lang="en-US" sz="800" dirty="0"/>
          </a:p>
        </p:txBody>
      </p:sp>
      <p:sp>
        <p:nvSpPr>
          <p:cNvPr id="196" name="TextBox 195"/>
          <p:cNvSpPr txBox="1"/>
          <p:nvPr/>
        </p:nvSpPr>
        <p:spPr>
          <a:xfrm rot="4436456">
            <a:off x="2417329" y="2673491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Initiation Signal</a:t>
            </a:r>
            <a:endParaRPr lang="en-US" sz="800" dirty="0"/>
          </a:p>
        </p:txBody>
      </p:sp>
      <p:sp>
        <p:nvSpPr>
          <p:cNvPr id="197" name="TextBox 196"/>
          <p:cNvSpPr txBox="1"/>
          <p:nvPr/>
        </p:nvSpPr>
        <p:spPr>
          <a:xfrm rot="17486764">
            <a:off x="3038488" y="2333133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Motor Control Signal</a:t>
            </a:r>
            <a:endParaRPr lang="en-US" sz="800" dirty="0"/>
          </a:p>
        </p:txBody>
      </p:sp>
      <p:sp>
        <p:nvSpPr>
          <p:cNvPr id="198" name="TextBox 197"/>
          <p:cNvSpPr txBox="1"/>
          <p:nvPr/>
        </p:nvSpPr>
        <p:spPr>
          <a:xfrm rot="18410089">
            <a:off x="2315948" y="1339082"/>
            <a:ext cx="1330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Ready State</a:t>
            </a:r>
            <a:endParaRPr lang="en-US" sz="800" dirty="0"/>
          </a:p>
        </p:txBody>
      </p:sp>
      <p:sp>
        <p:nvSpPr>
          <p:cNvPr id="199" name="TextBox 198"/>
          <p:cNvSpPr txBox="1"/>
          <p:nvPr/>
        </p:nvSpPr>
        <p:spPr>
          <a:xfrm rot="18174148">
            <a:off x="1218392" y="3294234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Initiation Signal</a:t>
            </a:r>
            <a:endParaRPr lang="en-US" sz="800" dirty="0"/>
          </a:p>
        </p:txBody>
      </p:sp>
      <p:sp>
        <p:nvSpPr>
          <p:cNvPr id="200" name="TextBox 199"/>
          <p:cNvSpPr txBox="1"/>
          <p:nvPr/>
        </p:nvSpPr>
        <p:spPr>
          <a:xfrm rot="20511290">
            <a:off x="1454822" y="3818357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Sensory Signal</a:t>
            </a:r>
            <a:endParaRPr lang="en-US" sz="800" dirty="0"/>
          </a:p>
        </p:txBody>
      </p:sp>
      <p:sp>
        <p:nvSpPr>
          <p:cNvPr id="203" name="TextBox 202"/>
          <p:cNvSpPr txBox="1"/>
          <p:nvPr/>
        </p:nvSpPr>
        <p:spPr>
          <a:xfrm rot="193152">
            <a:off x="2519807" y="4525584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Communication</a:t>
            </a:r>
            <a:endParaRPr lang="en-US" sz="800" dirty="0"/>
          </a:p>
        </p:txBody>
      </p:sp>
      <p:sp>
        <p:nvSpPr>
          <p:cNvPr id="204" name="TextBox 203"/>
          <p:cNvSpPr txBox="1"/>
          <p:nvPr/>
        </p:nvSpPr>
        <p:spPr>
          <a:xfrm rot="18714174">
            <a:off x="4873326" y="3698034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Data Storage</a:t>
            </a:r>
            <a:endParaRPr lang="en-US" sz="800" dirty="0"/>
          </a:p>
        </p:txBody>
      </p:sp>
      <p:sp>
        <p:nvSpPr>
          <p:cNvPr id="205" name="TextBox 204"/>
          <p:cNvSpPr txBox="1"/>
          <p:nvPr/>
        </p:nvSpPr>
        <p:spPr>
          <a:xfrm rot="2318038">
            <a:off x="1224150" y="1252878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Initiation Signal</a:t>
            </a:r>
            <a:endParaRPr lang="en-US" sz="800" dirty="0"/>
          </a:p>
        </p:txBody>
      </p:sp>
      <p:sp>
        <p:nvSpPr>
          <p:cNvPr id="206" name="TextBox 205"/>
          <p:cNvSpPr txBox="1"/>
          <p:nvPr/>
        </p:nvSpPr>
        <p:spPr>
          <a:xfrm rot="20720157">
            <a:off x="4962896" y="1198322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Sensory Signal</a:t>
            </a:r>
            <a:endParaRPr lang="en-US" sz="800" dirty="0"/>
          </a:p>
        </p:txBody>
      </p:sp>
      <p:sp>
        <p:nvSpPr>
          <p:cNvPr id="207" name="TextBox 206"/>
          <p:cNvSpPr txBox="1"/>
          <p:nvPr/>
        </p:nvSpPr>
        <p:spPr>
          <a:xfrm rot="2574309">
            <a:off x="1059292" y="5247630"/>
            <a:ext cx="1174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Scheduled Event Signal</a:t>
            </a:r>
            <a:endParaRPr lang="en-US" sz="800" dirty="0"/>
          </a:p>
        </p:txBody>
      </p:sp>
      <p:sp>
        <p:nvSpPr>
          <p:cNvPr id="208" name="TextBox 207"/>
          <p:cNvSpPr txBox="1"/>
          <p:nvPr/>
        </p:nvSpPr>
        <p:spPr>
          <a:xfrm rot="20297761">
            <a:off x="5564622" y="4075820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Communication</a:t>
            </a:r>
            <a:endParaRPr lang="en-US" sz="800" dirty="0"/>
          </a:p>
        </p:txBody>
      </p:sp>
      <p:sp>
        <p:nvSpPr>
          <p:cNvPr id="209" name="TextBox 208"/>
          <p:cNvSpPr txBox="1"/>
          <p:nvPr/>
        </p:nvSpPr>
        <p:spPr>
          <a:xfrm rot="17526409">
            <a:off x="7265722" y="2900250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Visual Alert</a:t>
            </a:r>
            <a:endParaRPr lang="en-US" sz="800" dirty="0"/>
          </a:p>
        </p:txBody>
      </p:sp>
      <p:sp>
        <p:nvSpPr>
          <p:cNvPr id="210" name="TextBox 209"/>
          <p:cNvSpPr txBox="1"/>
          <p:nvPr/>
        </p:nvSpPr>
        <p:spPr>
          <a:xfrm rot="16200000">
            <a:off x="7499122" y="1340078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Visual Alert</a:t>
            </a:r>
            <a:endParaRPr lang="en-US" sz="800" dirty="0"/>
          </a:p>
        </p:txBody>
      </p:sp>
      <p:sp>
        <p:nvSpPr>
          <p:cNvPr id="212" name="TextBox 211"/>
          <p:cNvSpPr txBox="1"/>
          <p:nvPr/>
        </p:nvSpPr>
        <p:spPr>
          <a:xfrm rot="354233">
            <a:off x="5868394" y="4662580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Physical Interfacing</a:t>
            </a:r>
            <a:endParaRPr lang="en-US" sz="800" dirty="0"/>
          </a:p>
        </p:txBody>
      </p:sp>
      <p:sp>
        <p:nvSpPr>
          <p:cNvPr id="213" name="TextBox 212"/>
          <p:cNvSpPr txBox="1"/>
          <p:nvPr/>
        </p:nvSpPr>
        <p:spPr>
          <a:xfrm rot="3353933">
            <a:off x="3817253" y="3975755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Communication</a:t>
            </a:r>
            <a:endParaRPr lang="en-US" sz="800" dirty="0"/>
          </a:p>
        </p:txBody>
      </p:sp>
      <p:sp>
        <p:nvSpPr>
          <p:cNvPr id="223" name="TextBox 222"/>
          <p:cNvSpPr txBox="1"/>
          <p:nvPr/>
        </p:nvSpPr>
        <p:spPr>
          <a:xfrm rot="18654320">
            <a:off x="6374292" y="5395155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Physical Interfacing</a:t>
            </a:r>
            <a:endParaRPr lang="en-US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676400" y="457200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Physical Interfacing</a:t>
            </a:r>
            <a:endParaRPr lang="en-US" sz="800" dirty="0"/>
          </a:p>
        </p:txBody>
      </p:sp>
      <p:sp>
        <p:nvSpPr>
          <p:cNvPr id="225" name="TextBox 224"/>
          <p:cNvSpPr txBox="1"/>
          <p:nvPr/>
        </p:nvSpPr>
        <p:spPr>
          <a:xfrm rot="17611554">
            <a:off x="1188998" y="2570486"/>
            <a:ext cx="429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Data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170</Words>
  <Application>Microsoft Office PowerPoint</Application>
  <PresentationFormat>On-screen Show (4:3)</PresentationFormat>
  <Paragraphs>71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CDA</dc:creator>
  <cp:lastModifiedBy>chris.aall</cp:lastModifiedBy>
  <cp:revision>67</cp:revision>
  <dcterms:created xsi:type="dcterms:W3CDTF">2011-11-30T01:52:56Z</dcterms:created>
  <dcterms:modified xsi:type="dcterms:W3CDTF">2012-02-09T20:48:30Z</dcterms:modified>
</cp:coreProperties>
</file>