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75" r:id="rId4"/>
    <p:sldId id="259" r:id="rId5"/>
    <p:sldId id="276" r:id="rId6"/>
    <p:sldId id="277" r:id="rId7"/>
    <p:sldId id="258" r:id="rId8"/>
    <p:sldId id="260" r:id="rId9"/>
    <p:sldId id="272" r:id="rId10"/>
    <p:sldId id="262" r:id="rId11"/>
    <p:sldId id="263" r:id="rId12"/>
    <p:sldId id="264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08" autoAdjust="0"/>
  </p:normalViewPr>
  <p:slideViewPr>
    <p:cSldViewPr>
      <p:cViewPr>
        <p:scale>
          <a:sx n="80" d="100"/>
          <a:sy n="80" d="100"/>
        </p:scale>
        <p:origin x="-192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1AE31-1298-40FA-A970-17EDF2CDEED3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27A9F-8869-4268-80A8-74E71451DE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the design team follow its own process?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concepts of operations used to define boundaries and how the users intend to use the system in their domain?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relation between system functions and physical elements adequate?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interfaces described logically (functionally) and then physically?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role of people-ware versus hardware &amp; software described effectively?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framework was used for the architecture description, was it applied correctly?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architecture do its job – bridge the sometimes immeasurable gap between stakeholders and detailed designers?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recommendations would you make?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you re-architect those aspects that are weak?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7A9F-8869-4268-80A8-74E71451DE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development process follows the classic “V” model.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specified process begins with requirements analysis and a system requirements review (SRR) followed by top-level design and preliminary design review (PDR), detained design and critical design review (CDR), integration and test readiness review (TRR), software qualification test (SQT), and system integration tests (SIT I &amp; II).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7A9F-8869-4268-80A8-74E71451DE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4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 degree of adherence between the specified and executed processes demonstrates sufficiently that the design team followed its own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7A9F-8869-4268-80A8-74E71451DE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4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7A9F-8869-4268-80A8-74E71451DE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27A9F-8869-4268-80A8-74E71451DE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EA0F9C-1FF1-492A-AC2D-BF2D5F1CDD56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92B2637-4DD6-488A-8B8D-E052AD66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Automated Digital Network System (ADNS):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98720"/>
          </a:xfrm>
        </p:spPr>
        <p:txBody>
          <a:bodyPr>
            <a:normAutofit fontScale="92500"/>
          </a:bodyPr>
          <a:lstStyle/>
          <a:p>
            <a:pPr algn="ctr"/>
            <a:r>
              <a:rPr lang="en-US" u="sng" dirty="0" smtClean="0"/>
              <a:t>Team Two: </a:t>
            </a:r>
          </a:p>
          <a:p>
            <a:pPr algn="ctr"/>
            <a:r>
              <a:rPr lang="en-US" dirty="0" smtClean="0"/>
              <a:t>Chris Aall, Ryan Altenbaugh, </a:t>
            </a:r>
          </a:p>
          <a:p>
            <a:pPr algn="ctr"/>
            <a:r>
              <a:rPr lang="en-US" dirty="0" smtClean="0"/>
              <a:t>Kimberly Battle, Steve Mazza,</a:t>
            </a:r>
          </a:p>
          <a:p>
            <a:pPr algn="ctr"/>
            <a:r>
              <a:rPr lang="en-US" dirty="0" smtClean="0"/>
              <a:t> Liz Swisher, Maranatha Zopfi</a:t>
            </a:r>
          </a:p>
          <a:p>
            <a:pPr algn="ctr"/>
            <a:r>
              <a:rPr lang="en-US" b="1" dirty="0"/>
              <a:t>8</a:t>
            </a:r>
            <a:r>
              <a:rPr lang="en-US" b="1" dirty="0" smtClean="0"/>
              <a:t> June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70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609600"/>
          </a:xfrm>
        </p:spPr>
        <p:txBody>
          <a:bodyPr>
            <a:normAutofit/>
          </a:bodyPr>
          <a:lstStyle/>
          <a:p>
            <a:pPr lvl="1"/>
            <a:r>
              <a:rPr lang="en-US" sz="1800" b="1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103864"/>
            <a:ext cx="8686800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/>
              <a:t>Roles (People-ware vs. Hardware &amp; Software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Is the role of people-ware </a:t>
            </a:r>
            <a:r>
              <a:rPr lang="en-US" sz="2200" dirty="0" smtClean="0">
                <a:solidFill>
                  <a:schemeClr val="tx1"/>
                </a:solidFill>
              </a:rPr>
              <a:t>vs. </a:t>
            </a:r>
            <a:r>
              <a:rPr lang="en-US" sz="2200" dirty="0">
                <a:solidFill>
                  <a:schemeClr val="tx1"/>
                </a:solidFill>
              </a:rPr>
              <a:t>hardware &amp; software described effectively? </a:t>
            </a:r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180064"/>
            <a:ext cx="8686800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/>
              <a:t>Application of Architectural Framework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If a framework was used for the architecture description, was it applied correctly? </a:t>
            </a:r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180064"/>
            <a:ext cx="8686800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/>
              <a:t>Architecture Effectiveness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Does the architecture do its job – bridge the sometimes immeasurable gap between stakeholders and detailed designers?</a:t>
            </a:r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741470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722864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Recommendations: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741470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86800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/>
              <a:t>Re-architecting Weak Aspects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Can you re-architect those aspects that are weak?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572536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 smtClean="0"/>
              <a:t>Significant Changes since IPR1:</a:t>
            </a:r>
            <a:endParaRPr lang="en-US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2864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Outline: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Design Team Process</a:t>
            </a:r>
          </a:p>
          <a:p>
            <a:r>
              <a:rPr lang="en-US" dirty="0" smtClean="0"/>
              <a:t>Operational Concepts / Boundary Definitions</a:t>
            </a:r>
          </a:p>
          <a:p>
            <a:r>
              <a:rPr lang="en-US" dirty="0" smtClean="0"/>
              <a:t>Relationships between Functions &amp; Elements</a:t>
            </a:r>
          </a:p>
          <a:p>
            <a:r>
              <a:rPr lang="en-US" dirty="0" smtClean="0"/>
              <a:t>Interface Descriptions – Logically &amp; Physically</a:t>
            </a:r>
          </a:p>
          <a:p>
            <a:r>
              <a:rPr lang="en-US" dirty="0" smtClean="0"/>
              <a:t>Roles (People-ware vs. Hardware &amp; Software)</a:t>
            </a:r>
          </a:p>
          <a:p>
            <a:r>
              <a:rPr lang="en-US" dirty="0" smtClean="0"/>
              <a:t>Application of Architectural Framework</a:t>
            </a:r>
          </a:p>
          <a:p>
            <a:r>
              <a:rPr lang="en-US" dirty="0" smtClean="0"/>
              <a:t>Architecture Effectiveness</a:t>
            </a:r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Re-architecting of Weak Aspects</a:t>
            </a:r>
          </a:p>
          <a:p>
            <a:r>
              <a:rPr lang="en-US" dirty="0" smtClean="0"/>
              <a:t>Significant Changes from IPR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951464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System Overview: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524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Navy's Automated Digital Network System (ADNS) provides a means for ships to centralize and automate the operation of multiple independent radio communications systems into an efficient communications network.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00529"/>
            <a:ext cx="5458044" cy="352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800600"/>
          </a:xfrm>
        </p:spPr>
        <p:txBody>
          <a:bodyPr anchor="ctr">
            <a:normAutofit/>
          </a:bodyPr>
          <a:lstStyle/>
          <a:p>
            <a:pPr marL="68580" lvl="0" indent="0">
              <a:buNone/>
            </a:pPr>
            <a:r>
              <a:rPr lang="en-US" dirty="0" smtClean="0"/>
              <a:t>Based </a:t>
            </a:r>
            <a:r>
              <a:rPr lang="en-US" dirty="0"/>
              <a:t>on an inspection and mapping of the ADNS Master Schedule contained in the ADNS Increment III Critical Design Review dated 7 MAR 2007 to the ADNS Systems Engineering Plan (version 3.0) dated SEP 2008 and corroborated by the CDRL Status Report, we conclude that design team followed its own process.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490" y="951464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Design Team Process:</a:t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Did the design team follow its own </a:t>
            </a:r>
            <a:r>
              <a:rPr lang="en-US" sz="2200" dirty="0" smtClean="0">
                <a:solidFill>
                  <a:schemeClr val="tx1"/>
                </a:solidFill>
              </a:rPr>
              <a:t>process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490" y="951464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Design Team Process:</a:t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Did the design team follow its own </a:t>
            </a:r>
            <a:r>
              <a:rPr lang="en-US" sz="2200" dirty="0" smtClean="0">
                <a:solidFill>
                  <a:schemeClr val="tx1"/>
                </a:solidFill>
              </a:rPr>
              <a:t>process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  <a:endParaRPr lang="en-US" u="sng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252345"/>
            <a:ext cx="3937000" cy="3234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96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490" y="951464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Design Team Process:</a:t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Did the design team follow its own </a:t>
            </a:r>
            <a:r>
              <a:rPr lang="en-US" sz="2200" dirty="0" smtClean="0">
                <a:solidFill>
                  <a:schemeClr val="tx1"/>
                </a:solidFill>
              </a:rPr>
              <a:t>process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33401" y="1600200"/>
            <a:ext cx="807719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Mapping this release schedule to the ADNS Master Schedule contained in the ADNS Increment III Critical Design Review reveals a high degree of adherence and correlation between the specified and executed processes.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Looking through the ADNS Master Schedule under Engineering we find the following activities: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Requirements analysis (e.g., lines 32, 43, &amp; 54)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Various system design line items  (e.g., lines 55 &amp; 56 mechanical and electrical design)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Integration (e.g., line 74)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Software test report (e.g., line 75)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System integration and testing (e.g., line 110)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The CDRL Status report also corroborates the process with the following items: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Preliminary design review (0007-ADNS-A004-CM-PDR-001)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Critical design review (0007-ADNS-A005-CA-CDR-001)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Software test report (0007-ADNS-A007-STR-001)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01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3571"/>
            <a:ext cx="7924800" cy="4384829"/>
          </a:xfrm>
        </p:spPr>
        <p:txBody>
          <a:bodyPr>
            <a:no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180064"/>
            <a:ext cx="8686800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/>
              <a:t>Operational Concepts / Boundary Definitions: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Were concepts of operations used to define boundaries and how the users intend to use the system in their domain?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7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4800" cy="43086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180064"/>
            <a:ext cx="8686800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/>
              <a:t>Relationships between Functions &amp; Elements: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Is the relation between system functions and physical elements adequate? </a:t>
            </a:r>
          </a:p>
        </p:txBody>
      </p:sp>
    </p:spTree>
    <p:extLst>
      <p:ext uri="{BB962C8B-B14F-4D97-AF65-F5344CB8AC3E}">
        <p14:creationId xmlns:p14="http://schemas.microsoft.com/office/powerpoint/2010/main" val="393893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…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54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 </a:t>
            </a:r>
            <a:fld id="{25EFF114-77CE-4A68-A996-6572616C6E3A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86800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u="sng" dirty="0" smtClean="0"/>
              <a:t>Interface Descriptions</a:t>
            </a:r>
            <a:r>
              <a:rPr lang="en-US" sz="3100" u="sng" dirty="0"/>
              <a:t> </a:t>
            </a:r>
            <a:r>
              <a:rPr lang="en-US" sz="3100" u="sng" dirty="0" smtClean="0"/>
              <a:t>– Logically &amp; Physically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dirty="0">
                <a:solidFill>
                  <a:schemeClr val="tx1"/>
                </a:solidFill>
              </a:rPr>
              <a:t>Are interfaces described logically (functionally) </a:t>
            </a:r>
            <a:r>
              <a:rPr lang="en-US" sz="2200" dirty="0" smtClean="0">
                <a:solidFill>
                  <a:schemeClr val="tx1"/>
                </a:solidFill>
              </a:rPr>
              <a:t>and </a:t>
            </a:r>
            <a:r>
              <a:rPr lang="en-US" sz="2200" dirty="0">
                <a:solidFill>
                  <a:schemeClr val="tx1"/>
                </a:solidFill>
              </a:rPr>
              <a:t>physically? </a:t>
            </a:r>
          </a:p>
        </p:txBody>
      </p:sp>
    </p:spTree>
    <p:extLst>
      <p:ext uri="{BB962C8B-B14F-4D97-AF65-F5344CB8AC3E}">
        <p14:creationId xmlns:p14="http://schemas.microsoft.com/office/powerpoint/2010/main" val="169651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1336</TotalTime>
  <Words>520</Words>
  <Application>Microsoft Macintosh PowerPoint</Application>
  <PresentationFormat>On-screen Show (4:3)</PresentationFormat>
  <Paragraphs>85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Automated Digital Network System (ADNS): IPR 2</vt:lpstr>
      <vt:lpstr>Outline:</vt:lpstr>
      <vt:lpstr>System Overview:</vt:lpstr>
      <vt:lpstr>Design Team Process: Did the design team follow its own process?</vt:lpstr>
      <vt:lpstr>Design Team Process: Did the design team follow its own process?</vt:lpstr>
      <vt:lpstr>Design Team Process: Did the design team follow its own process?</vt:lpstr>
      <vt:lpstr>Operational Concepts / Boundary Definitions: Were concepts of operations used to define boundaries and how the users intend to use the system in their domain? </vt:lpstr>
      <vt:lpstr>Relationships between Functions &amp; Elements: Is the relation between system functions and physical elements adequate? </vt:lpstr>
      <vt:lpstr>Interface Descriptions – Logically &amp; Physically Are interfaces described logically (functionally) and physically? </vt:lpstr>
      <vt:lpstr>Roles (People-ware vs. Hardware &amp; Software Is the role of people-ware vs. hardware &amp; software described effectively? </vt:lpstr>
      <vt:lpstr>Application of Architectural Framework If a framework was used for the architecture description, was it applied correctly? </vt:lpstr>
      <vt:lpstr>Architecture Effectiveness Does the architecture do its job – bridge the sometimes immeasurable gap between stakeholders and detailed designers?</vt:lpstr>
      <vt:lpstr>Recommendations:</vt:lpstr>
      <vt:lpstr>Re-architecting Weak Aspects Can you re-architect those aspects that are weak?</vt:lpstr>
      <vt:lpstr>Significant Changes since IPR1: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Digital Network System (ADNS): IPR 1</dc:title>
  <dc:creator>Liz Swisher</dc:creator>
  <cp:lastModifiedBy>Steve Mazza</cp:lastModifiedBy>
  <cp:revision>35</cp:revision>
  <dcterms:created xsi:type="dcterms:W3CDTF">2012-04-23T01:02:45Z</dcterms:created>
  <dcterms:modified xsi:type="dcterms:W3CDTF">2012-06-03T23:04:45Z</dcterms:modified>
</cp:coreProperties>
</file>