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92" r:id="rId2"/>
    <p:sldId id="317" r:id="rId3"/>
    <p:sldId id="293" r:id="rId4"/>
    <p:sldId id="316" r:id="rId5"/>
    <p:sldId id="312" r:id="rId6"/>
    <p:sldId id="313" r:id="rId7"/>
    <p:sldId id="314" r:id="rId8"/>
    <p:sldId id="315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58" autoAdjust="0"/>
  </p:normalViewPr>
  <p:slideViewPr>
    <p:cSldViewPr snapToGrid="0" snapToObjects="1">
      <p:cViewPr>
        <p:scale>
          <a:sx n="120" d="100"/>
          <a:sy n="120" d="100"/>
        </p:scale>
        <p:origin x="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E959B-2871-4E67-B0EE-BC2AD39F3ED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343A6-9638-44BC-B849-7D992419C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18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PPTSoldier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90800"/>
            <a:ext cx="9144000" cy="2133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267200"/>
            <a:ext cx="9144000" cy="457200"/>
          </a:xfrm>
          <a:prstGeom prst="rect">
            <a:avLst/>
          </a:prstGeom>
          <a:gradFill rotWithShape="0">
            <a:gsLst>
              <a:gs pos="0">
                <a:srgbClr val="DFB63A">
                  <a:alpha val="59000"/>
                </a:srgbClr>
              </a:gs>
              <a:gs pos="50000">
                <a:srgbClr val="CD941B">
                  <a:alpha val="65499"/>
                </a:srgbClr>
              </a:gs>
              <a:gs pos="100000">
                <a:srgbClr val="CD941B">
                  <a:alpha val="71999"/>
                </a:srgbClr>
              </a:gs>
            </a:gsLst>
            <a:lin ang="0"/>
          </a:gradFill>
          <a:ln>
            <a:noFill/>
          </a:ln>
          <a:effectLst>
            <a:outerShdw blurRad="63500" dist="25401" dir="27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pic>
        <p:nvPicPr>
          <p:cNvPr id="10" name="Picture 9" descr="logo_us_army_newgo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188" y="5400675"/>
            <a:ext cx="2212975" cy="695325"/>
          </a:xfrm>
          <a:prstGeom prst="rect">
            <a:avLst/>
          </a:prstGeom>
          <a:effectLst>
            <a:outerShdw blurRad="25400" dist="25400" dir="4380000" algn="ctr" rotWithShape="0">
              <a:schemeClr val="tx1">
                <a:alpha val="67000"/>
              </a:scheme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467100" y="6657975"/>
            <a:ext cx="2209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ea typeface="ＭＳ Ｐゴシック" charset="0"/>
                <a:cs typeface="Arial" charset="0"/>
              </a:rPr>
              <a:t>UNCLASSIFIED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667000"/>
            <a:ext cx="4343400" cy="1470025"/>
          </a:xfrm>
        </p:spPr>
        <p:txBody>
          <a:bodyPr anchor="t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4267200"/>
            <a:ext cx="5181600" cy="1295400"/>
          </a:xfrm>
        </p:spPr>
        <p:txBody>
          <a:bodyPr/>
          <a:lstStyle>
            <a:lvl1pPr marL="0" indent="0" algn="r">
              <a:buNone/>
              <a:defRPr sz="2200" b="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0" y="152400"/>
            <a:ext cx="5105400" cy="2362200"/>
          </a:xfrm>
        </p:spPr>
        <p:txBody>
          <a:bodyPr/>
          <a:lstStyle>
            <a:lvl1pPr algn="r">
              <a:buNone/>
              <a:defRPr sz="3600" b="1">
                <a:solidFill>
                  <a:schemeClr val="bg1"/>
                </a:solidFill>
              </a:defRPr>
            </a:lvl1pPr>
            <a:lvl2pPr algn="r">
              <a:buNone/>
              <a:defRPr b="1">
                <a:solidFill>
                  <a:schemeClr val="bg1"/>
                </a:solidFill>
              </a:defRPr>
            </a:lvl2pPr>
            <a:lvl3pPr algn="r">
              <a:buNone/>
              <a:defRPr b="1">
                <a:solidFill>
                  <a:schemeClr val="bg1"/>
                </a:solidFill>
              </a:defRPr>
            </a:lvl3pPr>
            <a:lvl4pPr algn="r">
              <a:buNone/>
              <a:defRPr b="1">
                <a:solidFill>
                  <a:schemeClr val="bg1"/>
                </a:solidFill>
              </a:defRPr>
            </a:lvl4pPr>
            <a:lvl5pPr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5F4C47F-3CAC-674A-88AA-2349BD4FF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16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pmfsslogo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69FE00"/>
              </a:clrFrom>
              <a:clrTo>
                <a:srgbClr val="69FE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6513"/>
            <a:ext cx="9906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5638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95400"/>
            <a:ext cx="8077200" cy="5105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A08B6-748C-5A42-BD91-4BF349EFB4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798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93A37-5F52-F24E-8EEB-BD6A565D8C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191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172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29A3A-891D-6C46-8728-92CE59F86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57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172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6CB4F-9069-C041-A1B2-0F33219F55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974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1341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F0CE6-2D1C-6A48-997B-AB7EEAC1B5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278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172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3AD3C-B0C0-CF48-8250-2456A4D340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02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71800"/>
            <a:ext cx="3008313" cy="3154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172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D8C36-D348-4946-B1F6-FCCAA9511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730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172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7204D-4EE0-294B-882F-2E87CBE33C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714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5400000">
            <a:off x="4838700" y="3314700"/>
            <a:ext cx="6858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295900" y="3009900"/>
            <a:ext cx="6858000" cy="838200"/>
          </a:xfrm>
          <a:prstGeom prst="rect">
            <a:avLst/>
          </a:prstGeom>
          <a:gradFill flip="none" rotWithShape="1">
            <a:gsLst>
              <a:gs pos="0">
                <a:srgbClr val="1E598D"/>
              </a:gs>
              <a:gs pos="50000">
                <a:srgbClr val="18305A"/>
              </a:gs>
              <a:gs pos="50000">
                <a:srgbClr val="0E1B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19" descr="RDECOMlogowithArmyG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5191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6743700" y="3314700"/>
            <a:ext cx="3886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72390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08037" y="88423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189037" y="324643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808037" y="545623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E2467AC-0946-974E-A340-0E47CA6917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5400000">
            <a:off x="4838700" y="3314700"/>
            <a:ext cx="6858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295900" y="3009900"/>
            <a:ext cx="6858000" cy="838200"/>
          </a:xfrm>
          <a:prstGeom prst="rect">
            <a:avLst/>
          </a:prstGeom>
          <a:gradFill flip="none" rotWithShape="1">
            <a:gsLst>
              <a:gs pos="0">
                <a:srgbClr val="1E598D"/>
              </a:gs>
              <a:gs pos="50000">
                <a:srgbClr val="18305A"/>
              </a:gs>
              <a:gs pos="50000">
                <a:srgbClr val="0E1B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18" descr="BlingRDEMask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5626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RDECOMlogowithArmyGo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228600"/>
            <a:ext cx="519112" cy="13716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5400000">
            <a:off x="4838700" y="3314700"/>
            <a:ext cx="6858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5295900" y="3009900"/>
            <a:ext cx="6858000" cy="838200"/>
          </a:xfrm>
          <a:prstGeom prst="rect">
            <a:avLst/>
          </a:prstGeom>
          <a:gradFill flip="none" rotWithShape="1">
            <a:gsLst>
              <a:gs pos="0">
                <a:srgbClr val="1E598D"/>
              </a:gs>
              <a:gs pos="50000">
                <a:srgbClr val="18305A"/>
              </a:gs>
              <a:gs pos="50000">
                <a:srgbClr val="0E1B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4" descr="BlingRDEMas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559425"/>
            <a:ext cx="10699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5" descr="RDECOMlogowithArmyGol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5191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z="2400" b="0" kern="1200" smtClean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 rot="5400000">
            <a:off x="4076700" y="3124200"/>
            <a:ext cx="64770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84237" y="88423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65237" y="324643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884237" y="560863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07F8156-8181-AC49-88DC-743EC4E57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282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762000"/>
            <a:ext cx="9144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gradFill flip="none" rotWithShape="1">
            <a:gsLst>
              <a:gs pos="0">
                <a:srgbClr val="1E598D"/>
              </a:gs>
              <a:gs pos="50000">
                <a:srgbClr val="18305A"/>
              </a:gs>
              <a:gs pos="50000">
                <a:srgbClr val="0E1B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447800" y="1524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7488"/>
            <a:ext cx="533400" cy="2905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AD62355D-B5A5-9C4E-81EF-F4B28ADB852D}" type="slidenum">
              <a:rPr lang="en-US"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762000"/>
            <a:ext cx="9144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gradFill flip="none" rotWithShape="1">
            <a:gsLst>
              <a:gs pos="0">
                <a:srgbClr val="1E598D"/>
              </a:gs>
              <a:gs pos="50000">
                <a:srgbClr val="18305A"/>
              </a:gs>
              <a:gs pos="50000">
                <a:srgbClr val="0E1B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39" name="Picture 13" descr="logo_us_army_newgol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1300"/>
            <a:ext cx="1371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67100" y="6657975"/>
            <a:ext cx="2209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ea typeface="ＭＳ Ｐゴシック" charset="0"/>
                <a:cs typeface="Arial" charset="0"/>
              </a:rPr>
              <a:t>UNCLASSIFIED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67100" y="6657975"/>
            <a:ext cx="2209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ea typeface="ＭＳ Ｐゴシック" charset="0"/>
                <a:cs typeface="Arial" charset="0"/>
              </a:rPr>
              <a:t>UNCLASSIFIED</a:t>
            </a:r>
          </a:p>
        </p:txBody>
      </p:sp>
    </p:spTree>
    <p:extLst>
      <p:ext uri="{BB962C8B-B14F-4D97-AF65-F5344CB8AC3E}">
        <p14:creationId xmlns="" xmlns:p14="http://schemas.microsoft.com/office/powerpoint/2010/main" val="37611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739470" y="1121135"/>
            <a:ext cx="8189845" cy="406311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 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SE4950 System </a:t>
            </a:r>
            <a:r>
              <a:rPr lang="en-US" sz="2400" dirty="0" smtClean="0"/>
              <a:t>of Systems Engineering [and Integration] (</a:t>
            </a:r>
            <a:r>
              <a:rPr lang="en-US" sz="2400" dirty="0" err="1" smtClean="0"/>
              <a:t>SoSE&amp;I</a:t>
            </a:r>
            <a:r>
              <a:rPr lang="en-US" sz="2400" dirty="0" smtClean="0"/>
              <a:t>) </a:t>
            </a:r>
            <a:endParaRPr lang="en-US" sz="2400" dirty="0" smtClean="0"/>
          </a:p>
          <a:p>
            <a:pPr algn="ctr">
              <a:buNone/>
            </a:pPr>
            <a:endParaRPr lang="en-US" sz="2400" b="1" i="1" dirty="0" smtClean="0"/>
          </a:p>
          <a:p>
            <a:pPr algn="ctr">
              <a:buNone/>
            </a:pPr>
            <a:r>
              <a:rPr lang="en-US" sz="2400" b="1" i="1" dirty="0" smtClean="0"/>
              <a:t>System of Systems Engineering of  GEOSS</a:t>
            </a:r>
          </a:p>
          <a:p>
            <a:pPr algn="ctr">
              <a:buNone/>
            </a:pPr>
            <a:r>
              <a:rPr lang="en-US" sz="2400" b="1" i="1" dirty="0" smtClean="0"/>
              <a:t>Module 3, Case Study</a:t>
            </a:r>
          </a:p>
          <a:p>
            <a:pPr algn="ctr">
              <a:buNone/>
            </a:pPr>
            <a:r>
              <a:rPr lang="en-US" sz="2400" b="1" i="1" dirty="0" smtClean="0"/>
              <a:t> April 17, 2013</a:t>
            </a:r>
            <a:r>
              <a:rPr lang="en-US" sz="2400" i="1" dirty="0" smtClean="0"/>
              <a:t> </a:t>
            </a:r>
          </a:p>
          <a:p>
            <a:pPr algn="ctr">
              <a:buNone/>
            </a:pPr>
            <a:endParaRPr lang="en-US" sz="2400" i="1" dirty="0" smtClean="0">
              <a:ea typeface="+mn-ea"/>
            </a:endParaRPr>
          </a:p>
          <a:p>
            <a:pPr algn="ctr">
              <a:buNone/>
            </a:pPr>
            <a:endParaRPr lang="en-US" sz="2400" dirty="0" smtClean="0">
              <a:ea typeface="+mn-ea"/>
            </a:endParaRPr>
          </a:p>
        </p:txBody>
      </p:sp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ＭＳ Ｐゴシック" charset="0"/>
                <a:cs typeface="Arial" charset="0"/>
              </a:rPr>
              <a:t>GEOSS Case Study</a:t>
            </a:r>
            <a:endParaRPr dirty="0">
              <a:latin typeface="Arial Black" charset="0"/>
              <a:ea typeface="ＭＳ Ｐゴシック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899315-9EB9-4F4A-8606-5CB72F5FFF76}" type="slidenum">
              <a:rPr lang="en-US">
                <a:solidFill>
                  <a:srgbClr val="000000"/>
                </a:solidFill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5099" y="5343277"/>
            <a:ext cx="2035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Team 1</a:t>
            </a:r>
          </a:p>
          <a:p>
            <a:endParaRPr lang="en-US" sz="1400" dirty="0" smtClean="0"/>
          </a:p>
          <a:p>
            <a:r>
              <a:rPr lang="en-US" sz="1400" dirty="0" smtClean="0"/>
              <a:t>Lewis W. Berklich</a:t>
            </a:r>
          </a:p>
          <a:p>
            <a:r>
              <a:rPr lang="en-US" sz="1400" dirty="0" smtClean="0"/>
              <a:t>Steve Mazza</a:t>
            </a:r>
          </a:p>
          <a:p>
            <a:r>
              <a:rPr lang="en-US" sz="1400" dirty="0" smtClean="0"/>
              <a:t>Ralph Pinnock</a:t>
            </a:r>
          </a:p>
          <a:p>
            <a:r>
              <a:rPr lang="en-US" sz="1400" dirty="0" smtClean="0"/>
              <a:t>Daniel Torres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9618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81000" y="1511559"/>
            <a:ext cx="8229600" cy="5055929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GEOSS System of Systems</a:t>
            </a:r>
          </a:p>
          <a:p>
            <a:r>
              <a:rPr lang="en-US" sz="1800" dirty="0" smtClean="0"/>
              <a:t>GEOSS Description and Background</a:t>
            </a:r>
          </a:p>
          <a:p>
            <a:r>
              <a:rPr lang="en-US" sz="1800" dirty="0" smtClean="0"/>
              <a:t>Application of </a:t>
            </a:r>
            <a:r>
              <a:rPr lang="en-US" sz="1800" dirty="0" err="1" smtClean="0"/>
              <a:t>SoSE</a:t>
            </a:r>
            <a:r>
              <a:rPr lang="en-US" sz="1800" dirty="0" smtClean="0"/>
              <a:t> to GEOSS</a:t>
            </a:r>
          </a:p>
          <a:p>
            <a:r>
              <a:rPr lang="en-US" sz="1800" dirty="0" err="1" smtClean="0"/>
              <a:t>SoSE</a:t>
            </a:r>
            <a:r>
              <a:rPr lang="en-US" sz="1800" dirty="0" smtClean="0"/>
              <a:t> Activities For GEOSS</a:t>
            </a:r>
          </a:p>
          <a:p>
            <a:r>
              <a:rPr lang="en-US" sz="1800" dirty="0" smtClean="0"/>
              <a:t>System Characteristics and its Paradoxes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06199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94" y="1232452"/>
            <a:ext cx="75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86970" y="5828824"/>
            <a:ext cx="327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</a:t>
            </a:r>
            <a:r>
              <a:rPr lang="en-US" sz="900" dirty="0" err="1" smtClean="0"/>
              <a:t>Jamshidi</a:t>
            </a:r>
            <a:r>
              <a:rPr lang="en-US" sz="900" dirty="0" smtClean="0"/>
              <a:t>, M. (2009). System of Systems Engineering: Innovations for the 21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Century</a:t>
            </a:r>
            <a:endParaRPr lang="en-US" sz="9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1232452"/>
            <a:ext cx="57340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6301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and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30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err="1" smtClean="0"/>
              <a:t>SoSE</a:t>
            </a:r>
            <a:r>
              <a:rPr lang="en-US" dirty="0" smtClean="0"/>
              <a:t> to GEOSS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301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SoSE</a:t>
            </a:r>
            <a:r>
              <a:rPr lang="en-US" dirty="0" smtClean="0"/>
              <a:t> Activities for GEOSS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301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Characteristics / Paradoxes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301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301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81000" y="1511559"/>
            <a:ext cx="8229600" cy="5055929"/>
          </a:xfrm>
        </p:spPr>
        <p:txBody>
          <a:bodyPr/>
          <a:lstStyle/>
          <a:p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061997774"/>
      </p:ext>
    </p:extLst>
  </p:cSld>
  <p:clrMapOvr>
    <a:masterClrMapping/>
  </p:clrMapOvr>
</p:sld>
</file>

<file path=ppt/theme/theme1.xml><?xml version="1.0" encoding="utf-8"?>
<a:theme xmlns:a="http://schemas.openxmlformats.org/drawingml/2006/main" name="CFD">
  <a:themeElements>
    <a:clrScheme name="NSRDEC">
      <a:dk1>
        <a:sysClr val="windowText" lastClr="000000"/>
      </a:dk1>
      <a:lt1>
        <a:sysClr val="window" lastClr="FFFFFF"/>
      </a:lt1>
      <a:dk2>
        <a:srgbClr val="18305A"/>
      </a:dk2>
      <a:lt2>
        <a:srgbClr val="DDDDDD"/>
      </a:lt2>
      <a:accent1>
        <a:srgbClr val="1E598D"/>
      </a:accent1>
      <a:accent2>
        <a:srgbClr val="CD941B"/>
      </a:accent2>
      <a:accent3>
        <a:srgbClr val="800000"/>
      </a:accent3>
      <a:accent4>
        <a:srgbClr val="666633"/>
      </a:accent4>
      <a:accent5>
        <a:srgbClr val="663300"/>
      </a:accent5>
      <a:accent6>
        <a:srgbClr val="58584F"/>
      </a:accent6>
      <a:hlink>
        <a:srgbClr val="3366CC"/>
      </a:hlink>
      <a:folHlink>
        <a:srgbClr val="66CCFF"/>
      </a:folHlink>
    </a:clrScheme>
    <a:fontScheme name="NSRD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10568</TotalTime>
  <Words>117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CFD</vt:lpstr>
      <vt:lpstr>GEOSS Case Study</vt:lpstr>
      <vt:lpstr>Topics</vt:lpstr>
      <vt:lpstr>System of Systems</vt:lpstr>
      <vt:lpstr>Description and Background</vt:lpstr>
      <vt:lpstr>Application of SoSE to GEOSS</vt:lpstr>
      <vt:lpstr>SoSE Activities for GEOSS</vt:lpstr>
      <vt:lpstr>System Characteristics / Paradoxes</vt:lpstr>
      <vt:lpstr>Add</vt:lpstr>
      <vt:lpstr>Open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Quarter Class X XX Month 2013</dc:title>
  <dc:creator>Michael Higgins</dc:creator>
  <cp:lastModifiedBy>ralph.pinnock</cp:lastModifiedBy>
  <cp:revision>121</cp:revision>
  <dcterms:created xsi:type="dcterms:W3CDTF">2013-01-26T21:05:48Z</dcterms:created>
  <dcterms:modified xsi:type="dcterms:W3CDTF">2013-04-12T04:52:15Z</dcterms:modified>
</cp:coreProperties>
</file>