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97BEC-09E2-4521-8692-09A5EEFF9E40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9E494408-8275-4C3D-9DB2-AEFE9ED9FBB3}">
      <dgm:prSet/>
      <dgm:spPr/>
      <dgm:t>
        <a:bodyPr/>
        <a:lstStyle/>
        <a:p>
          <a:pPr rtl="0"/>
          <a:r>
            <a:rPr lang="en-US" dirty="0" smtClean="0"/>
            <a:t>Conservation</a:t>
          </a:r>
          <a:endParaRPr lang="en-US" dirty="0"/>
        </a:p>
      </dgm:t>
    </dgm:pt>
    <dgm:pt modelId="{CF849C0D-480C-4BF8-A05E-01F160BB9A12}" type="parTrans" cxnId="{E1DA9057-E642-47ED-9375-7BBD3562D118}">
      <dgm:prSet/>
      <dgm:spPr/>
      <dgm:t>
        <a:bodyPr/>
        <a:lstStyle/>
        <a:p>
          <a:endParaRPr lang="en-US"/>
        </a:p>
      </dgm:t>
    </dgm:pt>
    <dgm:pt modelId="{20D71347-1734-45D3-A8FF-DA1D19D74166}" type="sibTrans" cxnId="{E1DA9057-E642-47ED-9375-7BBD3562D118}">
      <dgm:prSet/>
      <dgm:spPr/>
      <dgm:t>
        <a:bodyPr/>
        <a:lstStyle/>
        <a:p>
          <a:endParaRPr lang="en-US"/>
        </a:p>
      </dgm:t>
    </dgm:pt>
    <dgm:pt modelId="{7C1EE838-39F2-4BCE-8449-38E0D058AF3C}">
      <dgm:prSet/>
      <dgm:spPr/>
      <dgm:t>
        <a:bodyPr/>
        <a:lstStyle/>
        <a:p>
          <a:pPr rtl="0"/>
          <a:r>
            <a:rPr lang="en-US" dirty="0" smtClean="0"/>
            <a:t>Security</a:t>
          </a:r>
          <a:endParaRPr lang="en-US" dirty="0"/>
        </a:p>
      </dgm:t>
    </dgm:pt>
    <dgm:pt modelId="{BF23789B-439F-42EB-9167-76E1E0E77AA0}" type="parTrans" cxnId="{E22064CE-5BF7-4411-9C14-3573C1B7C58F}">
      <dgm:prSet/>
      <dgm:spPr/>
      <dgm:t>
        <a:bodyPr/>
        <a:lstStyle/>
        <a:p>
          <a:endParaRPr lang="en-US"/>
        </a:p>
      </dgm:t>
    </dgm:pt>
    <dgm:pt modelId="{D540300E-9FAC-402A-815C-E1834BD1530C}" type="sibTrans" cxnId="{E22064CE-5BF7-4411-9C14-3573C1B7C58F}">
      <dgm:prSet/>
      <dgm:spPr/>
      <dgm:t>
        <a:bodyPr/>
        <a:lstStyle/>
        <a:p>
          <a:endParaRPr lang="en-US"/>
        </a:p>
      </dgm:t>
    </dgm:pt>
    <dgm:pt modelId="{DCD3ABB3-72C0-4CA3-B6F9-31C26F313509}">
      <dgm:prSet/>
      <dgm:spPr/>
      <dgm:t>
        <a:bodyPr/>
        <a:lstStyle/>
        <a:p>
          <a:pPr rtl="0"/>
          <a:r>
            <a:rPr lang="en-US" dirty="0" smtClean="0"/>
            <a:t>Independence</a:t>
          </a:r>
          <a:endParaRPr lang="en-US" dirty="0"/>
        </a:p>
      </dgm:t>
    </dgm:pt>
    <dgm:pt modelId="{EABB7512-B2E2-4239-A4D9-4FCB7ED1F7F1}" type="parTrans" cxnId="{4F9E93AE-3C58-4046-9769-747B2CBBC4DC}">
      <dgm:prSet/>
      <dgm:spPr/>
      <dgm:t>
        <a:bodyPr/>
        <a:lstStyle/>
        <a:p>
          <a:endParaRPr lang="en-US"/>
        </a:p>
      </dgm:t>
    </dgm:pt>
    <dgm:pt modelId="{593822F8-433F-43FF-838F-AD08291185B6}" type="sibTrans" cxnId="{4F9E93AE-3C58-4046-9769-747B2CBBC4DC}">
      <dgm:prSet/>
      <dgm:spPr/>
      <dgm:t>
        <a:bodyPr/>
        <a:lstStyle/>
        <a:p>
          <a:endParaRPr lang="en-US"/>
        </a:p>
      </dgm:t>
    </dgm:pt>
    <dgm:pt modelId="{6A8D5397-3CB1-4BC3-9799-556160833AB6}" type="pres">
      <dgm:prSet presAssocID="{D5497BEC-09E2-4521-8692-09A5EEFF9E4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EF4181-7ABA-4456-B1B2-E98C51CD4D26}" type="pres">
      <dgm:prSet presAssocID="{9E494408-8275-4C3D-9DB2-AEFE9ED9FBB3}" presName="circ1" presStyleLbl="vennNode1" presStyleIdx="0" presStyleCnt="3"/>
      <dgm:spPr/>
      <dgm:t>
        <a:bodyPr/>
        <a:lstStyle/>
        <a:p>
          <a:endParaRPr lang="en-US"/>
        </a:p>
      </dgm:t>
    </dgm:pt>
    <dgm:pt modelId="{BAFFCE36-620B-4FCB-8B4A-0ED3BD9F621C}" type="pres">
      <dgm:prSet presAssocID="{9E494408-8275-4C3D-9DB2-AEFE9ED9FB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DD49C-2321-4EF1-BA47-5693549C3667}" type="pres">
      <dgm:prSet presAssocID="{7C1EE838-39F2-4BCE-8449-38E0D058AF3C}" presName="circ2" presStyleLbl="vennNode1" presStyleIdx="1" presStyleCnt="3"/>
      <dgm:spPr/>
      <dgm:t>
        <a:bodyPr/>
        <a:lstStyle/>
        <a:p>
          <a:endParaRPr lang="en-US"/>
        </a:p>
      </dgm:t>
    </dgm:pt>
    <dgm:pt modelId="{0F3D577B-003D-4D25-9A5D-385317E0B006}" type="pres">
      <dgm:prSet presAssocID="{7C1EE838-39F2-4BCE-8449-38E0D058AF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12143-0B3E-420A-BFF4-3B1FD8FF895C}" type="pres">
      <dgm:prSet presAssocID="{DCD3ABB3-72C0-4CA3-B6F9-31C26F313509}" presName="circ3" presStyleLbl="vennNode1" presStyleIdx="2" presStyleCnt="3"/>
      <dgm:spPr/>
      <dgm:t>
        <a:bodyPr/>
        <a:lstStyle/>
        <a:p>
          <a:endParaRPr lang="en-US"/>
        </a:p>
      </dgm:t>
    </dgm:pt>
    <dgm:pt modelId="{193EFC5D-982E-4F9D-92CF-FCDF1FE31161}" type="pres">
      <dgm:prSet presAssocID="{DCD3ABB3-72C0-4CA3-B6F9-31C26F31350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A9057-E642-47ED-9375-7BBD3562D118}" srcId="{D5497BEC-09E2-4521-8692-09A5EEFF9E40}" destId="{9E494408-8275-4C3D-9DB2-AEFE9ED9FBB3}" srcOrd="0" destOrd="0" parTransId="{CF849C0D-480C-4BF8-A05E-01F160BB9A12}" sibTransId="{20D71347-1734-45D3-A8FF-DA1D19D74166}"/>
    <dgm:cxn modelId="{55EBBE67-9182-4BC4-8687-08DABF8016D2}" type="presOf" srcId="{DCD3ABB3-72C0-4CA3-B6F9-31C26F313509}" destId="{193EFC5D-982E-4F9D-92CF-FCDF1FE31161}" srcOrd="1" destOrd="0" presId="urn:microsoft.com/office/officeart/2005/8/layout/venn1"/>
    <dgm:cxn modelId="{70203057-814D-4A7E-8CBC-846B1E3DEC18}" type="presOf" srcId="{DCD3ABB3-72C0-4CA3-B6F9-31C26F313509}" destId="{7E712143-0B3E-420A-BFF4-3B1FD8FF895C}" srcOrd="0" destOrd="0" presId="urn:microsoft.com/office/officeart/2005/8/layout/venn1"/>
    <dgm:cxn modelId="{9A1640AC-5EA9-48D7-B5D3-C734A434D64F}" type="presOf" srcId="{7C1EE838-39F2-4BCE-8449-38E0D058AF3C}" destId="{C40DD49C-2321-4EF1-BA47-5693549C3667}" srcOrd="0" destOrd="0" presId="urn:microsoft.com/office/officeart/2005/8/layout/venn1"/>
    <dgm:cxn modelId="{4F9E93AE-3C58-4046-9769-747B2CBBC4DC}" srcId="{D5497BEC-09E2-4521-8692-09A5EEFF9E40}" destId="{DCD3ABB3-72C0-4CA3-B6F9-31C26F313509}" srcOrd="2" destOrd="0" parTransId="{EABB7512-B2E2-4239-A4D9-4FCB7ED1F7F1}" sibTransId="{593822F8-433F-43FF-838F-AD08291185B6}"/>
    <dgm:cxn modelId="{454601E1-AD7E-4E34-8F46-729F10756FEE}" type="presOf" srcId="{9E494408-8275-4C3D-9DB2-AEFE9ED9FBB3}" destId="{90EF4181-7ABA-4456-B1B2-E98C51CD4D26}" srcOrd="0" destOrd="0" presId="urn:microsoft.com/office/officeart/2005/8/layout/venn1"/>
    <dgm:cxn modelId="{5A2A1D7E-50C3-49C3-AABE-20EB8A8B1CA0}" type="presOf" srcId="{9E494408-8275-4C3D-9DB2-AEFE9ED9FBB3}" destId="{BAFFCE36-620B-4FCB-8B4A-0ED3BD9F621C}" srcOrd="1" destOrd="0" presId="urn:microsoft.com/office/officeart/2005/8/layout/venn1"/>
    <dgm:cxn modelId="{A057D6B8-B471-4160-BDE3-7A2AD8B98A8C}" type="presOf" srcId="{7C1EE838-39F2-4BCE-8449-38E0D058AF3C}" destId="{0F3D577B-003D-4D25-9A5D-385317E0B006}" srcOrd="1" destOrd="0" presId="urn:microsoft.com/office/officeart/2005/8/layout/venn1"/>
    <dgm:cxn modelId="{E22064CE-5BF7-4411-9C14-3573C1B7C58F}" srcId="{D5497BEC-09E2-4521-8692-09A5EEFF9E40}" destId="{7C1EE838-39F2-4BCE-8449-38E0D058AF3C}" srcOrd="1" destOrd="0" parTransId="{BF23789B-439F-42EB-9167-76E1E0E77AA0}" sibTransId="{D540300E-9FAC-402A-815C-E1834BD1530C}"/>
    <dgm:cxn modelId="{9526EE2F-10B6-418C-B97D-E48B40664CBF}" type="presOf" srcId="{D5497BEC-09E2-4521-8692-09A5EEFF9E40}" destId="{6A8D5397-3CB1-4BC3-9799-556160833AB6}" srcOrd="0" destOrd="0" presId="urn:microsoft.com/office/officeart/2005/8/layout/venn1"/>
    <dgm:cxn modelId="{F7BA6B8C-4DBD-4992-BC62-EAF7859C34B6}" type="presParOf" srcId="{6A8D5397-3CB1-4BC3-9799-556160833AB6}" destId="{90EF4181-7ABA-4456-B1B2-E98C51CD4D26}" srcOrd="0" destOrd="0" presId="urn:microsoft.com/office/officeart/2005/8/layout/venn1"/>
    <dgm:cxn modelId="{AD92BCA4-1216-46C6-BBF9-01D9CC3CA697}" type="presParOf" srcId="{6A8D5397-3CB1-4BC3-9799-556160833AB6}" destId="{BAFFCE36-620B-4FCB-8B4A-0ED3BD9F621C}" srcOrd="1" destOrd="0" presId="urn:microsoft.com/office/officeart/2005/8/layout/venn1"/>
    <dgm:cxn modelId="{E861D7FE-1B50-4BB6-AEE0-C19D93F8CB46}" type="presParOf" srcId="{6A8D5397-3CB1-4BC3-9799-556160833AB6}" destId="{C40DD49C-2321-4EF1-BA47-5693549C3667}" srcOrd="2" destOrd="0" presId="urn:microsoft.com/office/officeart/2005/8/layout/venn1"/>
    <dgm:cxn modelId="{2BC1DBEF-4620-405D-A5D8-567732A2979E}" type="presParOf" srcId="{6A8D5397-3CB1-4BC3-9799-556160833AB6}" destId="{0F3D577B-003D-4D25-9A5D-385317E0B006}" srcOrd="3" destOrd="0" presId="urn:microsoft.com/office/officeart/2005/8/layout/venn1"/>
    <dgm:cxn modelId="{1E78A8F9-84BF-4123-BB55-732D1312314A}" type="presParOf" srcId="{6A8D5397-3CB1-4BC3-9799-556160833AB6}" destId="{7E712143-0B3E-420A-BFF4-3B1FD8FF895C}" srcOrd="4" destOrd="0" presId="urn:microsoft.com/office/officeart/2005/8/layout/venn1"/>
    <dgm:cxn modelId="{2EA5D216-2CD0-42D1-B8BD-2BB665F5B36F}" type="presParOf" srcId="{6A8D5397-3CB1-4BC3-9799-556160833AB6}" destId="{193EFC5D-982E-4F9D-92CF-FCDF1FE3116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8DE2-B94B-4E3A-8684-7143836B758C}" type="doc">
      <dgm:prSet loTypeId="urn:microsoft.com/office/officeart/2005/8/layout/hProcess9" loCatId="process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F6C7B186-60F0-48D1-91CF-B1EC3243B27B}">
      <dgm:prSet/>
      <dgm:spPr/>
      <dgm:t>
        <a:bodyPr/>
        <a:lstStyle/>
        <a:p>
          <a:pPr rtl="0"/>
          <a:r>
            <a:rPr lang="en-US" dirty="0" smtClean="0"/>
            <a:t>Arrange</a:t>
          </a:r>
          <a:endParaRPr lang="en-US" dirty="0"/>
        </a:p>
      </dgm:t>
    </dgm:pt>
    <dgm:pt modelId="{230D7B18-B17F-4739-8937-BFCF5922E50D}" type="parTrans" cxnId="{770BAF8D-DBC3-4A10-9F4D-7C1B9CDEC06E}">
      <dgm:prSet/>
      <dgm:spPr/>
      <dgm:t>
        <a:bodyPr/>
        <a:lstStyle/>
        <a:p>
          <a:endParaRPr lang="en-US"/>
        </a:p>
      </dgm:t>
    </dgm:pt>
    <dgm:pt modelId="{FFDF743C-137B-49B2-A457-488093CB9C35}" type="sibTrans" cxnId="{770BAF8D-DBC3-4A10-9F4D-7C1B9CDEC06E}">
      <dgm:prSet/>
      <dgm:spPr/>
      <dgm:t>
        <a:bodyPr/>
        <a:lstStyle/>
        <a:p>
          <a:endParaRPr lang="en-US"/>
        </a:p>
      </dgm:t>
    </dgm:pt>
    <dgm:pt modelId="{19531750-75D0-47AA-AECA-35B5DD830116}">
      <dgm:prSet/>
      <dgm:spPr/>
      <dgm:t>
        <a:bodyPr/>
        <a:lstStyle/>
        <a:p>
          <a:pPr rtl="0"/>
          <a:r>
            <a:rPr lang="en-US" dirty="0" smtClean="0"/>
            <a:t>Analyze</a:t>
          </a:r>
          <a:endParaRPr lang="en-US" dirty="0"/>
        </a:p>
      </dgm:t>
    </dgm:pt>
    <dgm:pt modelId="{CFC0EF5B-67EC-4DFE-B63C-D11185383AA5}" type="parTrans" cxnId="{7187824A-481D-4035-B1EA-D5DCA674554C}">
      <dgm:prSet/>
      <dgm:spPr/>
      <dgm:t>
        <a:bodyPr/>
        <a:lstStyle/>
        <a:p>
          <a:endParaRPr lang="en-US"/>
        </a:p>
      </dgm:t>
    </dgm:pt>
    <dgm:pt modelId="{7D001C2F-47EA-469B-8128-E548538B2645}" type="sibTrans" cxnId="{7187824A-481D-4035-B1EA-D5DCA674554C}">
      <dgm:prSet/>
      <dgm:spPr/>
      <dgm:t>
        <a:bodyPr/>
        <a:lstStyle/>
        <a:p>
          <a:endParaRPr lang="en-US"/>
        </a:p>
      </dgm:t>
    </dgm:pt>
    <dgm:pt modelId="{E34C7AA1-83AF-430E-B706-762CC2641D4C}">
      <dgm:prSet/>
      <dgm:spPr/>
      <dgm:t>
        <a:bodyPr/>
        <a:lstStyle/>
        <a:p>
          <a:pPr rtl="0"/>
          <a:r>
            <a:rPr lang="en-US" dirty="0" smtClean="0"/>
            <a:t>Conclude</a:t>
          </a:r>
          <a:endParaRPr lang="en-US" dirty="0"/>
        </a:p>
      </dgm:t>
    </dgm:pt>
    <dgm:pt modelId="{B7FA78C5-1863-44F7-A563-933D6CAC144F}" type="parTrans" cxnId="{9C63A682-207F-4443-8860-DF6F5E7E71E8}">
      <dgm:prSet/>
      <dgm:spPr/>
      <dgm:t>
        <a:bodyPr/>
        <a:lstStyle/>
        <a:p>
          <a:endParaRPr lang="en-US"/>
        </a:p>
      </dgm:t>
    </dgm:pt>
    <dgm:pt modelId="{2A2BA893-FF55-4204-9228-50D34771733B}" type="sibTrans" cxnId="{9C63A682-207F-4443-8860-DF6F5E7E71E8}">
      <dgm:prSet/>
      <dgm:spPr/>
      <dgm:t>
        <a:bodyPr/>
        <a:lstStyle/>
        <a:p>
          <a:endParaRPr lang="en-US"/>
        </a:p>
      </dgm:t>
    </dgm:pt>
    <dgm:pt modelId="{9130BBFB-AC8D-4A64-ACBE-C56F91433962}">
      <dgm:prSet/>
      <dgm:spPr/>
      <dgm:t>
        <a:bodyPr/>
        <a:lstStyle/>
        <a:p>
          <a:pPr rtl="0"/>
          <a:r>
            <a:rPr lang="en-US" dirty="0" smtClean="0"/>
            <a:t>Present</a:t>
          </a:r>
          <a:endParaRPr lang="en-US" dirty="0"/>
        </a:p>
      </dgm:t>
    </dgm:pt>
    <dgm:pt modelId="{5FB311A0-3369-413F-996E-F0A77E44789E}" type="parTrans" cxnId="{646E4887-B548-47CF-B119-DE9DA6B8AE16}">
      <dgm:prSet/>
      <dgm:spPr/>
      <dgm:t>
        <a:bodyPr/>
        <a:lstStyle/>
        <a:p>
          <a:endParaRPr lang="en-US"/>
        </a:p>
      </dgm:t>
    </dgm:pt>
    <dgm:pt modelId="{B48E2DCC-2F35-4DEF-BE53-59DCB11A0600}" type="sibTrans" cxnId="{646E4887-B548-47CF-B119-DE9DA6B8AE16}">
      <dgm:prSet/>
      <dgm:spPr/>
      <dgm:t>
        <a:bodyPr/>
        <a:lstStyle/>
        <a:p>
          <a:endParaRPr lang="en-US"/>
        </a:p>
      </dgm:t>
    </dgm:pt>
    <dgm:pt modelId="{A58E361A-DB4A-4589-8A68-D2509E61F1AF}" type="pres">
      <dgm:prSet presAssocID="{77E98DE2-B94B-4E3A-8684-7143836B758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4ABBE-B399-453F-BD5F-554530FEFCF2}" type="pres">
      <dgm:prSet presAssocID="{77E98DE2-B94B-4E3A-8684-7143836B758C}" presName="arrow" presStyleLbl="bgShp" presStyleIdx="0" presStyleCnt="1"/>
      <dgm:spPr/>
    </dgm:pt>
    <dgm:pt modelId="{AACBEC7D-85E7-4DE1-8519-880BFD37195F}" type="pres">
      <dgm:prSet presAssocID="{77E98DE2-B94B-4E3A-8684-7143836B758C}" presName="linearProcess" presStyleCnt="0"/>
      <dgm:spPr/>
    </dgm:pt>
    <dgm:pt modelId="{D2EBF0E3-BD08-4EBA-A768-DFC95900FF18}" type="pres">
      <dgm:prSet presAssocID="{F6C7B186-60F0-48D1-91CF-B1EC3243B27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9DD25-922C-462A-995A-A8C3EF567432}" type="pres">
      <dgm:prSet presAssocID="{FFDF743C-137B-49B2-A457-488093CB9C35}" presName="sibTrans" presStyleCnt="0"/>
      <dgm:spPr/>
    </dgm:pt>
    <dgm:pt modelId="{9AEF31B1-977B-476D-86F7-50DC85178B1A}" type="pres">
      <dgm:prSet presAssocID="{19531750-75D0-47AA-AECA-35B5DD8301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42FB-BE87-4CD5-9E10-DD096559CEF5}" type="pres">
      <dgm:prSet presAssocID="{7D001C2F-47EA-469B-8128-E548538B2645}" presName="sibTrans" presStyleCnt="0"/>
      <dgm:spPr/>
    </dgm:pt>
    <dgm:pt modelId="{555C0537-04C0-4A3B-8D29-6D2303651A7D}" type="pres">
      <dgm:prSet presAssocID="{E34C7AA1-83AF-430E-B706-762CC2641D4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FE1EA-99D4-40E4-907C-6C3D0ECE5894}" type="pres">
      <dgm:prSet presAssocID="{2A2BA893-FF55-4204-9228-50D34771733B}" presName="sibTrans" presStyleCnt="0"/>
      <dgm:spPr/>
    </dgm:pt>
    <dgm:pt modelId="{BF94F634-45D4-425A-8978-B0D10FF654F5}" type="pres">
      <dgm:prSet presAssocID="{9130BBFB-AC8D-4A64-ACBE-C56F9143396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03E954-4FB5-406F-B183-E763C10BBBD1}" type="presOf" srcId="{F6C7B186-60F0-48D1-91CF-B1EC3243B27B}" destId="{D2EBF0E3-BD08-4EBA-A768-DFC95900FF18}" srcOrd="0" destOrd="0" presId="urn:microsoft.com/office/officeart/2005/8/layout/hProcess9"/>
    <dgm:cxn modelId="{9C63A682-207F-4443-8860-DF6F5E7E71E8}" srcId="{77E98DE2-B94B-4E3A-8684-7143836B758C}" destId="{E34C7AA1-83AF-430E-B706-762CC2641D4C}" srcOrd="2" destOrd="0" parTransId="{B7FA78C5-1863-44F7-A563-933D6CAC144F}" sibTransId="{2A2BA893-FF55-4204-9228-50D34771733B}"/>
    <dgm:cxn modelId="{3F1BA7A1-2797-442B-884D-26D594123A11}" type="presOf" srcId="{19531750-75D0-47AA-AECA-35B5DD830116}" destId="{9AEF31B1-977B-476D-86F7-50DC85178B1A}" srcOrd="0" destOrd="0" presId="urn:microsoft.com/office/officeart/2005/8/layout/hProcess9"/>
    <dgm:cxn modelId="{F8B5847C-3C78-49F8-8F86-F749A33C9D70}" type="presOf" srcId="{77E98DE2-B94B-4E3A-8684-7143836B758C}" destId="{A58E361A-DB4A-4589-8A68-D2509E61F1AF}" srcOrd="0" destOrd="0" presId="urn:microsoft.com/office/officeart/2005/8/layout/hProcess9"/>
    <dgm:cxn modelId="{7187824A-481D-4035-B1EA-D5DCA674554C}" srcId="{77E98DE2-B94B-4E3A-8684-7143836B758C}" destId="{19531750-75D0-47AA-AECA-35B5DD830116}" srcOrd="1" destOrd="0" parTransId="{CFC0EF5B-67EC-4DFE-B63C-D11185383AA5}" sibTransId="{7D001C2F-47EA-469B-8128-E548538B2645}"/>
    <dgm:cxn modelId="{646E4887-B548-47CF-B119-DE9DA6B8AE16}" srcId="{77E98DE2-B94B-4E3A-8684-7143836B758C}" destId="{9130BBFB-AC8D-4A64-ACBE-C56F91433962}" srcOrd="3" destOrd="0" parTransId="{5FB311A0-3369-413F-996E-F0A77E44789E}" sibTransId="{B48E2DCC-2F35-4DEF-BE53-59DCB11A0600}"/>
    <dgm:cxn modelId="{73959404-413A-4D21-AD32-D5901DC64CED}" type="presOf" srcId="{E34C7AA1-83AF-430E-B706-762CC2641D4C}" destId="{555C0537-04C0-4A3B-8D29-6D2303651A7D}" srcOrd="0" destOrd="0" presId="urn:microsoft.com/office/officeart/2005/8/layout/hProcess9"/>
    <dgm:cxn modelId="{770BAF8D-DBC3-4A10-9F4D-7C1B9CDEC06E}" srcId="{77E98DE2-B94B-4E3A-8684-7143836B758C}" destId="{F6C7B186-60F0-48D1-91CF-B1EC3243B27B}" srcOrd="0" destOrd="0" parTransId="{230D7B18-B17F-4739-8937-BFCF5922E50D}" sibTransId="{FFDF743C-137B-49B2-A457-488093CB9C35}"/>
    <dgm:cxn modelId="{5954C612-60DA-4F61-920C-E7A0BDC4FC45}" type="presOf" srcId="{9130BBFB-AC8D-4A64-ACBE-C56F91433962}" destId="{BF94F634-45D4-425A-8978-B0D10FF654F5}" srcOrd="0" destOrd="0" presId="urn:microsoft.com/office/officeart/2005/8/layout/hProcess9"/>
    <dgm:cxn modelId="{CF27727B-579B-4F08-BC54-9834FB1C73FD}" type="presParOf" srcId="{A58E361A-DB4A-4589-8A68-D2509E61F1AF}" destId="{AEE4ABBE-B399-453F-BD5F-554530FEFCF2}" srcOrd="0" destOrd="0" presId="urn:microsoft.com/office/officeart/2005/8/layout/hProcess9"/>
    <dgm:cxn modelId="{E8560EEC-993A-4B77-8F08-A96BBCDCE19B}" type="presParOf" srcId="{A58E361A-DB4A-4589-8A68-D2509E61F1AF}" destId="{AACBEC7D-85E7-4DE1-8519-880BFD37195F}" srcOrd="1" destOrd="0" presId="urn:microsoft.com/office/officeart/2005/8/layout/hProcess9"/>
    <dgm:cxn modelId="{330585D0-B6B2-48CC-84D8-BD5513669B4B}" type="presParOf" srcId="{AACBEC7D-85E7-4DE1-8519-880BFD37195F}" destId="{D2EBF0E3-BD08-4EBA-A768-DFC95900FF18}" srcOrd="0" destOrd="0" presId="urn:microsoft.com/office/officeart/2005/8/layout/hProcess9"/>
    <dgm:cxn modelId="{15E42D9D-01AA-49D3-8DBE-12D34989AC8D}" type="presParOf" srcId="{AACBEC7D-85E7-4DE1-8519-880BFD37195F}" destId="{BF79DD25-922C-462A-995A-A8C3EF567432}" srcOrd="1" destOrd="0" presId="urn:microsoft.com/office/officeart/2005/8/layout/hProcess9"/>
    <dgm:cxn modelId="{04D84AE5-A7C6-4BCD-A7C8-ADE731C2CC1F}" type="presParOf" srcId="{AACBEC7D-85E7-4DE1-8519-880BFD37195F}" destId="{9AEF31B1-977B-476D-86F7-50DC85178B1A}" srcOrd="2" destOrd="0" presId="urn:microsoft.com/office/officeart/2005/8/layout/hProcess9"/>
    <dgm:cxn modelId="{B728A075-AD90-4A87-BA0F-3056E38F2E07}" type="presParOf" srcId="{AACBEC7D-85E7-4DE1-8519-880BFD37195F}" destId="{10EA42FB-BE87-4CD5-9E10-DD096559CEF5}" srcOrd="3" destOrd="0" presId="urn:microsoft.com/office/officeart/2005/8/layout/hProcess9"/>
    <dgm:cxn modelId="{3B09B5FA-CDF4-4975-B4CB-9F76D6BBEAFA}" type="presParOf" srcId="{AACBEC7D-85E7-4DE1-8519-880BFD37195F}" destId="{555C0537-04C0-4A3B-8D29-6D2303651A7D}" srcOrd="4" destOrd="0" presId="urn:microsoft.com/office/officeart/2005/8/layout/hProcess9"/>
    <dgm:cxn modelId="{87737249-0651-43D1-8964-FA65107B056C}" type="presParOf" srcId="{AACBEC7D-85E7-4DE1-8519-880BFD37195F}" destId="{E78FE1EA-99D4-40E4-907C-6C3D0ECE5894}" srcOrd="5" destOrd="0" presId="urn:microsoft.com/office/officeart/2005/8/layout/hProcess9"/>
    <dgm:cxn modelId="{50E6D884-87F0-432E-B434-747B2EA7DE51}" type="presParOf" srcId="{AACBEC7D-85E7-4DE1-8519-880BFD37195F}" destId="{BF94F634-45D4-425A-8978-B0D10FF654F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EF4181-7ABA-4456-B1B2-E98C51CD4D26}">
      <dsp:nvSpPr>
        <dsp:cNvPr id="0" name=""/>
        <dsp:cNvSpPr/>
      </dsp:nvSpPr>
      <dsp:spPr>
        <a:xfrm>
          <a:off x="846424" y="357059"/>
          <a:ext cx="2345750" cy="23457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Conservation</a:t>
          </a:r>
          <a:endParaRPr lang="en-US" sz="1900" kern="1200" dirty="0"/>
        </a:p>
      </dsp:txBody>
      <dsp:txXfrm>
        <a:off x="1159191" y="767565"/>
        <a:ext cx="1720216" cy="1055587"/>
      </dsp:txXfrm>
    </dsp:sp>
    <dsp:sp modelId="{C40DD49C-2321-4EF1-BA47-5693549C3667}">
      <dsp:nvSpPr>
        <dsp:cNvPr id="0" name=""/>
        <dsp:cNvSpPr/>
      </dsp:nvSpPr>
      <dsp:spPr>
        <a:xfrm>
          <a:off x="1692849" y="1823153"/>
          <a:ext cx="2345750" cy="23457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410258" y="2429138"/>
        <a:ext cx="1407450" cy="1290162"/>
      </dsp:txXfrm>
    </dsp:sp>
    <dsp:sp modelId="{7E712143-0B3E-420A-BFF4-3B1FD8FF895C}">
      <dsp:nvSpPr>
        <dsp:cNvPr id="0" name=""/>
        <dsp:cNvSpPr/>
      </dsp:nvSpPr>
      <dsp:spPr>
        <a:xfrm>
          <a:off x="0" y="1823153"/>
          <a:ext cx="2345750" cy="23457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Independence</a:t>
          </a:r>
          <a:endParaRPr lang="en-US" sz="1900" kern="1200" dirty="0"/>
        </a:p>
      </dsp:txBody>
      <dsp:txXfrm>
        <a:off x="220891" y="2429138"/>
        <a:ext cx="1407450" cy="12901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E4ABBE-B399-453F-BD5F-554530FEFCF2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BF0E3-BD08-4EBA-A768-DFC95900FF18}">
      <dsp:nvSpPr>
        <dsp:cNvPr id="0" name=""/>
        <dsp:cNvSpPr/>
      </dsp:nvSpPr>
      <dsp:spPr>
        <a:xfrm>
          <a:off x="1697" y="1357788"/>
          <a:ext cx="1902999" cy="18103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Arrange</a:t>
          </a:r>
          <a:endParaRPr lang="en-US" sz="3000" kern="1200" dirty="0"/>
        </a:p>
      </dsp:txBody>
      <dsp:txXfrm>
        <a:off x="1697" y="1357788"/>
        <a:ext cx="1902999" cy="1810385"/>
      </dsp:txXfrm>
    </dsp:sp>
    <dsp:sp modelId="{9AEF31B1-977B-476D-86F7-50DC85178B1A}">
      <dsp:nvSpPr>
        <dsp:cNvPr id="0" name=""/>
        <dsp:cNvSpPr/>
      </dsp:nvSpPr>
      <dsp:spPr>
        <a:xfrm>
          <a:off x="2109432" y="1357788"/>
          <a:ext cx="1902999" cy="18103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Analyze</a:t>
          </a:r>
          <a:endParaRPr lang="en-US" sz="3000" kern="1200" dirty="0"/>
        </a:p>
      </dsp:txBody>
      <dsp:txXfrm>
        <a:off x="2109432" y="1357788"/>
        <a:ext cx="1902999" cy="1810385"/>
      </dsp:txXfrm>
    </dsp:sp>
    <dsp:sp modelId="{555C0537-04C0-4A3B-8D29-6D2303651A7D}">
      <dsp:nvSpPr>
        <dsp:cNvPr id="0" name=""/>
        <dsp:cNvSpPr/>
      </dsp:nvSpPr>
      <dsp:spPr>
        <a:xfrm>
          <a:off x="4217167" y="1357788"/>
          <a:ext cx="1902999" cy="1810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Conclude</a:t>
          </a:r>
          <a:endParaRPr lang="en-US" sz="3000" kern="1200" dirty="0"/>
        </a:p>
      </dsp:txBody>
      <dsp:txXfrm>
        <a:off x="4217167" y="1357788"/>
        <a:ext cx="1902999" cy="1810385"/>
      </dsp:txXfrm>
    </dsp:sp>
    <dsp:sp modelId="{BF94F634-45D4-425A-8978-B0D10FF654F5}">
      <dsp:nvSpPr>
        <dsp:cNvPr id="0" name=""/>
        <dsp:cNvSpPr/>
      </dsp:nvSpPr>
      <dsp:spPr>
        <a:xfrm>
          <a:off x="6324902" y="1357788"/>
          <a:ext cx="1902999" cy="1810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Present</a:t>
          </a:r>
          <a:endParaRPr lang="en-US" sz="3000" kern="1200" dirty="0"/>
        </a:p>
      </dsp:txBody>
      <dsp:txXfrm>
        <a:off x="6324902" y="1357788"/>
        <a:ext cx="1902999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E7F767-A250-4956-B531-F7BCC0EB9247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371D17-08A6-49BB-BBF3-E86B32144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7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These map to the syllabus.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C16468-56C9-4E59-B858-E7E511E244F0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B958-60A9-4BAB-957B-BFBDB913F96B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E476-1E3A-4B64-B54A-8DAA94A99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AB7F-FA91-4D57-82B9-4C91FD5E8B0C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49C1-ADF2-40EC-BDFA-8B3C80D8B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1A1F-3392-4E68-A49F-485CE17F8BBE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C854D-3809-4D95-AB63-68A17CD7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9662D-DC10-4632-9CD9-194E6BFAD6D5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F87A7-3832-40EE-8409-9FD4C49F3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20003-C7F9-4C49-9D77-7E99BF5E72A2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C359-687A-4603-A199-D877C68DF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32D1-D545-467B-82DB-9D2AD610316D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0B42-71AF-4E98-AC97-C5857247D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B31-2E5A-456B-B6B4-F21882259A38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294A-CD9E-4D5E-A3EF-A870CF99D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9F6D-5752-478E-9C32-C372C9D88920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E018-FA50-4059-A0E5-36055B51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0BD6-7EBA-4381-83AD-E55564D822CC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E634-E22D-45D0-93D2-4F815B191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9F03-4D85-4DF3-A59E-E515F65A68A8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CDFE3-AEB7-4051-9A30-B322353F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8D9E-5281-40D1-8DE7-DAC290D20FBD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6259-4147-42EB-8CC5-5BF5F11C9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185ED4-7A4B-4263-8E90-F1C82E985C8A}" type="datetimeFigureOut">
              <a:rPr lang="en-US"/>
              <a:pPr>
                <a:defRPr/>
              </a:pPr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85C196-5710-4CD9-A229-175B19E78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1: Operational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Status Update: Data Collection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7162800" y="5334000"/>
            <a:ext cx="16779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latin typeface="Calibri" pitchFamily="34" charset="0"/>
              </a:rPr>
              <a:t>Bill Berklich</a:t>
            </a:r>
          </a:p>
          <a:p>
            <a:pPr algn="r"/>
            <a:r>
              <a:rPr lang="en-US">
                <a:latin typeface="Calibri" pitchFamily="34" charset="0"/>
              </a:rPr>
              <a:t>Christy Brennan</a:t>
            </a:r>
          </a:p>
          <a:p>
            <a:pPr algn="r"/>
            <a:r>
              <a:rPr lang="en-US">
                <a:latin typeface="Calibri" pitchFamily="34" charset="0"/>
              </a:rPr>
              <a:t>Steve Mazza</a:t>
            </a:r>
          </a:p>
          <a:p>
            <a:pPr algn="r"/>
            <a:r>
              <a:rPr lang="en-US">
                <a:latin typeface="Calibri" pitchFamily="34" charset="0"/>
              </a:rPr>
              <a:t>Dan Torres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Governance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Approach to Governance is largely ad-hoc for </a:t>
            </a:r>
            <a:r>
              <a:rPr lang="en-US" sz="2400" dirty="0" err="1" smtClean="0"/>
              <a:t>OE</a:t>
            </a:r>
            <a:r>
              <a:rPr lang="en-US" sz="2400" dirty="0" smtClean="0"/>
              <a:t> as an </a:t>
            </a:r>
            <a:r>
              <a:rPr lang="en-US" sz="2400" dirty="0" err="1" smtClean="0"/>
              <a:t>SoS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operation most like a Virtual </a:t>
            </a:r>
            <a:r>
              <a:rPr lang="en-US" sz="2400" dirty="0" err="1" smtClean="0"/>
              <a:t>SoS</a:t>
            </a:r>
            <a:r>
              <a:rPr lang="en-US" sz="2400" dirty="0" smtClean="0"/>
              <a:t> of linked/affiliated systems by high degrees of Independence, Decentralization, Heterogeneous systems, and Indeterminable-Emergent Behavior</a:t>
            </a:r>
          </a:p>
          <a:p>
            <a:pPr eaLnBrk="1" hangingPunct="1"/>
            <a:r>
              <a:rPr lang="en-US" sz="2400" dirty="0" smtClean="0"/>
              <a:t>Exceptions to this include 1) </a:t>
            </a:r>
            <a:r>
              <a:rPr lang="en-US" sz="2400" dirty="0" err="1" smtClean="0"/>
              <a:t>Krooks</a:t>
            </a:r>
            <a:r>
              <a:rPr lang="en-US" sz="2400" dirty="0" smtClean="0"/>
              <a:t>/</a:t>
            </a:r>
            <a:r>
              <a:rPr lang="en-US" sz="2400" dirty="0" err="1" smtClean="0"/>
              <a:t>Kinnevan</a:t>
            </a:r>
            <a:r>
              <a:rPr lang="en-US" sz="2400" dirty="0" smtClean="0"/>
              <a:t> paper that notes need for better Contingency Base policy and guidance with respect to operational energy and;</a:t>
            </a:r>
          </a:p>
          <a:p>
            <a:pPr eaLnBrk="1" hangingPunct="1"/>
            <a:r>
              <a:rPr lang="en-US" sz="2400" dirty="0" smtClean="0"/>
              <a:t>2) </a:t>
            </a:r>
            <a:r>
              <a:rPr lang="en-US" sz="2400" dirty="0" err="1" smtClean="0"/>
              <a:t>DoD</a:t>
            </a:r>
            <a:r>
              <a:rPr lang="en-US" sz="2400" dirty="0" smtClean="0"/>
              <a:t> Operational Energy Strategy paper that notes establishment of Assistant Secretary of Defense for Operational Energy Strategy for </a:t>
            </a:r>
            <a:r>
              <a:rPr lang="en-US" sz="2400" dirty="0" err="1" smtClean="0"/>
              <a:t>DoD</a:t>
            </a:r>
            <a:r>
              <a:rPr lang="en-US" sz="2400" dirty="0" smtClean="0"/>
              <a:t>, and an implementation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Literature Review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The literature seemed more than adequate to provide us with sufficient information to report on the status, direction, and impact of Operational Energy.</a:t>
            </a:r>
          </a:p>
          <a:p>
            <a:pPr>
              <a:buFont typeface="Arial" charset="0"/>
              <a:buNone/>
            </a:pPr>
            <a:r>
              <a:rPr lang="en-US" sz="2400" smtClean="0"/>
              <a:t>The principal areas of concern were conservation, security, and energy independence.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Findings</a:t>
            </a:r>
          </a:p>
        </p:txBody>
      </p:sp>
      <p:pic>
        <p:nvPicPr>
          <p:cNvPr id="2" name="Content Placeholder 1" descr="2012-Iowa-Employer-Benefits-Study-Coming-Soon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369" r="-3136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Effectiveness of SoS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/>
              <a:t>SoS</a:t>
            </a:r>
            <a:r>
              <a:rPr lang="en-US" sz="2800" dirty="0" smtClean="0"/>
              <a:t> is achieving it’s mission of distributing the supplies to the troops however it is currently inefficient</a:t>
            </a:r>
          </a:p>
          <a:p>
            <a:pPr lvl="1" eaLnBrk="1" hangingPunct="1"/>
            <a:r>
              <a:rPr lang="en-US" sz="2400" dirty="0" smtClean="0"/>
              <a:t>Extremely costly</a:t>
            </a:r>
          </a:p>
          <a:p>
            <a:pPr lvl="1" eaLnBrk="1" hangingPunct="1"/>
            <a:r>
              <a:rPr lang="en-US" sz="2400" dirty="0" smtClean="0"/>
              <a:t>Dependent upon fossil fuels</a:t>
            </a:r>
          </a:p>
          <a:p>
            <a:pPr lvl="1" eaLnBrk="1" hangingPunct="1"/>
            <a:r>
              <a:rPr lang="en-US" sz="2400" dirty="0" smtClean="0"/>
              <a:t>Excess supplies</a:t>
            </a:r>
          </a:p>
          <a:p>
            <a:pPr lvl="1" eaLnBrk="1" hangingPunct="1"/>
            <a:r>
              <a:rPr lang="en-US" sz="2400" dirty="0" smtClean="0"/>
              <a:t>Assets lost during transit</a:t>
            </a:r>
          </a:p>
          <a:p>
            <a:pPr lvl="1" eaLnBrk="1" hangingPunct="1"/>
            <a:r>
              <a:rPr lang="en-US" sz="2400" dirty="0" smtClean="0"/>
              <a:t>Unforeseen consequences of improvements</a:t>
            </a:r>
          </a:p>
          <a:p>
            <a:pPr eaLnBrk="1" hangingPunct="1"/>
            <a:r>
              <a:rPr lang="en-US" sz="2800" dirty="0" smtClean="0"/>
              <a:t>Current </a:t>
            </a:r>
            <a:r>
              <a:rPr lang="en-US" sz="2800" dirty="0" err="1" smtClean="0"/>
              <a:t>ICD</a:t>
            </a:r>
            <a:r>
              <a:rPr lang="en-US" sz="2800" dirty="0" smtClean="0"/>
              <a:t> in place to improve many of these issues for all systems in terms of energy – specifically focused on distribution and basing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Characteristic Estimates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5364162"/>
          </a:xfrm>
        </p:spPr>
        <p:txBody>
          <a:bodyPr/>
          <a:lstStyle/>
          <a:p>
            <a:pPr eaLnBrk="1" hangingPunct="1"/>
            <a:r>
              <a:rPr lang="en-US" sz="2400" smtClean="0"/>
              <a:t>Current characteristic estimations are relatively accurate, the current distribution system operates somewhere between a virtual and collaborative system</a:t>
            </a:r>
          </a:p>
          <a:p>
            <a:pPr lvl="1" eaLnBrk="1" hangingPunct="1"/>
            <a:r>
              <a:rPr lang="en-US" sz="2000" smtClean="0"/>
              <a:t>Systems are independent</a:t>
            </a:r>
          </a:p>
          <a:p>
            <a:pPr lvl="1" eaLnBrk="1" hangingPunct="1"/>
            <a:r>
              <a:rPr lang="en-US" sz="2000" smtClean="0"/>
              <a:t>Many uses of platforms but come together for a single mission (ie MRAPs used as convoy protection, route clearance and combat missions)</a:t>
            </a:r>
          </a:p>
          <a:p>
            <a:pPr lvl="1" eaLnBrk="1" hangingPunct="1"/>
            <a:r>
              <a:rPr lang="en-US" sz="2000" smtClean="0"/>
              <a:t>Due to the fact that it is not a single cohesive system, it is difficult to anticipate and reduce the risks of the overall system</a:t>
            </a:r>
          </a:p>
          <a:p>
            <a:pPr eaLnBrk="1" hangingPunct="1"/>
            <a:r>
              <a:rPr lang="en-US" sz="2400" smtClean="0"/>
              <a:t>Emerging efforts are working to provide a more centralized management system and analyze the system as a more collaborative to acknowledged SoS</a:t>
            </a:r>
          </a:p>
          <a:p>
            <a:pPr lvl="1" eaLnBrk="1" hangingPunct="1"/>
            <a:r>
              <a:rPr lang="en-US" sz="2000" smtClean="0"/>
              <a:t>Joint Operational Energy Initiative (JOEI) lead by PEO CS&amp;CSS and TARDEC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Emergent Patterns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410200"/>
          </a:xfrm>
        </p:spPr>
        <p:txBody>
          <a:bodyPr/>
          <a:lstStyle/>
          <a:p>
            <a:pPr eaLnBrk="1" hangingPunct="1"/>
            <a:r>
              <a:rPr lang="en-US" sz="2000" smtClean="0"/>
              <a:t>“Energy has emerged as a dominant factor in the 21</a:t>
            </a:r>
            <a:r>
              <a:rPr lang="en-US" sz="2000" baseline="30000" smtClean="0"/>
              <a:t>st </a:t>
            </a:r>
            <a:r>
              <a:rPr lang="en-US" sz="2000" smtClean="0"/>
              <a:t>century battle space…energy inefficiency is a significant liability, a constraint on operations, and a significant force protection challenge.” –OE Metrics</a:t>
            </a:r>
          </a:p>
          <a:p>
            <a:pPr eaLnBrk="1" hangingPunct="1"/>
            <a:r>
              <a:rPr lang="en-US" sz="2000" smtClean="0"/>
              <a:t>New energy solutions need to be assessed against an overarching energy KPP and interactions fully understood</a:t>
            </a:r>
          </a:p>
          <a:p>
            <a:pPr lvl="1" eaLnBrk="1" hangingPunct="1"/>
            <a:r>
              <a:rPr lang="en-US" sz="1800" smtClean="0"/>
              <a:t>Decreased reliability</a:t>
            </a:r>
          </a:p>
          <a:p>
            <a:pPr lvl="1" eaLnBrk="1" hangingPunct="1"/>
            <a:r>
              <a:rPr lang="en-US" sz="1800" smtClean="0"/>
              <a:t>Increased burden related systems (ie waste to energy)</a:t>
            </a:r>
          </a:p>
          <a:p>
            <a:pPr lvl="1" eaLnBrk="1" hangingPunct="1"/>
            <a:r>
              <a:rPr lang="en-US" sz="1800" smtClean="0"/>
              <a:t>Specialized maintenance creating need for new training and more men on bases</a:t>
            </a:r>
          </a:p>
          <a:p>
            <a:r>
              <a:rPr lang="en-US" sz="2000" smtClean="0"/>
              <a:t>Need a holistic solution to the energy supply and demand situation</a:t>
            </a:r>
          </a:p>
          <a:p>
            <a:r>
              <a:rPr lang="en-US" sz="2000" smtClean="0"/>
              <a:t>Insufficient efforts currently exist to address operational energy as a System of Systems</a:t>
            </a:r>
          </a:p>
          <a:p>
            <a:pPr eaLnBrk="1" hangingPunct="1"/>
            <a:r>
              <a:rPr lang="en-US" sz="2000" smtClean="0"/>
              <a:t>Understanding the interactions in the energy infrastructure is critical to improving operational energy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1" descr="You-are-here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1219200"/>
            <a:ext cx="358140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450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1: Operational Energy</vt:lpstr>
      <vt:lpstr>Governance</vt:lpstr>
      <vt:lpstr>Literature Review</vt:lpstr>
      <vt:lpstr>Initial Findings</vt:lpstr>
      <vt:lpstr>Effectiveness of SoS</vt:lpstr>
      <vt:lpstr>Characteristic Estimates</vt:lpstr>
      <vt:lpstr>Emergent Patterns</vt:lpstr>
      <vt:lpstr>Next Steps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Operational Energy</dc:title>
  <dc:creator>Steve Mazza</dc:creator>
  <cp:lastModifiedBy>US Army User</cp:lastModifiedBy>
  <cp:revision>10</cp:revision>
  <dcterms:created xsi:type="dcterms:W3CDTF">2013-05-14T13:56:11Z</dcterms:created>
  <dcterms:modified xsi:type="dcterms:W3CDTF">2013-05-15T17:27:08Z</dcterms:modified>
</cp:coreProperties>
</file>