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92BD3D-CA6A-4D4E-ACB2-8FE975DF31A5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A7D815-02AA-4559-877E-B403922E1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92BD3D-CA6A-4D4E-ACB2-8FE975DF31A5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7D815-02AA-4559-877E-B403922E1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92BD3D-CA6A-4D4E-ACB2-8FE975DF31A5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7D815-02AA-4559-877E-B403922E1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92BD3D-CA6A-4D4E-ACB2-8FE975DF31A5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7D815-02AA-4559-877E-B403922E1D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92BD3D-CA6A-4D4E-ACB2-8FE975DF31A5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7D815-02AA-4559-877E-B403922E1D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92BD3D-CA6A-4D4E-ACB2-8FE975DF31A5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7D815-02AA-4559-877E-B403922E1D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92BD3D-CA6A-4D4E-ACB2-8FE975DF31A5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7D815-02AA-4559-877E-B403922E1D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92BD3D-CA6A-4D4E-ACB2-8FE975DF31A5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7D815-02AA-4559-877E-B403922E1D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92BD3D-CA6A-4D4E-ACB2-8FE975DF31A5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7D815-02AA-4559-877E-B403922E1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D92BD3D-CA6A-4D4E-ACB2-8FE975DF31A5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A7D815-02AA-4559-877E-B403922E1D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92BD3D-CA6A-4D4E-ACB2-8FE975DF31A5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A7D815-02AA-4559-877E-B403922E1D3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92BD3D-CA6A-4D4E-ACB2-8FE975DF31A5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2A7D815-02AA-4559-877E-B403922E1D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Questions for Operational Energy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6461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Team 1</a:t>
            </a:r>
          </a:p>
          <a:p>
            <a:r>
              <a:rPr lang="en-US" dirty="0" smtClean="0"/>
              <a:t>Bill Berklich</a:t>
            </a:r>
          </a:p>
          <a:p>
            <a:r>
              <a:rPr lang="en-US" dirty="0" smtClean="0"/>
              <a:t>Christy Brennan</a:t>
            </a:r>
          </a:p>
          <a:p>
            <a:r>
              <a:rPr lang="en-US" dirty="0" smtClean="0"/>
              <a:t>Steve Mazza</a:t>
            </a:r>
          </a:p>
          <a:p>
            <a:r>
              <a:rPr lang="en-US" dirty="0" smtClean="0"/>
              <a:t>Dan Torres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838200"/>
            <a:ext cx="7162800" cy="1199704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800" dirty="0" smtClean="0"/>
              <a:t>What is encompassed in the system of systems for the distribution system for operational energy?</a:t>
            </a:r>
            <a:endParaRPr lang="en-US" sz="2000" dirty="0" smtClean="0"/>
          </a:p>
          <a:p>
            <a:pPr>
              <a:buNone/>
            </a:pPr>
            <a:r>
              <a:rPr lang="en-US" sz="2800" dirty="0" smtClean="0"/>
              <a:t> </a:t>
            </a:r>
            <a:endParaRPr lang="en-US" sz="2000" dirty="0" smtClean="0"/>
          </a:p>
          <a:p>
            <a:pPr lvl="0"/>
            <a:r>
              <a:rPr lang="en-US" sz="2800" dirty="0" smtClean="0"/>
              <a:t>What current capability gaps exist with respect to Operational Energy?</a:t>
            </a:r>
            <a:endParaRPr lang="en-US" sz="2000" dirty="0" smtClean="0"/>
          </a:p>
          <a:p>
            <a:pPr lvl="1"/>
            <a:r>
              <a:rPr lang="en-US" sz="2400" dirty="0" smtClean="0"/>
              <a:t>Distribution System</a:t>
            </a:r>
            <a:endParaRPr lang="en-US" sz="1800" dirty="0" smtClean="0"/>
          </a:p>
          <a:p>
            <a:pPr lvl="1"/>
            <a:r>
              <a:rPr lang="en-US" sz="2400" dirty="0" smtClean="0"/>
              <a:t>External Gaps</a:t>
            </a:r>
            <a:endParaRPr lang="en-US" sz="1800" dirty="0" smtClean="0"/>
          </a:p>
          <a:p>
            <a:pPr lvl="1"/>
            <a:r>
              <a:rPr lang="en-US" sz="2400" dirty="0" smtClean="0"/>
              <a:t>Documentation that supports these gaps</a:t>
            </a:r>
            <a:endParaRPr lang="en-US" sz="1800" dirty="0" smtClean="0"/>
          </a:p>
          <a:p>
            <a:endParaRPr lang="en-US" sz="2000" dirty="0" smtClean="0"/>
          </a:p>
          <a:p>
            <a:pPr lvl="0"/>
            <a:r>
              <a:rPr lang="en-US" sz="2800" dirty="0" smtClean="0"/>
              <a:t>How would it be categorized in terms of </a:t>
            </a:r>
            <a:r>
              <a:rPr lang="en-US" sz="2800" dirty="0" err="1" smtClean="0"/>
              <a:t>SoS</a:t>
            </a:r>
            <a:r>
              <a:rPr lang="en-US" sz="2800" dirty="0" smtClean="0"/>
              <a:t>?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Justification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What are the benefits of evaluating and treating it as a system of systems?</a:t>
            </a:r>
            <a:endParaRPr lang="en-US" sz="1800" dirty="0" smtClean="0"/>
          </a:p>
          <a:p>
            <a:endParaRPr lang="en-US" sz="1800" dirty="0" smtClean="0"/>
          </a:p>
          <a:p>
            <a:pPr lvl="0"/>
            <a:r>
              <a:rPr lang="en-US" sz="2400" dirty="0" smtClean="0"/>
              <a:t>What are the consequences of not addressing Operational Energy, specifically the Distribution system, as a system of systems?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and Benefits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sz="2800" dirty="0" smtClean="0"/>
              <a:t>What are the challenges to treating this as a system of systems, both technically and programmatically</a:t>
            </a:r>
            <a:r>
              <a:rPr lang="en-US" sz="2800" dirty="0" smtClean="0"/>
              <a:t>?</a:t>
            </a: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  <a:p>
            <a:pPr lvl="1"/>
            <a:r>
              <a:rPr lang="en-US" sz="2400" dirty="0" smtClean="0"/>
              <a:t>What PEOs are involved?</a:t>
            </a:r>
            <a:endParaRPr lang="en-US" sz="1800" dirty="0" smtClean="0"/>
          </a:p>
          <a:p>
            <a:pPr lvl="1"/>
            <a:r>
              <a:rPr lang="en-US" sz="2400" dirty="0" smtClean="0"/>
              <a:t>What other organizations are involved?</a:t>
            </a:r>
            <a:endParaRPr lang="en-US" sz="1800" dirty="0" smtClean="0"/>
          </a:p>
          <a:p>
            <a:endParaRPr lang="en-US" sz="2000" dirty="0" smtClean="0"/>
          </a:p>
          <a:p>
            <a:pPr lvl="0"/>
            <a:r>
              <a:rPr lang="en-US" sz="2800" dirty="0" smtClean="0"/>
              <a:t>Are there any current efforts to address this?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2400" dirty="0" smtClean="0"/>
              <a:t>How are they addressing the requirements development, operational, functionally, physically, in terms of OE?</a:t>
            </a:r>
            <a:endParaRPr lang="en-US" sz="1800" dirty="0" smtClean="0"/>
          </a:p>
          <a:p>
            <a:pPr lvl="1"/>
            <a:r>
              <a:rPr lang="en-US" sz="2400" dirty="0" smtClean="0"/>
              <a:t>How are they addressing design and analysis?</a:t>
            </a:r>
            <a:endParaRPr lang="en-US" sz="1800" dirty="0" smtClean="0"/>
          </a:p>
          <a:p>
            <a:pPr lvl="1"/>
            <a:r>
              <a:rPr lang="en-US" sz="2400" dirty="0" smtClean="0"/>
              <a:t>How are they addressing implementation?</a:t>
            </a:r>
            <a:endParaRPr lang="en-US" sz="1800" dirty="0" smtClean="0"/>
          </a:p>
          <a:p>
            <a:pPr>
              <a:buNone/>
            </a:pPr>
            <a:r>
              <a:rPr lang="en-US" sz="2800" dirty="0" smtClean="0"/>
              <a:t> 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On-going Work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</TotalTime>
  <Words>148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Research Questions for Operational Energy</vt:lpstr>
      <vt:lpstr>Scope and Justification</vt:lpstr>
      <vt:lpstr>Consequences and Benefits</vt:lpstr>
      <vt:lpstr>On-going Work</vt:lpstr>
    </vt:vector>
  </TitlesOfParts>
  <Company>United States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Questions for Operational Energy</dc:title>
  <dc:creator>Christine K Brennan</dc:creator>
  <cp:lastModifiedBy>Christine K Brennan</cp:lastModifiedBy>
  <cp:revision>1</cp:revision>
  <dcterms:created xsi:type="dcterms:W3CDTF">2013-04-16T23:14:26Z</dcterms:created>
  <dcterms:modified xsi:type="dcterms:W3CDTF">2013-04-16T23:19:23Z</dcterms:modified>
</cp:coreProperties>
</file>