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D5807-A4E6-6240-BD23-34742B430AAA}" type="doc">
      <dgm:prSet loTypeId="urn:microsoft.com/office/officeart/2005/8/layout/lProcess2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81A511-CBDF-384E-9612-F25AC877609F}">
      <dgm:prSet/>
      <dgm:spPr/>
      <dgm:t>
        <a:bodyPr/>
        <a:lstStyle/>
        <a:p>
          <a:pPr rtl="0"/>
          <a:r>
            <a:rPr lang="en-US" smtClean="0"/>
            <a:t>Power</a:t>
          </a:r>
          <a:endParaRPr lang="en-US"/>
        </a:p>
      </dgm:t>
    </dgm:pt>
    <dgm:pt modelId="{8D2122E5-8DFC-634A-A2CD-AF581B4E1420}" type="parTrans" cxnId="{E7BD3592-F705-464E-B528-7BCE10CF2C57}">
      <dgm:prSet/>
      <dgm:spPr/>
      <dgm:t>
        <a:bodyPr/>
        <a:lstStyle/>
        <a:p>
          <a:endParaRPr lang="en-US"/>
        </a:p>
      </dgm:t>
    </dgm:pt>
    <dgm:pt modelId="{68CBAE26-83F0-E343-8D14-878C2F7A5117}" type="sibTrans" cxnId="{E7BD3592-F705-464E-B528-7BCE10CF2C57}">
      <dgm:prSet/>
      <dgm:spPr/>
      <dgm:t>
        <a:bodyPr/>
        <a:lstStyle/>
        <a:p>
          <a:endParaRPr lang="en-US"/>
        </a:p>
      </dgm:t>
    </dgm:pt>
    <dgm:pt modelId="{DEA95E20-EB35-DC49-8464-446EB415C530}">
      <dgm:prSet/>
      <dgm:spPr/>
      <dgm:t>
        <a:bodyPr/>
        <a:lstStyle/>
        <a:p>
          <a:pPr rtl="0"/>
          <a:r>
            <a:rPr lang="en-US" smtClean="0"/>
            <a:t>Battery</a:t>
          </a:r>
          <a:endParaRPr lang="en-US"/>
        </a:p>
      </dgm:t>
    </dgm:pt>
    <dgm:pt modelId="{CBF90B95-1FCC-F747-AB38-8A6D121FF3E7}" type="parTrans" cxnId="{DC01D3E4-FEDA-F54C-8130-D8FAC41CBEA3}">
      <dgm:prSet/>
      <dgm:spPr/>
      <dgm:t>
        <a:bodyPr/>
        <a:lstStyle/>
        <a:p>
          <a:endParaRPr lang="en-US"/>
        </a:p>
      </dgm:t>
    </dgm:pt>
    <dgm:pt modelId="{185910A7-D768-9946-A02E-6654779AEE87}" type="sibTrans" cxnId="{DC01D3E4-FEDA-F54C-8130-D8FAC41CBEA3}">
      <dgm:prSet/>
      <dgm:spPr/>
      <dgm:t>
        <a:bodyPr/>
        <a:lstStyle/>
        <a:p>
          <a:endParaRPr lang="en-US"/>
        </a:p>
      </dgm:t>
    </dgm:pt>
    <dgm:pt modelId="{43444930-2599-6043-A9A5-226D9577E198}">
      <dgm:prSet/>
      <dgm:spPr/>
      <dgm:t>
        <a:bodyPr/>
        <a:lstStyle/>
        <a:p>
          <a:pPr rtl="0"/>
          <a:r>
            <a:rPr lang="en-US" smtClean="0"/>
            <a:t>Power Switch</a:t>
          </a:r>
          <a:endParaRPr lang="en-US"/>
        </a:p>
      </dgm:t>
    </dgm:pt>
    <dgm:pt modelId="{6B50711E-FBFC-004F-8786-5275DCD668F9}" type="parTrans" cxnId="{B76A5AD9-2557-F743-ACAB-9FEDB20B1FFE}">
      <dgm:prSet/>
      <dgm:spPr/>
      <dgm:t>
        <a:bodyPr/>
        <a:lstStyle/>
        <a:p>
          <a:endParaRPr lang="en-US"/>
        </a:p>
      </dgm:t>
    </dgm:pt>
    <dgm:pt modelId="{E94B9855-9A80-E64C-A19F-7D375E7BEC3A}" type="sibTrans" cxnId="{B76A5AD9-2557-F743-ACAB-9FEDB20B1FFE}">
      <dgm:prSet/>
      <dgm:spPr/>
      <dgm:t>
        <a:bodyPr/>
        <a:lstStyle/>
        <a:p>
          <a:endParaRPr lang="en-US"/>
        </a:p>
      </dgm:t>
    </dgm:pt>
    <dgm:pt modelId="{AA8A8C1A-3B28-2146-B598-51BFC1C92722}">
      <dgm:prSet/>
      <dgm:spPr/>
      <dgm:t>
        <a:bodyPr/>
        <a:lstStyle/>
        <a:p>
          <a:pPr rtl="0"/>
          <a:r>
            <a:rPr lang="en-US" smtClean="0"/>
            <a:t>Control</a:t>
          </a:r>
          <a:endParaRPr lang="en-US"/>
        </a:p>
      </dgm:t>
    </dgm:pt>
    <dgm:pt modelId="{8051E121-1675-CC43-BDFD-C20B656C18DB}" type="parTrans" cxnId="{BD08DD20-6FBC-5B4E-B668-2A41DF5C6C4E}">
      <dgm:prSet/>
      <dgm:spPr/>
      <dgm:t>
        <a:bodyPr/>
        <a:lstStyle/>
        <a:p>
          <a:endParaRPr lang="en-US"/>
        </a:p>
      </dgm:t>
    </dgm:pt>
    <dgm:pt modelId="{3DA61FDE-CE06-9946-B69C-9BE522658445}" type="sibTrans" cxnId="{BD08DD20-6FBC-5B4E-B668-2A41DF5C6C4E}">
      <dgm:prSet/>
      <dgm:spPr/>
      <dgm:t>
        <a:bodyPr/>
        <a:lstStyle/>
        <a:p>
          <a:endParaRPr lang="en-US"/>
        </a:p>
      </dgm:t>
    </dgm:pt>
    <dgm:pt modelId="{DAC0113C-83F4-F34F-B732-5B0DC1FCC3C0}">
      <dgm:prSet/>
      <dgm:spPr/>
      <dgm:t>
        <a:bodyPr/>
        <a:lstStyle/>
        <a:p>
          <a:pPr rtl="0"/>
          <a:r>
            <a:rPr lang="en-US" smtClean="0"/>
            <a:t>Selector Switch</a:t>
          </a:r>
          <a:endParaRPr lang="en-US"/>
        </a:p>
      </dgm:t>
    </dgm:pt>
    <dgm:pt modelId="{853A262D-0DC3-874B-AC96-601385F37AF6}" type="parTrans" cxnId="{97606311-1718-EC41-A3A1-3CB65AE05C18}">
      <dgm:prSet/>
      <dgm:spPr/>
      <dgm:t>
        <a:bodyPr/>
        <a:lstStyle/>
        <a:p>
          <a:endParaRPr lang="en-US"/>
        </a:p>
      </dgm:t>
    </dgm:pt>
    <dgm:pt modelId="{AB087E0A-C9DE-D24B-800F-322450E966F5}" type="sibTrans" cxnId="{97606311-1718-EC41-A3A1-3CB65AE05C18}">
      <dgm:prSet/>
      <dgm:spPr/>
      <dgm:t>
        <a:bodyPr/>
        <a:lstStyle/>
        <a:p>
          <a:endParaRPr lang="en-US"/>
        </a:p>
      </dgm:t>
    </dgm:pt>
    <dgm:pt modelId="{2EFAE540-E106-9044-B774-965CC0D84279}">
      <dgm:prSet/>
      <dgm:spPr/>
      <dgm:t>
        <a:bodyPr/>
        <a:lstStyle/>
        <a:p>
          <a:pPr rtl="0"/>
          <a:r>
            <a:rPr lang="en-US" smtClean="0"/>
            <a:t>Compute</a:t>
          </a:r>
          <a:endParaRPr lang="en-US"/>
        </a:p>
      </dgm:t>
    </dgm:pt>
    <dgm:pt modelId="{3155E8E5-A423-284C-8D3B-D1ED663FD350}" type="parTrans" cxnId="{CBAD3B34-6BBF-2B4A-8359-7A8A8FFF4A8D}">
      <dgm:prSet/>
      <dgm:spPr/>
      <dgm:t>
        <a:bodyPr/>
        <a:lstStyle/>
        <a:p>
          <a:endParaRPr lang="en-US"/>
        </a:p>
      </dgm:t>
    </dgm:pt>
    <dgm:pt modelId="{3EC63290-F9CE-3F45-9876-F49B3AA52AA9}" type="sibTrans" cxnId="{CBAD3B34-6BBF-2B4A-8359-7A8A8FFF4A8D}">
      <dgm:prSet/>
      <dgm:spPr/>
      <dgm:t>
        <a:bodyPr/>
        <a:lstStyle/>
        <a:p>
          <a:endParaRPr lang="en-US"/>
        </a:p>
      </dgm:t>
    </dgm:pt>
    <dgm:pt modelId="{73C3E957-0D88-F540-8453-75E2EC864B3F}">
      <dgm:prSet/>
      <dgm:spPr/>
      <dgm:t>
        <a:bodyPr/>
        <a:lstStyle/>
        <a:p>
          <a:pPr rtl="0"/>
          <a:r>
            <a:rPr lang="en-US" smtClean="0"/>
            <a:t>PIC</a:t>
          </a:r>
          <a:endParaRPr lang="en-US"/>
        </a:p>
      </dgm:t>
    </dgm:pt>
    <dgm:pt modelId="{FB52AC05-A2D1-774E-80BD-18725FC1BE9C}" type="parTrans" cxnId="{02154460-2541-9044-A82E-1304972645F7}">
      <dgm:prSet/>
      <dgm:spPr/>
      <dgm:t>
        <a:bodyPr/>
        <a:lstStyle/>
        <a:p>
          <a:endParaRPr lang="en-US"/>
        </a:p>
      </dgm:t>
    </dgm:pt>
    <dgm:pt modelId="{4453DA7C-395D-CE46-ADF4-70984BCA35DB}" type="sibTrans" cxnId="{02154460-2541-9044-A82E-1304972645F7}">
      <dgm:prSet/>
      <dgm:spPr/>
      <dgm:t>
        <a:bodyPr/>
        <a:lstStyle/>
        <a:p>
          <a:endParaRPr lang="en-US"/>
        </a:p>
      </dgm:t>
    </dgm:pt>
    <dgm:pt modelId="{7BD7E46C-15CD-2244-BF86-9E76302186FD}">
      <dgm:prSet/>
      <dgm:spPr/>
      <dgm:t>
        <a:bodyPr/>
        <a:lstStyle/>
        <a:p>
          <a:pPr rtl="0"/>
          <a:r>
            <a:rPr lang="en-US" smtClean="0"/>
            <a:t>Firmware</a:t>
          </a:r>
          <a:endParaRPr lang="en-US"/>
        </a:p>
      </dgm:t>
    </dgm:pt>
    <dgm:pt modelId="{60D91C0C-534F-A54B-95EC-8DA3ABC4681A}" type="parTrans" cxnId="{EAE3A325-C201-2143-A468-A9AABF56C4F7}">
      <dgm:prSet/>
      <dgm:spPr/>
      <dgm:t>
        <a:bodyPr/>
        <a:lstStyle/>
        <a:p>
          <a:endParaRPr lang="en-US"/>
        </a:p>
      </dgm:t>
    </dgm:pt>
    <dgm:pt modelId="{5E5D468C-8BBD-4145-85DB-67ECA8DE684D}" type="sibTrans" cxnId="{EAE3A325-C201-2143-A468-A9AABF56C4F7}">
      <dgm:prSet/>
      <dgm:spPr/>
      <dgm:t>
        <a:bodyPr/>
        <a:lstStyle/>
        <a:p>
          <a:endParaRPr lang="en-US"/>
        </a:p>
      </dgm:t>
    </dgm:pt>
    <dgm:pt modelId="{2B47373F-AB66-C444-A452-C1894F3AB4D4}">
      <dgm:prSet/>
      <dgm:spPr/>
      <dgm:t>
        <a:bodyPr/>
        <a:lstStyle/>
        <a:p>
          <a:pPr rtl="0"/>
          <a:r>
            <a:rPr lang="en-US" smtClean="0"/>
            <a:t>Sense</a:t>
          </a:r>
          <a:endParaRPr lang="en-US"/>
        </a:p>
      </dgm:t>
    </dgm:pt>
    <dgm:pt modelId="{38CBAD61-3B2F-B448-8534-480ECC549423}" type="parTrans" cxnId="{268BB2A9-F583-0C4A-8B2D-CCFCB8C7F1DB}">
      <dgm:prSet/>
      <dgm:spPr/>
      <dgm:t>
        <a:bodyPr/>
        <a:lstStyle/>
        <a:p>
          <a:endParaRPr lang="en-US"/>
        </a:p>
      </dgm:t>
    </dgm:pt>
    <dgm:pt modelId="{6BC46D9A-72E8-BF46-936C-84947435EBCF}" type="sibTrans" cxnId="{268BB2A9-F583-0C4A-8B2D-CCFCB8C7F1DB}">
      <dgm:prSet/>
      <dgm:spPr/>
      <dgm:t>
        <a:bodyPr/>
        <a:lstStyle/>
        <a:p>
          <a:endParaRPr lang="en-US"/>
        </a:p>
      </dgm:t>
    </dgm:pt>
    <dgm:pt modelId="{8B17D6A3-5564-DC43-BEF9-5A675819A8C2}">
      <dgm:prSet/>
      <dgm:spPr/>
      <dgm:t>
        <a:bodyPr/>
        <a:lstStyle/>
        <a:p>
          <a:pPr rtl="0"/>
          <a:r>
            <a:rPr lang="en-US" smtClean="0"/>
            <a:t>Crystal</a:t>
          </a:r>
          <a:endParaRPr lang="en-US"/>
        </a:p>
      </dgm:t>
    </dgm:pt>
    <dgm:pt modelId="{9D9CC55C-1789-4946-989F-9E6364498D6F}" type="parTrans" cxnId="{4CBEA970-DFDA-F34C-B34C-1D203831C6DB}">
      <dgm:prSet/>
      <dgm:spPr/>
      <dgm:t>
        <a:bodyPr/>
        <a:lstStyle/>
        <a:p>
          <a:endParaRPr lang="en-US"/>
        </a:p>
      </dgm:t>
    </dgm:pt>
    <dgm:pt modelId="{A88997C6-C407-3F44-9567-755BFB7E4628}" type="sibTrans" cxnId="{4CBEA970-DFDA-F34C-B34C-1D203831C6DB}">
      <dgm:prSet/>
      <dgm:spPr/>
      <dgm:t>
        <a:bodyPr/>
        <a:lstStyle/>
        <a:p>
          <a:endParaRPr lang="en-US"/>
        </a:p>
      </dgm:t>
    </dgm:pt>
    <dgm:pt modelId="{7EE1FBBB-C41F-D543-AA96-840D78F6047E}">
      <dgm:prSet/>
      <dgm:spPr/>
      <dgm:t>
        <a:bodyPr/>
        <a:lstStyle/>
        <a:p>
          <a:pPr rtl="0"/>
          <a:r>
            <a:rPr lang="en-US" smtClean="0"/>
            <a:t>Coil</a:t>
          </a:r>
          <a:endParaRPr lang="en-US"/>
        </a:p>
      </dgm:t>
    </dgm:pt>
    <dgm:pt modelId="{8CCB2D7B-6C16-CD4F-9BF2-E0B4EC314B86}" type="parTrans" cxnId="{CD9846B5-515A-674D-A951-A52327DAC06B}">
      <dgm:prSet/>
      <dgm:spPr/>
      <dgm:t>
        <a:bodyPr/>
        <a:lstStyle/>
        <a:p>
          <a:endParaRPr lang="en-US"/>
        </a:p>
      </dgm:t>
    </dgm:pt>
    <dgm:pt modelId="{71E77234-788D-A142-8B55-CA4F84FFD044}" type="sibTrans" cxnId="{CD9846B5-515A-674D-A951-A52327DAC06B}">
      <dgm:prSet/>
      <dgm:spPr/>
      <dgm:t>
        <a:bodyPr/>
        <a:lstStyle/>
        <a:p>
          <a:endParaRPr lang="en-US"/>
        </a:p>
      </dgm:t>
    </dgm:pt>
    <dgm:pt modelId="{7E6D565B-1FCC-F244-8058-930B8592012D}">
      <dgm:prSet/>
      <dgm:spPr/>
      <dgm:t>
        <a:bodyPr/>
        <a:lstStyle/>
        <a:p>
          <a:pPr rtl="0"/>
          <a:r>
            <a:rPr lang="en-US" smtClean="0"/>
            <a:t>Antenna</a:t>
          </a:r>
          <a:endParaRPr lang="en-US"/>
        </a:p>
      </dgm:t>
    </dgm:pt>
    <dgm:pt modelId="{AD01383C-7E70-5E4A-99B1-8574ED183207}" type="parTrans" cxnId="{957E3EE6-CF1C-B545-804D-E929A8C7C6F9}">
      <dgm:prSet/>
      <dgm:spPr/>
      <dgm:t>
        <a:bodyPr/>
        <a:lstStyle/>
        <a:p>
          <a:endParaRPr lang="en-US"/>
        </a:p>
      </dgm:t>
    </dgm:pt>
    <dgm:pt modelId="{8BE8AEA4-19A2-0942-8C4B-C2FE598E3F05}" type="sibTrans" cxnId="{957E3EE6-CF1C-B545-804D-E929A8C7C6F9}">
      <dgm:prSet/>
      <dgm:spPr/>
      <dgm:t>
        <a:bodyPr/>
        <a:lstStyle/>
        <a:p>
          <a:endParaRPr lang="en-US"/>
        </a:p>
      </dgm:t>
    </dgm:pt>
    <dgm:pt modelId="{6DC73155-6EFF-8F47-BC41-60C9C102C350}">
      <dgm:prSet/>
      <dgm:spPr/>
      <dgm:t>
        <a:bodyPr/>
        <a:lstStyle/>
        <a:p>
          <a:pPr rtl="0"/>
          <a:r>
            <a:rPr lang="en-US" smtClean="0"/>
            <a:t>Output</a:t>
          </a:r>
          <a:endParaRPr lang="en-US"/>
        </a:p>
      </dgm:t>
    </dgm:pt>
    <dgm:pt modelId="{EAF5F7F8-06BE-3F4D-B344-8F38F35FF2DD}" type="parTrans" cxnId="{7E7E556D-A593-7E43-BEED-10C33AA617E1}">
      <dgm:prSet/>
      <dgm:spPr/>
      <dgm:t>
        <a:bodyPr/>
        <a:lstStyle/>
        <a:p>
          <a:endParaRPr lang="en-US"/>
        </a:p>
      </dgm:t>
    </dgm:pt>
    <dgm:pt modelId="{952D1498-1CFB-C149-A5DC-DBCCD51C5051}" type="sibTrans" cxnId="{7E7E556D-A593-7E43-BEED-10C33AA617E1}">
      <dgm:prSet/>
      <dgm:spPr/>
      <dgm:t>
        <a:bodyPr/>
        <a:lstStyle/>
        <a:p>
          <a:endParaRPr lang="en-US"/>
        </a:p>
      </dgm:t>
    </dgm:pt>
    <dgm:pt modelId="{02DD4929-6C1A-8543-B469-5512589921BF}">
      <dgm:prSet/>
      <dgm:spPr/>
      <dgm:t>
        <a:bodyPr/>
        <a:lstStyle/>
        <a:p>
          <a:pPr rtl="0"/>
          <a:r>
            <a:rPr lang="en-US" smtClean="0"/>
            <a:t>LED</a:t>
          </a:r>
          <a:endParaRPr lang="en-US"/>
        </a:p>
      </dgm:t>
    </dgm:pt>
    <dgm:pt modelId="{7B5C58D7-565F-0C46-8941-949552377D9A}" type="parTrans" cxnId="{651CE4DF-3146-0A47-BCBA-2D32F559A28D}">
      <dgm:prSet/>
      <dgm:spPr/>
      <dgm:t>
        <a:bodyPr/>
        <a:lstStyle/>
        <a:p>
          <a:endParaRPr lang="en-US"/>
        </a:p>
      </dgm:t>
    </dgm:pt>
    <dgm:pt modelId="{E3611DFD-C930-1A42-90F0-0F583D4E5096}" type="sibTrans" cxnId="{651CE4DF-3146-0A47-BCBA-2D32F559A28D}">
      <dgm:prSet/>
      <dgm:spPr/>
      <dgm:t>
        <a:bodyPr/>
        <a:lstStyle/>
        <a:p>
          <a:endParaRPr lang="en-US"/>
        </a:p>
      </dgm:t>
    </dgm:pt>
    <dgm:pt modelId="{70235741-1869-3743-A700-F67BB0CD3175}">
      <dgm:prSet/>
      <dgm:spPr/>
      <dgm:t>
        <a:bodyPr/>
        <a:lstStyle/>
        <a:p>
          <a:pPr rtl="0"/>
          <a:r>
            <a:rPr lang="en-US" smtClean="0"/>
            <a:t>LCD</a:t>
          </a:r>
          <a:endParaRPr lang="en-US"/>
        </a:p>
      </dgm:t>
    </dgm:pt>
    <dgm:pt modelId="{BAC9D6ED-D59A-1642-AEF7-E5049C11BBC6}" type="parTrans" cxnId="{A07BAD03-6008-764C-9662-DC83C1217ED8}">
      <dgm:prSet/>
      <dgm:spPr/>
      <dgm:t>
        <a:bodyPr/>
        <a:lstStyle/>
        <a:p>
          <a:endParaRPr lang="en-US"/>
        </a:p>
      </dgm:t>
    </dgm:pt>
    <dgm:pt modelId="{F7820A89-F903-F84F-8142-B28F698629DB}" type="sibTrans" cxnId="{A07BAD03-6008-764C-9662-DC83C1217ED8}">
      <dgm:prSet/>
      <dgm:spPr/>
      <dgm:t>
        <a:bodyPr/>
        <a:lstStyle/>
        <a:p>
          <a:endParaRPr lang="en-US"/>
        </a:p>
      </dgm:t>
    </dgm:pt>
    <dgm:pt modelId="{3061484F-F148-964B-B48E-8C0F16B4AFD9}">
      <dgm:prSet/>
      <dgm:spPr/>
      <dgm:t>
        <a:bodyPr/>
        <a:lstStyle/>
        <a:p>
          <a:pPr rtl="0"/>
          <a:r>
            <a:rPr lang="en-US" smtClean="0"/>
            <a:t>Driver</a:t>
          </a:r>
          <a:endParaRPr lang="en-US"/>
        </a:p>
      </dgm:t>
    </dgm:pt>
    <dgm:pt modelId="{A8EE4910-0755-BA40-9317-8717C70C137D}" type="parTrans" cxnId="{170125D7-92BC-464D-9BA7-60396423661B}">
      <dgm:prSet/>
      <dgm:spPr/>
      <dgm:t>
        <a:bodyPr/>
        <a:lstStyle/>
        <a:p>
          <a:endParaRPr lang="en-US"/>
        </a:p>
      </dgm:t>
    </dgm:pt>
    <dgm:pt modelId="{53BCA1B5-1E02-C642-B36C-4DC4A80EB05B}" type="sibTrans" cxnId="{170125D7-92BC-464D-9BA7-60396423661B}">
      <dgm:prSet/>
      <dgm:spPr/>
      <dgm:t>
        <a:bodyPr/>
        <a:lstStyle/>
        <a:p>
          <a:endParaRPr lang="en-US"/>
        </a:p>
      </dgm:t>
    </dgm:pt>
    <dgm:pt modelId="{D7C9D36C-D9C7-444E-9411-9FAE3D1F2EFB}">
      <dgm:prSet/>
      <dgm:spPr/>
      <dgm:t>
        <a:bodyPr/>
        <a:lstStyle/>
        <a:p>
          <a:pPr rtl="0"/>
          <a:r>
            <a:rPr lang="en-US" smtClean="0"/>
            <a:t>Buzzer</a:t>
          </a:r>
          <a:endParaRPr lang="en-US"/>
        </a:p>
      </dgm:t>
    </dgm:pt>
    <dgm:pt modelId="{0A75C403-6414-BB49-80C4-0C63EC021FD9}" type="parTrans" cxnId="{3F630823-D33D-3148-A097-2F139F84BA9E}">
      <dgm:prSet/>
      <dgm:spPr/>
      <dgm:t>
        <a:bodyPr/>
        <a:lstStyle/>
        <a:p>
          <a:endParaRPr lang="en-US"/>
        </a:p>
      </dgm:t>
    </dgm:pt>
    <dgm:pt modelId="{CDE03990-530E-FE48-8664-C3E217F31F12}" type="sibTrans" cxnId="{3F630823-D33D-3148-A097-2F139F84BA9E}">
      <dgm:prSet/>
      <dgm:spPr/>
      <dgm:t>
        <a:bodyPr/>
        <a:lstStyle/>
        <a:p>
          <a:endParaRPr lang="en-US"/>
        </a:p>
      </dgm:t>
    </dgm:pt>
    <dgm:pt modelId="{C33335FE-7DF2-7E44-B24B-D76657CDF4CB}" type="pres">
      <dgm:prSet presAssocID="{775D5807-A4E6-6240-BD23-34742B430AAA}" presName="theList" presStyleCnt="0">
        <dgm:presLayoutVars>
          <dgm:dir/>
          <dgm:animLvl val="lvl"/>
          <dgm:resizeHandles val="exact"/>
        </dgm:presLayoutVars>
      </dgm:prSet>
      <dgm:spPr/>
    </dgm:pt>
    <dgm:pt modelId="{7B711E86-20B4-D34F-8FAF-8C4067470A54}" type="pres">
      <dgm:prSet presAssocID="{C681A511-CBDF-384E-9612-F25AC877609F}" presName="compNode" presStyleCnt="0"/>
      <dgm:spPr/>
    </dgm:pt>
    <dgm:pt modelId="{68EF9B5E-654F-F948-8439-748E7D6BD94E}" type="pres">
      <dgm:prSet presAssocID="{C681A511-CBDF-384E-9612-F25AC877609F}" presName="aNode" presStyleLbl="bgShp" presStyleIdx="0" presStyleCnt="5"/>
      <dgm:spPr/>
    </dgm:pt>
    <dgm:pt modelId="{6100D487-8AF0-674D-B677-10CD940762DA}" type="pres">
      <dgm:prSet presAssocID="{C681A511-CBDF-384E-9612-F25AC877609F}" presName="textNode" presStyleLbl="bgShp" presStyleIdx="0" presStyleCnt="5"/>
      <dgm:spPr/>
    </dgm:pt>
    <dgm:pt modelId="{FF8FAD1D-CD8D-EC4C-97DD-A68DB474154F}" type="pres">
      <dgm:prSet presAssocID="{C681A511-CBDF-384E-9612-F25AC877609F}" presName="compChildNode" presStyleCnt="0"/>
      <dgm:spPr/>
    </dgm:pt>
    <dgm:pt modelId="{EE959E04-626F-C84C-AB14-A144EF58B225}" type="pres">
      <dgm:prSet presAssocID="{C681A511-CBDF-384E-9612-F25AC877609F}" presName="theInnerList" presStyleCnt="0"/>
      <dgm:spPr/>
    </dgm:pt>
    <dgm:pt modelId="{6A61BC0C-2985-D749-A85E-E54E5B014F09}" type="pres">
      <dgm:prSet presAssocID="{DEA95E20-EB35-DC49-8464-446EB415C530}" presName="childNode" presStyleLbl="node1" presStyleIdx="0" presStyleCnt="12">
        <dgm:presLayoutVars>
          <dgm:bulletEnabled val="1"/>
        </dgm:presLayoutVars>
      </dgm:prSet>
      <dgm:spPr/>
    </dgm:pt>
    <dgm:pt modelId="{1DD9931C-088D-D34C-9B3C-5D1E34878F6C}" type="pres">
      <dgm:prSet presAssocID="{DEA95E20-EB35-DC49-8464-446EB415C530}" presName="aSpace2" presStyleCnt="0"/>
      <dgm:spPr/>
    </dgm:pt>
    <dgm:pt modelId="{23EDC736-281F-B346-9370-74F8A08CDFE4}" type="pres">
      <dgm:prSet presAssocID="{43444930-2599-6043-A9A5-226D9577E198}" presName="childNode" presStyleLbl="node1" presStyleIdx="1" presStyleCnt="12">
        <dgm:presLayoutVars>
          <dgm:bulletEnabled val="1"/>
        </dgm:presLayoutVars>
      </dgm:prSet>
      <dgm:spPr/>
    </dgm:pt>
    <dgm:pt modelId="{794205C9-D1C9-4E49-8678-D5E5AB821EFA}" type="pres">
      <dgm:prSet presAssocID="{C681A511-CBDF-384E-9612-F25AC877609F}" presName="aSpace" presStyleCnt="0"/>
      <dgm:spPr/>
    </dgm:pt>
    <dgm:pt modelId="{C8916D3A-2101-284D-97F4-2736A752F84C}" type="pres">
      <dgm:prSet presAssocID="{AA8A8C1A-3B28-2146-B598-51BFC1C92722}" presName="compNode" presStyleCnt="0"/>
      <dgm:spPr/>
    </dgm:pt>
    <dgm:pt modelId="{C961C442-DA2D-E14E-9374-1814C9971305}" type="pres">
      <dgm:prSet presAssocID="{AA8A8C1A-3B28-2146-B598-51BFC1C92722}" presName="aNode" presStyleLbl="bgShp" presStyleIdx="1" presStyleCnt="5"/>
      <dgm:spPr/>
    </dgm:pt>
    <dgm:pt modelId="{0A10A472-7CAE-B54A-9BCD-A37F6DA1459B}" type="pres">
      <dgm:prSet presAssocID="{AA8A8C1A-3B28-2146-B598-51BFC1C92722}" presName="textNode" presStyleLbl="bgShp" presStyleIdx="1" presStyleCnt="5"/>
      <dgm:spPr/>
    </dgm:pt>
    <dgm:pt modelId="{3645B9EF-0A54-A548-80DF-D4B9C05E02B7}" type="pres">
      <dgm:prSet presAssocID="{AA8A8C1A-3B28-2146-B598-51BFC1C92722}" presName="compChildNode" presStyleCnt="0"/>
      <dgm:spPr/>
    </dgm:pt>
    <dgm:pt modelId="{4494F5F3-03C8-B544-8556-E9CBF99D488B}" type="pres">
      <dgm:prSet presAssocID="{AA8A8C1A-3B28-2146-B598-51BFC1C92722}" presName="theInnerList" presStyleCnt="0"/>
      <dgm:spPr/>
    </dgm:pt>
    <dgm:pt modelId="{80FF3115-41E3-DD4C-9EC5-7319E443310C}" type="pres">
      <dgm:prSet presAssocID="{DAC0113C-83F4-F34F-B732-5B0DC1FCC3C0}" presName="childNode" presStyleLbl="node1" presStyleIdx="2" presStyleCnt="12">
        <dgm:presLayoutVars>
          <dgm:bulletEnabled val="1"/>
        </dgm:presLayoutVars>
      </dgm:prSet>
      <dgm:spPr/>
    </dgm:pt>
    <dgm:pt modelId="{3C1988FE-D43E-194A-90F0-8FF09F54FBCC}" type="pres">
      <dgm:prSet presAssocID="{AA8A8C1A-3B28-2146-B598-51BFC1C92722}" presName="aSpace" presStyleCnt="0"/>
      <dgm:spPr/>
    </dgm:pt>
    <dgm:pt modelId="{10C72788-A677-8D46-9664-96B3790694AB}" type="pres">
      <dgm:prSet presAssocID="{2EFAE540-E106-9044-B774-965CC0D84279}" presName="compNode" presStyleCnt="0"/>
      <dgm:spPr/>
    </dgm:pt>
    <dgm:pt modelId="{30CE5EA7-CCA7-BD43-AC7A-3FAC68AD565D}" type="pres">
      <dgm:prSet presAssocID="{2EFAE540-E106-9044-B774-965CC0D84279}" presName="aNode" presStyleLbl="bgShp" presStyleIdx="2" presStyleCnt="5"/>
      <dgm:spPr/>
    </dgm:pt>
    <dgm:pt modelId="{E06AF7CD-D308-294B-95DB-DF9A560F402C}" type="pres">
      <dgm:prSet presAssocID="{2EFAE540-E106-9044-B774-965CC0D84279}" presName="textNode" presStyleLbl="bgShp" presStyleIdx="2" presStyleCnt="5"/>
      <dgm:spPr/>
    </dgm:pt>
    <dgm:pt modelId="{33D829C1-EF32-3F4B-B33B-5DA55CF45CDA}" type="pres">
      <dgm:prSet presAssocID="{2EFAE540-E106-9044-B774-965CC0D84279}" presName="compChildNode" presStyleCnt="0"/>
      <dgm:spPr/>
    </dgm:pt>
    <dgm:pt modelId="{F6B0AFBE-5094-6949-8477-3DDBA12F62BE}" type="pres">
      <dgm:prSet presAssocID="{2EFAE540-E106-9044-B774-965CC0D84279}" presName="theInnerList" presStyleCnt="0"/>
      <dgm:spPr/>
    </dgm:pt>
    <dgm:pt modelId="{E8665F0F-02C4-A34D-968D-3FFAF45B809B}" type="pres">
      <dgm:prSet presAssocID="{73C3E957-0D88-F540-8453-75E2EC864B3F}" presName="childNode" presStyleLbl="node1" presStyleIdx="3" presStyleCnt="12">
        <dgm:presLayoutVars>
          <dgm:bulletEnabled val="1"/>
        </dgm:presLayoutVars>
      </dgm:prSet>
      <dgm:spPr/>
    </dgm:pt>
    <dgm:pt modelId="{099A633A-4C6A-8F4C-855A-B94112958976}" type="pres">
      <dgm:prSet presAssocID="{73C3E957-0D88-F540-8453-75E2EC864B3F}" presName="aSpace2" presStyleCnt="0"/>
      <dgm:spPr/>
    </dgm:pt>
    <dgm:pt modelId="{D235C0B3-B1E0-B84D-9F40-48DD28E7E865}" type="pres">
      <dgm:prSet presAssocID="{7BD7E46C-15CD-2244-BF86-9E76302186FD}" presName="childNode" presStyleLbl="node1" presStyleIdx="4" presStyleCnt="12">
        <dgm:presLayoutVars>
          <dgm:bulletEnabled val="1"/>
        </dgm:presLayoutVars>
      </dgm:prSet>
      <dgm:spPr/>
    </dgm:pt>
    <dgm:pt modelId="{721782B2-0A08-5B47-B3C7-BD271E9F5DA1}" type="pres">
      <dgm:prSet presAssocID="{2EFAE540-E106-9044-B774-965CC0D84279}" presName="aSpace" presStyleCnt="0"/>
      <dgm:spPr/>
    </dgm:pt>
    <dgm:pt modelId="{09EF9F02-B2A1-7046-B480-F99E2C6E47F2}" type="pres">
      <dgm:prSet presAssocID="{2B47373F-AB66-C444-A452-C1894F3AB4D4}" presName="compNode" presStyleCnt="0"/>
      <dgm:spPr/>
    </dgm:pt>
    <dgm:pt modelId="{5C8B1464-0AA6-0C41-9CC1-E0CB99B3C61C}" type="pres">
      <dgm:prSet presAssocID="{2B47373F-AB66-C444-A452-C1894F3AB4D4}" presName="aNode" presStyleLbl="bgShp" presStyleIdx="3" presStyleCnt="5"/>
      <dgm:spPr/>
    </dgm:pt>
    <dgm:pt modelId="{8787715D-C70A-144A-BA6D-2EBB73258920}" type="pres">
      <dgm:prSet presAssocID="{2B47373F-AB66-C444-A452-C1894F3AB4D4}" presName="textNode" presStyleLbl="bgShp" presStyleIdx="3" presStyleCnt="5"/>
      <dgm:spPr/>
    </dgm:pt>
    <dgm:pt modelId="{993D17A1-1DB8-1848-8060-BA8FB930781F}" type="pres">
      <dgm:prSet presAssocID="{2B47373F-AB66-C444-A452-C1894F3AB4D4}" presName="compChildNode" presStyleCnt="0"/>
      <dgm:spPr/>
    </dgm:pt>
    <dgm:pt modelId="{FE161DF9-896A-144E-BC7C-DC441A50F9BB}" type="pres">
      <dgm:prSet presAssocID="{2B47373F-AB66-C444-A452-C1894F3AB4D4}" presName="theInnerList" presStyleCnt="0"/>
      <dgm:spPr/>
    </dgm:pt>
    <dgm:pt modelId="{8E6A84C5-1407-8D41-9C64-07A286D94F5E}" type="pres">
      <dgm:prSet presAssocID="{8B17D6A3-5564-DC43-BEF9-5A675819A8C2}" presName="childNode" presStyleLbl="node1" presStyleIdx="5" presStyleCnt="12">
        <dgm:presLayoutVars>
          <dgm:bulletEnabled val="1"/>
        </dgm:presLayoutVars>
      </dgm:prSet>
      <dgm:spPr/>
    </dgm:pt>
    <dgm:pt modelId="{287B0D4D-F066-0B4A-9118-10EF6015436F}" type="pres">
      <dgm:prSet presAssocID="{8B17D6A3-5564-DC43-BEF9-5A675819A8C2}" presName="aSpace2" presStyleCnt="0"/>
      <dgm:spPr/>
    </dgm:pt>
    <dgm:pt modelId="{181DACD5-842D-8247-8EB8-D53C7D968E93}" type="pres">
      <dgm:prSet presAssocID="{7EE1FBBB-C41F-D543-AA96-840D78F6047E}" presName="childNode" presStyleLbl="node1" presStyleIdx="6" presStyleCnt="12">
        <dgm:presLayoutVars>
          <dgm:bulletEnabled val="1"/>
        </dgm:presLayoutVars>
      </dgm:prSet>
      <dgm:spPr/>
    </dgm:pt>
    <dgm:pt modelId="{D37AF50B-A30A-3A45-B280-911EE5D1F20E}" type="pres">
      <dgm:prSet presAssocID="{7EE1FBBB-C41F-D543-AA96-840D78F6047E}" presName="aSpace2" presStyleCnt="0"/>
      <dgm:spPr/>
    </dgm:pt>
    <dgm:pt modelId="{B56F9092-9F4C-A64C-9C68-7F379BBED10E}" type="pres">
      <dgm:prSet presAssocID="{7E6D565B-1FCC-F244-8058-930B8592012D}" presName="childNode" presStyleLbl="node1" presStyleIdx="7" presStyleCnt="12">
        <dgm:presLayoutVars>
          <dgm:bulletEnabled val="1"/>
        </dgm:presLayoutVars>
      </dgm:prSet>
      <dgm:spPr/>
    </dgm:pt>
    <dgm:pt modelId="{2721F199-A137-7D46-9B69-4CFFCDB57461}" type="pres">
      <dgm:prSet presAssocID="{2B47373F-AB66-C444-A452-C1894F3AB4D4}" presName="aSpace" presStyleCnt="0"/>
      <dgm:spPr/>
    </dgm:pt>
    <dgm:pt modelId="{4AE91036-302C-CC4B-A731-BF7BC752B90F}" type="pres">
      <dgm:prSet presAssocID="{6DC73155-6EFF-8F47-BC41-60C9C102C350}" presName="compNode" presStyleCnt="0"/>
      <dgm:spPr/>
    </dgm:pt>
    <dgm:pt modelId="{00AFD2FB-58B2-E746-A207-5E4D6ABB814E}" type="pres">
      <dgm:prSet presAssocID="{6DC73155-6EFF-8F47-BC41-60C9C102C350}" presName="aNode" presStyleLbl="bgShp" presStyleIdx="4" presStyleCnt="5"/>
      <dgm:spPr/>
    </dgm:pt>
    <dgm:pt modelId="{92B77BE6-E062-A646-A815-BBF751264561}" type="pres">
      <dgm:prSet presAssocID="{6DC73155-6EFF-8F47-BC41-60C9C102C350}" presName="textNode" presStyleLbl="bgShp" presStyleIdx="4" presStyleCnt="5"/>
      <dgm:spPr/>
    </dgm:pt>
    <dgm:pt modelId="{E5C9C037-DAC5-C546-8B74-48D5DE5F7249}" type="pres">
      <dgm:prSet presAssocID="{6DC73155-6EFF-8F47-BC41-60C9C102C350}" presName="compChildNode" presStyleCnt="0"/>
      <dgm:spPr/>
    </dgm:pt>
    <dgm:pt modelId="{D0D9CA0F-F1D8-8043-9241-52ABAD89E934}" type="pres">
      <dgm:prSet presAssocID="{6DC73155-6EFF-8F47-BC41-60C9C102C350}" presName="theInnerList" presStyleCnt="0"/>
      <dgm:spPr/>
    </dgm:pt>
    <dgm:pt modelId="{42D67201-E5B6-4940-808B-946CE1F25C3E}" type="pres">
      <dgm:prSet presAssocID="{02DD4929-6C1A-8543-B469-5512589921BF}" presName="childNode" presStyleLbl="node1" presStyleIdx="8" presStyleCnt="12">
        <dgm:presLayoutVars>
          <dgm:bulletEnabled val="1"/>
        </dgm:presLayoutVars>
      </dgm:prSet>
      <dgm:spPr/>
    </dgm:pt>
    <dgm:pt modelId="{9184B7B2-B57F-4E49-B5CE-172EF65F3763}" type="pres">
      <dgm:prSet presAssocID="{02DD4929-6C1A-8543-B469-5512589921BF}" presName="aSpace2" presStyleCnt="0"/>
      <dgm:spPr/>
    </dgm:pt>
    <dgm:pt modelId="{0FBE7FD5-6AA0-DD40-B3F0-4E0B36BD1F6C}" type="pres">
      <dgm:prSet presAssocID="{70235741-1869-3743-A700-F67BB0CD3175}" presName="childNode" presStyleLbl="node1" presStyleIdx="9" presStyleCnt="12">
        <dgm:presLayoutVars>
          <dgm:bulletEnabled val="1"/>
        </dgm:presLayoutVars>
      </dgm:prSet>
      <dgm:spPr/>
    </dgm:pt>
    <dgm:pt modelId="{C49DAD1E-AC37-EF4B-98B9-E569E88C9B68}" type="pres">
      <dgm:prSet presAssocID="{70235741-1869-3743-A700-F67BB0CD3175}" presName="aSpace2" presStyleCnt="0"/>
      <dgm:spPr/>
    </dgm:pt>
    <dgm:pt modelId="{27335EED-1C8E-5E49-BA91-34B054CC881A}" type="pres">
      <dgm:prSet presAssocID="{3061484F-F148-964B-B48E-8C0F16B4AFD9}" presName="childNode" presStyleLbl="node1" presStyleIdx="10" presStyleCnt="12">
        <dgm:presLayoutVars>
          <dgm:bulletEnabled val="1"/>
        </dgm:presLayoutVars>
      </dgm:prSet>
      <dgm:spPr/>
    </dgm:pt>
    <dgm:pt modelId="{C1030E83-0AAD-8A4D-A0D5-D6C0738778AA}" type="pres">
      <dgm:prSet presAssocID="{3061484F-F148-964B-B48E-8C0F16B4AFD9}" presName="aSpace2" presStyleCnt="0"/>
      <dgm:spPr/>
    </dgm:pt>
    <dgm:pt modelId="{341CF2AC-B576-E14B-955F-E568E63E4D4A}" type="pres">
      <dgm:prSet presAssocID="{D7C9D36C-D9C7-444E-9411-9FAE3D1F2EFB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A8C963C5-8D73-884B-8285-BACD5A3C8BE4}" type="presOf" srcId="{AA8A8C1A-3B28-2146-B598-51BFC1C92722}" destId="{C961C442-DA2D-E14E-9374-1814C9971305}" srcOrd="0" destOrd="0" presId="urn:microsoft.com/office/officeart/2005/8/layout/lProcess2"/>
    <dgm:cxn modelId="{836B07DA-E5BF-404F-B928-B39DAC5F199B}" type="presOf" srcId="{70235741-1869-3743-A700-F67BB0CD3175}" destId="{0FBE7FD5-6AA0-DD40-B3F0-4E0B36BD1F6C}" srcOrd="0" destOrd="0" presId="urn:microsoft.com/office/officeart/2005/8/layout/lProcess2"/>
    <dgm:cxn modelId="{7E7E556D-A593-7E43-BEED-10C33AA617E1}" srcId="{775D5807-A4E6-6240-BD23-34742B430AAA}" destId="{6DC73155-6EFF-8F47-BC41-60C9C102C350}" srcOrd="4" destOrd="0" parTransId="{EAF5F7F8-06BE-3F4D-B344-8F38F35FF2DD}" sibTransId="{952D1498-1CFB-C149-A5DC-DBCCD51C5051}"/>
    <dgm:cxn modelId="{DC01D3E4-FEDA-F54C-8130-D8FAC41CBEA3}" srcId="{C681A511-CBDF-384E-9612-F25AC877609F}" destId="{DEA95E20-EB35-DC49-8464-446EB415C530}" srcOrd="0" destOrd="0" parTransId="{CBF90B95-1FCC-F747-AB38-8A6D121FF3E7}" sibTransId="{185910A7-D768-9946-A02E-6654779AEE87}"/>
    <dgm:cxn modelId="{A07BAD03-6008-764C-9662-DC83C1217ED8}" srcId="{6DC73155-6EFF-8F47-BC41-60C9C102C350}" destId="{70235741-1869-3743-A700-F67BB0CD3175}" srcOrd="1" destOrd="0" parTransId="{BAC9D6ED-D59A-1642-AEF7-E5049C11BBC6}" sibTransId="{F7820A89-F903-F84F-8142-B28F698629DB}"/>
    <dgm:cxn modelId="{651CE4DF-3146-0A47-BCBA-2D32F559A28D}" srcId="{6DC73155-6EFF-8F47-BC41-60C9C102C350}" destId="{02DD4929-6C1A-8543-B469-5512589921BF}" srcOrd="0" destOrd="0" parTransId="{7B5C58D7-565F-0C46-8941-949552377D9A}" sibTransId="{E3611DFD-C930-1A42-90F0-0F583D4E5096}"/>
    <dgm:cxn modelId="{C5E35E82-C3AF-FD48-8D84-89BB5BC8EFC3}" type="presOf" srcId="{6DC73155-6EFF-8F47-BC41-60C9C102C350}" destId="{00AFD2FB-58B2-E746-A207-5E4D6ABB814E}" srcOrd="0" destOrd="0" presId="urn:microsoft.com/office/officeart/2005/8/layout/lProcess2"/>
    <dgm:cxn modelId="{E7BD3592-F705-464E-B528-7BCE10CF2C57}" srcId="{775D5807-A4E6-6240-BD23-34742B430AAA}" destId="{C681A511-CBDF-384E-9612-F25AC877609F}" srcOrd="0" destOrd="0" parTransId="{8D2122E5-8DFC-634A-A2CD-AF581B4E1420}" sibTransId="{68CBAE26-83F0-E343-8D14-878C2F7A5117}"/>
    <dgm:cxn modelId="{268BB2A9-F583-0C4A-8B2D-CCFCB8C7F1DB}" srcId="{775D5807-A4E6-6240-BD23-34742B430AAA}" destId="{2B47373F-AB66-C444-A452-C1894F3AB4D4}" srcOrd="3" destOrd="0" parTransId="{38CBAD61-3B2F-B448-8534-480ECC549423}" sibTransId="{6BC46D9A-72E8-BF46-936C-84947435EBCF}"/>
    <dgm:cxn modelId="{D8DCE05D-C784-B949-9681-178824C0EF9C}" type="presOf" srcId="{2B47373F-AB66-C444-A452-C1894F3AB4D4}" destId="{8787715D-C70A-144A-BA6D-2EBB73258920}" srcOrd="1" destOrd="0" presId="urn:microsoft.com/office/officeart/2005/8/layout/lProcess2"/>
    <dgm:cxn modelId="{F2B6DB83-74C8-A44C-B16A-B4B3FFF10086}" type="presOf" srcId="{2B47373F-AB66-C444-A452-C1894F3AB4D4}" destId="{5C8B1464-0AA6-0C41-9CC1-E0CB99B3C61C}" srcOrd="0" destOrd="0" presId="urn:microsoft.com/office/officeart/2005/8/layout/lProcess2"/>
    <dgm:cxn modelId="{CBAD3B34-6BBF-2B4A-8359-7A8A8FFF4A8D}" srcId="{775D5807-A4E6-6240-BD23-34742B430AAA}" destId="{2EFAE540-E106-9044-B774-965CC0D84279}" srcOrd="2" destOrd="0" parTransId="{3155E8E5-A423-284C-8D3B-D1ED663FD350}" sibTransId="{3EC63290-F9CE-3F45-9876-F49B3AA52AA9}"/>
    <dgm:cxn modelId="{3F630823-D33D-3148-A097-2F139F84BA9E}" srcId="{6DC73155-6EFF-8F47-BC41-60C9C102C350}" destId="{D7C9D36C-D9C7-444E-9411-9FAE3D1F2EFB}" srcOrd="3" destOrd="0" parTransId="{0A75C403-6414-BB49-80C4-0C63EC021FD9}" sibTransId="{CDE03990-530E-FE48-8664-C3E217F31F12}"/>
    <dgm:cxn modelId="{CD9846B5-515A-674D-A951-A52327DAC06B}" srcId="{2B47373F-AB66-C444-A452-C1894F3AB4D4}" destId="{7EE1FBBB-C41F-D543-AA96-840D78F6047E}" srcOrd="1" destOrd="0" parTransId="{8CCB2D7B-6C16-CD4F-9BF2-E0B4EC314B86}" sibTransId="{71E77234-788D-A142-8B55-CA4F84FFD044}"/>
    <dgm:cxn modelId="{2F8E27D9-2977-6140-A773-39EAA4E3EE36}" type="presOf" srcId="{43444930-2599-6043-A9A5-226D9577E198}" destId="{23EDC736-281F-B346-9370-74F8A08CDFE4}" srcOrd="0" destOrd="0" presId="urn:microsoft.com/office/officeart/2005/8/layout/lProcess2"/>
    <dgm:cxn modelId="{D01C6BB6-CD37-9643-9E90-FFEEAC0E1595}" type="presOf" srcId="{7EE1FBBB-C41F-D543-AA96-840D78F6047E}" destId="{181DACD5-842D-8247-8EB8-D53C7D968E93}" srcOrd="0" destOrd="0" presId="urn:microsoft.com/office/officeart/2005/8/layout/lProcess2"/>
    <dgm:cxn modelId="{4490A297-5C5A-DD4C-B818-6EC75880882B}" type="presOf" srcId="{775D5807-A4E6-6240-BD23-34742B430AAA}" destId="{C33335FE-7DF2-7E44-B24B-D76657CDF4CB}" srcOrd="0" destOrd="0" presId="urn:microsoft.com/office/officeart/2005/8/layout/lProcess2"/>
    <dgm:cxn modelId="{2BBF17D0-A689-514B-98B5-D2D4727A7394}" type="presOf" srcId="{2EFAE540-E106-9044-B774-965CC0D84279}" destId="{E06AF7CD-D308-294B-95DB-DF9A560F402C}" srcOrd="1" destOrd="0" presId="urn:microsoft.com/office/officeart/2005/8/layout/lProcess2"/>
    <dgm:cxn modelId="{683CFBBC-B011-234A-8325-B17A757CDF4F}" type="presOf" srcId="{DAC0113C-83F4-F34F-B732-5B0DC1FCC3C0}" destId="{80FF3115-41E3-DD4C-9EC5-7319E443310C}" srcOrd="0" destOrd="0" presId="urn:microsoft.com/office/officeart/2005/8/layout/lProcess2"/>
    <dgm:cxn modelId="{2A55EF3F-276C-2B48-97EE-D15D0A2338A2}" type="presOf" srcId="{AA8A8C1A-3B28-2146-B598-51BFC1C92722}" destId="{0A10A472-7CAE-B54A-9BCD-A37F6DA1459B}" srcOrd="1" destOrd="0" presId="urn:microsoft.com/office/officeart/2005/8/layout/lProcess2"/>
    <dgm:cxn modelId="{3AAF22E4-46F6-DC46-865F-B98F839D7218}" type="presOf" srcId="{DEA95E20-EB35-DC49-8464-446EB415C530}" destId="{6A61BC0C-2985-D749-A85E-E54E5B014F09}" srcOrd="0" destOrd="0" presId="urn:microsoft.com/office/officeart/2005/8/layout/lProcess2"/>
    <dgm:cxn modelId="{03C12730-A35B-C14E-A33F-7E15A007B585}" type="presOf" srcId="{6DC73155-6EFF-8F47-BC41-60C9C102C350}" destId="{92B77BE6-E062-A646-A815-BBF751264561}" srcOrd="1" destOrd="0" presId="urn:microsoft.com/office/officeart/2005/8/layout/lProcess2"/>
    <dgm:cxn modelId="{BD08DD20-6FBC-5B4E-B668-2A41DF5C6C4E}" srcId="{775D5807-A4E6-6240-BD23-34742B430AAA}" destId="{AA8A8C1A-3B28-2146-B598-51BFC1C92722}" srcOrd="1" destOrd="0" parTransId="{8051E121-1675-CC43-BDFD-C20B656C18DB}" sibTransId="{3DA61FDE-CE06-9946-B69C-9BE522658445}"/>
    <dgm:cxn modelId="{3A3833F9-FFAF-0F45-A089-B3EF94961870}" type="presOf" srcId="{C681A511-CBDF-384E-9612-F25AC877609F}" destId="{68EF9B5E-654F-F948-8439-748E7D6BD94E}" srcOrd="0" destOrd="0" presId="urn:microsoft.com/office/officeart/2005/8/layout/lProcess2"/>
    <dgm:cxn modelId="{97606311-1718-EC41-A3A1-3CB65AE05C18}" srcId="{AA8A8C1A-3B28-2146-B598-51BFC1C92722}" destId="{DAC0113C-83F4-F34F-B732-5B0DC1FCC3C0}" srcOrd="0" destOrd="0" parTransId="{853A262D-0DC3-874B-AC96-601385F37AF6}" sibTransId="{AB087E0A-C9DE-D24B-800F-322450E966F5}"/>
    <dgm:cxn modelId="{EAE3A325-C201-2143-A468-A9AABF56C4F7}" srcId="{2EFAE540-E106-9044-B774-965CC0D84279}" destId="{7BD7E46C-15CD-2244-BF86-9E76302186FD}" srcOrd="1" destOrd="0" parTransId="{60D91C0C-534F-A54B-95EC-8DA3ABC4681A}" sibTransId="{5E5D468C-8BBD-4145-85DB-67ECA8DE684D}"/>
    <dgm:cxn modelId="{4EDA5F15-8576-2B40-9AD1-495EFA4C3794}" type="presOf" srcId="{7E6D565B-1FCC-F244-8058-930B8592012D}" destId="{B56F9092-9F4C-A64C-9C68-7F379BBED10E}" srcOrd="0" destOrd="0" presId="urn:microsoft.com/office/officeart/2005/8/layout/lProcess2"/>
    <dgm:cxn modelId="{4CBEA970-DFDA-F34C-B34C-1D203831C6DB}" srcId="{2B47373F-AB66-C444-A452-C1894F3AB4D4}" destId="{8B17D6A3-5564-DC43-BEF9-5A675819A8C2}" srcOrd="0" destOrd="0" parTransId="{9D9CC55C-1789-4946-989F-9E6364498D6F}" sibTransId="{A88997C6-C407-3F44-9567-755BFB7E4628}"/>
    <dgm:cxn modelId="{656B7BE2-E661-E044-A93F-49C75D087673}" type="presOf" srcId="{2EFAE540-E106-9044-B774-965CC0D84279}" destId="{30CE5EA7-CCA7-BD43-AC7A-3FAC68AD565D}" srcOrd="0" destOrd="0" presId="urn:microsoft.com/office/officeart/2005/8/layout/lProcess2"/>
    <dgm:cxn modelId="{27A49282-BBB5-7544-BAB3-DEDA930D2C69}" type="presOf" srcId="{C681A511-CBDF-384E-9612-F25AC877609F}" destId="{6100D487-8AF0-674D-B677-10CD940762DA}" srcOrd="1" destOrd="0" presId="urn:microsoft.com/office/officeart/2005/8/layout/lProcess2"/>
    <dgm:cxn modelId="{957E3EE6-CF1C-B545-804D-E929A8C7C6F9}" srcId="{2B47373F-AB66-C444-A452-C1894F3AB4D4}" destId="{7E6D565B-1FCC-F244-8058-930B8592012D}" srcOrd="2" destOrd="0" parTransId="{AD01383C-7E70-5E4A-99B1-8574ED183207}" sibTransId="{8BE8AEA4-19A2-0942-8C4B-C2FE598E3F05}"/>
    <dgm:cxn modelId="{FD182FAB-833D-5C44-B282-195B866C2720}" type="presOf" srcId="{73C3E957-0D88-F540-8453-75E2EC864B3F}" destId="{E8665F0F-02C4-A34D-968D-3FFAF45B809B}" srcOrd="0" destOrd="0" presId="urn:microsoft.com/office/officeart/2005/8/layout/lProcess2"/>
    <dgm:cxn modelId="{EC2C4945-9780-E048-8394-6D268BD1790A}" type="presOf" srcId="{3061484F-F148-964B-B48E-8C0F16B4AFD9}" destId="{27335EED-1C8E-5E49-BA91-34B054CC881A}" srcOrd="0" destOrd="0" presId="urn:microsoft.com/office/officeart/2005/8/layout/lProcess2"/>
    <dgm:cxn modelId="{02154460-2541-9044-A82E-1304972645F7}" srcId="{2EFAE540-E106-9044-B774-965CC0D84279}" destId="{73C3E957-0D88-F540-8453-75E2EC864B3F}" srcOrd="0" destOrd="0" parTransId="{FB52AC05-A2D1-774E-80BD-18725FC1BE9C}" sibTransId="{4453DA7C-395D-CE46-ADF4-70984BCA35DB}"/>
    <dgm:cxn modelId="{8F9D59EA-8AAB-C346-B99C-D64FDA890AF2}" type="presOf" srcId="{8B17D6A3-5564-DC43-BEF9-5A675819A8C2}" destId="{8E6A84C5-1407-8D41-9C64-07A286D94F5E}" srcOrd="0" destOrd="0" presId="urn:microsoft.com/office/officeart/2005/8/layout/lProcess2"/>
    <dgm:cxn modelId="{3E661BEF-EFD8-5D41-B6D3-AB04B3D76E14}" type="presOf" srcId="{02DD4929-6C1A-8543-B469-5512589921BF}" destId="{42D67201-E5B6-4940-808B-946CE1F25C3E}" srcOrd="0" destOrd="0" presId="urn:microsoft.com/office/officeart/2005/8/layout/lProcess2"/>
    <dgm:cxn modelId="{232957BB-E625-4542-94BF-BE49640B8370}" type="presOf" srcId="{7BD7E46C-15CD-2244-BF86-9E76302186FD}" destId="{D235C0B3-B1E0-B84D-9F40-48DD28E7E865}" srcOrd="0" destOrd="0" presId="urn:microsoft.com/office/officeart/2005/8/layout/lProcess2"/>
    <dgm:cxn modelId="{170125D7-92BC-464D-9BA7-60396423661B}" srcId="{6DC73155-6EFF-8F47-BC41-60C9C102C350}" destId="{3061484F-F148-964B-B48E-8C0F16B4AFD9}" srcOrd="2" destOrd="0" parTransId="{A8EE4910-0755-BA40-9317-8717C70C137D}" sibTransId="{53BCA1B5-1E02-C642-B36C-4DC4A80EB05B}"/>
    <dgm:cxn modelId="{422FF97C-AA80-814B-B1A2-5BDD8317700A}" type="presOf" srcId="{D7C9D36C-D9C7-444E-9411-9FAE3D1F2EFB}" destId="{341CF2AC-B576-E14B-955F-E568E63E4D4A}" srcOrd="0" destOrd="0" presId="urn:microsoft.com/office/officeart/2005/8/layout/lProcess2"/>
    <dgm:cxn modelId="{B76A5AD9-2557-F743-ACAB-9FEDB20B1FFE}" srcId="{C681A511-CBDF-384E-9612-F25AC877609F}" destId="{43444930-2599-6043-A9A5-226D9577E198}" srcOrd="1" destOrd="0" parTransId="{6B50711E-FBFC-004F-8786-5275DCD668F9}" sibTransId="{E94B9855-9A80-E64C-A19F-7D375E7BEC3A}"/>
    <dgm:cxn modelId="{C5D7A248-3EDE-C54C-9D58-E9133885F785}" type="presParOf" srcId="{C33335FE-7DF2-7E44-B24B-D76657CDF4CB}" destId="{7B711E86-20B4-D34F-8FAF-8C4067470A54}" srcOrd="0" destOrd="0" presId="urn:microsoft.com/office/officeart/2005/8/layout/lProcess2"/>
    <dgm:cxn modelId="{6BAC6BB5-9F0E-C54D-BBF8-B8A7AC2337DB}" type="presParOf" srcId="{7B711E86-20B4-D34F-8FAF-8C4067470A54}" destId="{68EF9B5E-654F-F948-8439-748E7D6BD94E}" srcOrd="0" destOrd="0" presId="urn:microsoft.com/office/officeart/2005/8/layout/lProcess2"/>
    <dgm:cxn modelId="{4E2D7EAC-C26E-A14B-BBC3-71C6DCAC584F}" type="presParOf" srcId="{7B711E86-20B4-D34F-8FAF-8C4067470A54}" destId="{6100D487-8AF0-674D-B677-10CD940762DA}" srcOrd="1" destOrd="0" presId="urn:microsoft.com/office/officeart/2005/8/layout/lProcess2"/>
    <dgm:cxn modelId="{E8E68912-B92A-1948-8D1A-4D8808967F29}" type="presParOf" srcId="{7B711E86-20B4-D34F-8FAF-8C4067470A54}" destId="{FF8FAD1D-CD8D-EC4C-97DD-A68DB474154F}" srcOrd="2" destOrd="0" presId="urn:microsoft.com/office/officeart/2005/8/layout/lProcess2"/>
    <dgm:cxn modelId="{0C11EE2D-07EA-0D44-B474-9A7FFF086999}" type="presParOf" srcId="{FF8FAD1D-CD8D-EC4C-97DD-A68DB474154F}" destId="{EE959E04-626F-C84C-AB14-A144EF58B225}" srcOrd="0" destOrd="0" presId="urn:microsoft.com/office/officeart/2005/8/layout/lProcess2"/>
    <dgm:cxn modelId="{10532A56-B24E-B048-9825-1B2E5BD5A76C}" type="presParOf" srcId="{EE959E04-626F-C84C-AB14-A144EF58B225}" destId="{6A61BC0C-2985-D749-A85E-E54E5B014F09}" srcOrd="0" destOrd="0" presId="urn:microsoft.com/office/officeart/2005/8/layout/lProcess2"/>
    <dgm:cxn modelId="{B9F18FB4-EAD5-1841-A4C5-577B8F14E65C}" type="presParOf" srcId="{EE959E04-626F-C84C-AB14-A144EF58B225}" destId="{1DD9931C-088D-D34C-9B3C-5D1E34878F6C}" srcOrd="1" destOrd="0" presId="urn:microsoft.com/office/officeart/2005/8/layout/lProcess2"/>
    <dgm:cxn modelId="{34670DE1-D68F-A94C-9703-A81BFFD51194}" type="presParOf" srcId="{EE959E04-626F-C84C-AB14-A144EF58B225}" destId="{23EDC736-281F-B346-9370-74F8A08CDFE4}" srcOrd="2" destOrd="0" presId="urn:microsoft.com/office/officeart/2005/8/layout/lProcess2"/>
    <dgm:cxn modelId="{A315DBF6-A487-F549-80ED-168E2A7FEBC8}" type="presParOf" srcId="{C33335FE-7DF2-7E44-B24B-D76657CDF4CB}" destId="{794205C9-D1C9-4E49-8678-D5E5AB821EFA}" srcOrd="1" destOrd="0" presId="urn:microsoft.com/office/officeart/2005/8/layout/lProcess2"/>
    <dgm:cxn modelId="{D6F07937-39AC-D844-A029-00CD1E770466}" type="presParOf" srcId="{C33335FE-7DF2-7E44-B24B-D76657CDF4CB}" destId="{C8916D3A-2101-284D-97F4-2736A752F84C}" srcOrd="2" destOrd="0" presId="urn:microsoft.com/office/officeart/2005/8/layout/lProcess2"/>
    <dgm:cxn modelId="{51CC5633-8424-6547-960D-E70C3C62259C}" type="presParOf" srcId="{C8916D3A-2101-284D-97F4-2736A752F84C}" destId="{C961C442-DA2D-E14E-9374-1814C9971305}" srcOrd="0" destOrd="0" presId="urn:microsoft.com/office/officeart/2005/8/layout/lProcess2"/>
    <dgm:cxn modelId="{BE96ADE6-2392-0448-922A-E7B7D49C1B44}" type="presParOf" srcId="{C8916D3A-2101-284D-97F4-2736A752F84C}" destId="{0A10A472-7CAE-B54A-9BCD-A37F6DA1459B}" srcOrd="1" destOrd="0" presId="urn:microsoft.com/office/officeart/2005/8/layout/lProcess2"/>
    <dgm:cxn modelId="{B54987E3-E677-C24E-B1CC-4A85CDDE094A}" type="presParOf" srcId="{C8916D3A-2101-284D-97F4-2736A752F84C}" destId="{3645B9EF-0A54-A548-80DF-D4B9C05E02B7}" srcOrd="2" destOrd="0" presId="urn:microsoft.com/office/officeart/2005/8/layout/lProcess2"/>
    <dgm:cxn modelId="{DF503D0E-6E76-1D45-8D77-F9DEEE4530AF}" type="presParOf" srcId="{3645B9EF-0A54-A548-80DF-D4B9C05E02B7}" destId="{4494F5F3-03C8-B544-8556-E9CBF99D488B}" srcOrd="0" destOrd="0" presId="urn:microsoft.com/office/officeart/2005/8/layout/lProcess2"/>
    <dgm:cxn modelId="{8731F0D7-987F-5842-9911-7897D1668ECC}" type="presParOf" srcId="{4494F5F3-03C8-B544-8556-E9CBF99D488B}" destId="{80FF3115-41E3-DD4C-9EC5-7319E443310C}" srcOrd="0" destOrd="0" presId="urn:microsoft.com/office/officeart/2005/8/layout/lProcess2"/>
    <dgm:cxn modelId="{4DC45067-F203-8247-A883-8E5F196B39D2}" type="presParOf" srcId="{C33335FE-7DF2-7E44-B24B-D76657CDF4CB}" destId="{3C1988FE-D43E-194A-90F0-8FF09F54FBCC}" srcOrd="3" destOrd="0" presId="urn:microsoft.com/office/officeart/2005/8/layout/lProcess2"/>
    <dgm:cxn modelId="{EC3C42F8-E036-1F4A-B9F0-D87633788E0A}" type="presParOf" srcId="{C33335FE-7DF2-7E44-B24B-D76657CDF4CB}" destId="{10C72788-A677-8D46-9664-96B3790694AB}" srcOrd="4" destOrd="0" presId="urn:microsoft.com/office/officeart/2005/8/layout/lProcess2"/>
    <dgm:cxn modelId="{BEB0EF6A-6566-1648-9C55-7633B8A07D6E}" type="presParOf" srcId="{10C72788-A677-8D46-9664-96B3790694AB}" destId="{30CE5EA7-CCA7-BD43-AC7A-3FAC68AD565D}" srcOrd="0" destOrd="0" presId="urn:microsoft.com/office/officeart/2005/8/layout/lProcess2"/>
    <dgm:cxn modelId="{00128E00-400C-A044-9FA0-3814E1FAD62A}" type="presParOf" srcId="{10C72788-A677-8D46-9664-96B3790694AB}" destId="{E06AF7CD-D308-294B-95DB-DF9A560F402C}" srcOrd="1" destOrd="0" presId="urn:microsoft.com/office/officeart/2005/8/layout/lProcess2"/>
    <dgm:cxn modelId="{F212DC01-3ABC-BF4F-A853-3261A726C664}" type="presParOf" srcId="{10C72788-A677-8D46-9664-96B3790694AB}" destId="{33D829C1-EF32-3F4B-B33B-5DA55CF45CDA}" srcOrd="2" destOrd="0" presId="urn:microsoft.com/office/officeart/2005/8/layout/lProcess2"/>
    <dgm:cxn modelId="{D90EA679-4ABE-8A49-AB5F-9D6876AD4604}" type="presParOf" srcId="{33D829C1-EF32-3F4B-B33B-5DA55CF45CDA}" destId="{F6B0AFBE-5094-6949-8477-3DDBA12F62BE}" srcOrd="0" destOrd="0" presId="urn:microsoft.com/office/officeart/2005/8/layout/lProcess2"/>
    <dgm:cxn modelId="{1F86489F-4A07-674C-9992-9998282CF051}" type="presParOf" srcId="{F6B0AFBE-5094-6949-8477-3DDBA12F62BE}" destId="{E8665F0F-02C4-A34D-968D-3FFAF45B809B}" srcOrd="0" destOrd="0" presId="urn:microsoft.com/office/officeart/2005/8/layout/lProcess2"/>
    <dgm:cxn modelId="{7190CB7A-5A2E-5B43-8E7B-4F3316A1417C}" type="presParOf" srcId="{F6B0AFBE-5094-6949-8477-3DDBA12F62BE}" destId="{099A633A-4C6A-8F4C-855A-B94112958976}" srcOrd="1" destOrd="0" presId="urn:microsoft.com/office/officeart/2005/8/layout/lProcess2"/>
    <dgm:cxn modelId="{6FABFDF5-05BD-9C40-BFC4-5E24746E7347}" type="presParOf" srcId="{F6B0AFBE-5094-6949-8477-3DDBA12F62BE}" destId="{D235C0B3-B1E0-B84D-9F40-48DD28E7E865}" srcOrd="2" destOrd="0" presId="urn:microsoft.com/office/officeart/2005/8/layout/lProcess2"/>
    <dgm:cxn modelId="{0E923326-5851-9A48-AFC8-650AF04C9C16}" type="presParOf" srcId="{C33335FE-7DF2-7E44-B24B-D76657CDF4CB}" destId="{721782B2-0A08-5B47-B3C7-BD271E9F5DA1}" srcOrd="5" destOrd="0" presId="urn:microsoft.com/office/officeart/2005/8/layout/lProcess2"/>
    <dgm:cxn modelId="{982B7E4E-1373-7F4D-8773-F3586910D855}" type="presParOf" srcId="{C33335FE-7DF2-7E44-B24B-D76657CDF4CB}" destId="{09EF9F02-B2A1-7046-B480-F99E2C6E47F2}" srcOrd="6" destOrd="0" presId="urn:microsoft.com/office/officeart/2005/8/layout/lProcess2"/>
    <dgm:cxn modelId="{685577F4-81E8-2F4E-9FB6-3812098600DD}" type="presParOf" srcId="{09EF9F02-B2A1-7046-B480-F99E2C6E47F2}" destId="{5C8B1464-0AA6-0C41-9CC1-E0CB99B3C61C}" srcOrd="0" destOrd="0" presId="urn:microsoft.com/office/officeart/2005/8/layout/lProcess2"/>
    <dgm:cxn modelId="{09AF0588-494F-ED47-9628-256F3A22740E}" type="presParOf" srcId="{09EF9F02-B2A1-7046-B480-F99E2C6E47F2}" destId="{8787715D-C70A-144A-BA6D-2EBB73258920}" srcOrd="1" destOrd="0" presId="urn:microsoft.com/office/officeart/2005/8/layout/lProcess2"/>
    <dgm:cxn modelId="{019E4435-E16C-CC47-BDAA-EA0B5082007F}" type="presParOf" srcId="{09EF9F02-B2A1-7046-B480-F99E2C6E47F2}" destId="{993D17A1-1DB8-1848-8060-BA8FB930781F}" srcOrd="2" destOrd="0" presId="urn:microsoft.com/office/officeart/2005/8/layout/lProcess2"/>
    <dgm:cxn modelId="{1748CB8A-1200-8A4C-BA39-F1FAF67F292B}" type="presParOf" srcId="{993D17A1-1DB8-1848-8060-BA8FB930781F}" destId="{FE161DF9-896A-144E-BC7C-DC441A50F9BB}" srcOrd="0" destOrd="0" presId="urn:microsoft.com/office/officeart/2005/8/layout/lProcess2"/>
    <dgm:cxn modelId="{FA0C35C3-B4C2-8948-AF20-370C8A519689}" type="presParOf" srcId="{FE161DF9-896A-144E-BC7C-DC441A50F9BB}" destId="{8E6A84C5-1407-8D41-9C64-07A286D94F5E}" srcOrd="0" destOrd="0" presId="urn:microsoft.com/office/officeart/2005/8/layout/lProcess2"/>
    <dgm:cxn modelId="{9F4DCA7F-F52B-A447-AE8C-0637041FD399}" type="presParOf" srcId="{FE161DF9-896A-144E-BC7C-DC441A50F9BB}" destId="{287B0D4D-F066-0B4A-9118-10EF6015436F}" srcOrd="1" destOrd="0" presId="urn:microsoft.com/office/officeart/2005/8/layout/lProcess2"/>
    <dgm:cxn modelId="{7D25A00F-6566-E740-8D76-C5961C09AEF7}" type="presParOf" srcId="{FE161DF9-896A-144E-BC7C-DC441A50F9BB}" destId="{181DACD5-842D-8247-8EB8-D53C7D968E93}" srcOrd="2" destOrd="0" presId="urn:microsoft.com/office/officeart/2005/8/layout/lProcess2"/>
    <dgm:cxn modelId="{768B0694-622B-004A-8562-758CD78DA755}" type="presParOf" srcId="{FE161DF9-896A-144E-BC7C-DC441A50F9BB}" destId="{D37AF50B-A30A-3A45-B280-911EE5D1F20E}" srcOrd="3" destOrd="0" presId="urn:microsoft.com/office/officeart/2005/8/layout/lProcess2"/>
    <dgm:cxn modelId="{4C89571E-FCCF-894B-8CE6-142408018D7A}" type="presParOf" srcId="{FE161DF9-896A-144E-BC7C-DC441A50F9BB}" destId="{B56F9092-9F4C-A64C-9C68-7F379BBED10E}" srcOrd="4" destOrd="0" presId="urn:microsoft.com/office/officeart/2005/8/layout/lProcess2"/>
    <dgm:cxn modelId="{E624D99E-A743-CC46-A16C-0B13A1BB5508}" type="presParOf" srcId="{C33335FE-7DF2-7E44-B24B-D76657CDF4CB}" destId="{2721F199-A137-7D46-9B69-4CFFCDB57461}" srcOrd="7" destOrd="0" presId="urn:microsoft.com/office/officeart/2005/8/layout/lProcess2"/>
    <dgm:cxn modelId="{542CDB1A-C72E-594F-93D5-6335FBC7069B}" type="presParOf" srcId="{C33335FE-7DF2-7E44-B24B-D76657CDF4CB}" destId="{4AE91036-302C-CC4B-A731-BF7BC752B90F}" srcOrd="8" destOrd="0" presId="urn:microsoft.com/office/officeart/2005/8/layout/lProcess2"/>
    <dgm:cxn modelId="{8F930C8E-0AB7-F840-9273-7C86C90F5FBF}" type="presParOf" srcId="{4AE91036-302C-CC4B-A731-BF7BC752B90F}" destId="{00AFD2FB-58B2-E746-A207-5E4D6ABB814E}" srcOrd="0" destOrd="0" presId="urn:microsoft.com/office/officeart/2005/8/layout/lProcess2"/>
    <dgm:cxn modelId="{F7CCFA84-5FE3-AD4C-A75F-0C33C15E2B9A}" type="presParOf" srcId="{4AE91036-302C-CC4B-A731-BF7BC752B90F}" destId="{92B77BE6-E062-A646-A815-BBF751264561}" srcOrd="1" destOrd="0" presId="urn:microsoft.com/office/officeart/2005/8/layout/lProcess2"/>
    <dgm:cxn modelId="{90B38724-15A9-2F41-93D5-85113D597625}" type="presParOf" srcId="{4AE91036-302C-CC4B-A731-BF7BC752B90F}" destId="{E5C9C037-DAC5-C546-8B74-48D5DE5F7249}" srcOrd="2" destOrd="0" presId="urn:microsoft.com/office/officeart/2005/8/layout/lProcess2"/>
    <dgm:cxn modelId="{99BD485E-E108-0146-A325-E7EF3226726C}" type="presParOf" srcId="{E5C9C037-DAC5-C546-8B74-48D5DE5F7249}" destId="{D0D9CA0F-F1D8-8043-9241-52ABAD89E934}" srcOrd="0" destOrd="0" presId="urn:microsoft.com/office/officeart/2005/8/layout/lProcess2"/>
    <dgm:cxn modelId="{29D3AA40-FDFD-0F4F-B6EB-911C360B3193}" type="presParOf" srcId="{D0D9CA0F-F1D8-8043-9241-52ABAD89E934}" destId="{42D67201-E5B6-4940-808B-946CE1F25C3E}" srcOrd="0" destOrd="0" presId="urn:microsoft.com/office/officeart/2005/8/layout/lProcess2"/>
    <dgm:cxn modelId="{6F05DEC0-5CF5-0842-9AD8-6D2051692482}" type="presParOf" srcId="{D0D9CA0F-F1D8-8043-9241-52ABAD89E934}" destId="{9184B7B2-B57F-4E49-B5CE-172EF65F3763}" srcOrd="1" destOrd="0" presId="urn:microsoft.com/office/officeart/2005/8/layout/lProcess2"/>
    <dgm:cxn modelId="{E28D8200-C001-8B46-AE99-D7DC5BD6436E}" type="presParOf" srcId="{D0D9CA0F-F1D8-8043-9241-52ABAD89E934}" destId="{0FBE7FD5-6AA0-DD40-B3F0-4E0B36BD1F6C}" srcOrd="2" destOrd="0" presId="urn:microsoft.com/office/officeart/2005/8/layout/lProcess2"/>
    <dgm:cxn modelId="{EFB2F42A-6F34-A04D-99D0-E2B77CF8C79A}" type="presParOf" srcId="{D0D9CA0F-F1D8-8043-9241-52ABAD89E934}" destId="{C49DAD1E-AC37-EF4B-98B9-E569E88C9B68}" srcOrd="3" destOrd="0" presId="urn:microsoft.com/office/officeart/2005/8/layout/lProcess2"/>
    <dgm:cxn modelId="{AB45A2CD-230C-764C-AB57-27603ADE7895}" type="presParOf" srcId="{D0D9CA0F-F1D8-8043-9241-52ABAD89E934}" destId="{27335EED-1C8E-5E49-BA91-34B054CC881A}" srcOrd="4" destOrd="0" presId="urn:microsoft.com/office/officeart/2005/8/layout/lProcess2"/>
    <dgm:cxn modelId="{9CD40564-1D37-7941-909E-0D27F2287739}" type="presParOf" srcId="{D0D9CA0F-F1D8-8043-9241-52ABAD89E934}" destId="{C1030E83-0AAD-8A4D-A0D5-D6C0738778AA}" srcOrd="5" destOrd="0" presId="urn:microsoft.com/office/officeart/2005/8/layout/lProcess2"/>
    <dgm:cxn modelId="{50692C38-5781-8945-A971-643D15534522}" type="presParOf" srcId="{D0D9CA0F-F1D8-8043-9241-52ABAD89E934}" destId="{341CF2AC-B576-E14B-955F-E568E63E4D4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F9B5E-654F-F948-8439-748E7D6BD94E}">
      <dsp:nvSpPr>
        <dsp:cNvPr id="0" name=""/>
        <dsp:cNvSpPr/>
      </dsp:nvSpPr>
      <dsp:spPr>
        <a:xfrm>
          <a:off x="4058" y="0"/>
          <a:ext cx="1424187" cy="4144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Power</a:t>
          </a:r>
          <a:endParaRPr lang="en-US" sz="2300" kern="1200"/>
        </a:p>
      </dsp:txBody>
      <dsp:txXfrm>
        <a:off x="4058" y="0"/>
        <a:ext cx="1424187" cy="1243488"/>
      </dsp:txXfrm>
    </dsp:sp>
    <dsp:sp modelId="{6A61BC0C-2985-D749-A85E-E54E5B014F09}">
      <dsp:nvSpPr>
        <dsp:cNvPr id="0" name=""/>
        <dsp:cNvSpPr/>
      </dsp:nvSpPr>
      <dsp:spPr>
        <a:xfrm>
          <a:off x="146477" y="1244703"/>
          <a:ext cx="1139350" cy="1249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Battery</a:t>
          </a:r>
          <a:endParaRPr lang="en-US" sz="1700" kern="1200"/>
        </a:p>
      </dsp:txBody>
      <dsp:txXfrm>
        <a:off x="179847" y="1278073"/>
        <a:ext cx="1072610" cy="1183023"/>
      </dsp:txXfrm>
    </dsp:sp>
    <dsp:sp modelId="{23EDC736-281F-B346-9370-74F8A08CDFE4}">
      <dsp:nvSpPr>
        <dsp:cNvPr id="0" name=""/>
        <dsp:cNvSpPr/>
      </dsp:nvSpPr>
      <dsp:spPr>
        <a:xfrm>
          <a:off x="146477" y="2686737"/>
          <a:ext cx="1139350" cy="1249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Power Switch</a:t>
          </a:r>
          <a:endParaRPr lang="en-US" sz="1700" kern="1200"/>
        </a:p>
      </dsp:txBody>
      <dsp:txXfrm>
        <a:off x="179847" y="2720107"/>
        <a:ext cx="1072610" cy="1183023"/>
      </dsp:txXfrm>
    </dsp:sp>
    <dsp:sp modelId="{C961C442-DA2D-E14E-9374-1814C9971305}">
      <dsp:nvSpPr>
        <dsp:cNvPr id="0" name=""/>
        <dsp:cNvSpPr/>
      </dsp:nvSpPr>
      <dsp:spPr>
        <a:xfrm>
          <a:off x="1535060" y="0"/>
          <a:ext cx="1424187" cy="4144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Control</a:t>
          </a:r>
          <a:endParaRPr lang="en-US" sz="2300" kern="1200"/>
        </a:p>
      </dsp:txBody>
      <dsp:txXfrm>
        <a:off x="1535060" y="0"/>
        <a:ext cx="1424187" cy="1243488"/>
      </dsp:txXfrm>
    </dsp:sp>
    <dsp:sp modelId="{80FF3115-41E3-DD4C-9EC5-7319E443310C}">
      <dsp:nvSpPr>
        <dsp:cNvPr id="0" name=""/>
        <dsp:cNvSpPr/>
      </dsp:nvSpPr>
      <dsp:spPr>
        <a:xfrm>
          <a:off x="1677479" y="1243488"/>
          <a:ext cx="1139350" cy="2694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Selector Switch</a:t>
          </a:r>
          <a:endParaRPr lang="en-US" sz="1700" kern="1200"/>
        </a:p>
      </dsp:txBody>
      <dsp:txXfrm>
        <a:off x="1710849" y="1276858"/>
        <a:ext cx="1072610" cy="2627485"/>
      </dsp:txXfrm>
    </dsp:sp>
    <dsp:sp modelId="{30CE5EA7-CCA7-BD43-AC7A-3FAC68AD565D}">
      <dsp:nvSpPr>
        <dsp:cNvPr id="0" name=""/>
        <dsp:cNvSpPr/>
      </dsp:nvSpPr>
      <dsp:spPr>
        <a:xfrm>
          <a:off x="3066062" y="0"/>
          <a:ext cx="1424187" cy="4144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Compute</a:t>
          </a:r>
          <a:endParaRPr lang="en-US" sz="2300" kern="1200"/>
        </a:p>
      </dsp:txBody>
      <dsp:txXfrm>
        <a:off x="3066062" y="0"/>
        <a:ext cx="1424187" cy="1243488"/>
      </dsp:txXfrm>
    </dsp:sp>
    <dsp:sp modelId="{E8665F0F-02C4-A34D-968D-3FFAF45B809B}">
      <dsp:nvSpPr>
        <dsp:cNvPr id="0" name=""/>
        <dsp:cNvSpPr/>
      </dsp:nvSpPr>
      <dsp:spPr>
        <a:xfrm>
          <a:off x="3208481" y="1244703"/>
          <a:ext cx="1139350" cy="1249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PIC</a:t>
          </a:r>
          <a:endParaRPr lang="en-US" sz="1700" kern="1200"/>
        </a:p>
      </dsp:txBody>
      <dsp:txXfrm>
        <a:off x="3241851" y="1278073"/>
        <a:ext cx="1072610" cy="1183023"/>
      </dsp:txXfrm>
    </dsp:sp>
    <dsp:sp modelId="{D235C0B3-B1E0-B84D-9F40-48DD28E7E865}">
      <dsp:nvSpPr>
        <dsp:cNvPr id="0" name=""/>
        <dsp:cNvSpPr/>
      </dsp:nvSpPr>
      <dsp:spPr>
        <a:xfrm>
          <a:off x="3208481" y="2686737"/>
          <a:ext cx="1139350" cy="1249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Firmware</a:t>
          </a:r>
          <a:endParaRPr lang="en-US" sz="1700" kern="1200"/>
        </a:p>
      </dsp:txBody>
      <dsp:txXfrm>
        <a:off x="3241851" y="2720107"/>
        <a:ext cx="1072610" cy="1183023"/>
      </dsp:txXfrm>
    </dsp:sp>
    <dsp:sp modelId="{5C8B1464-0AA6-0C41-9CC1-E0CB99B3C61C}">
      <dsp:nvSpPr>
        <dsp:cNvPr id="0" name=""/>
        <dsp:cNvSpPr/>
      </dsp:nvSpPr>
      <dsp:spPr>
        <a:xfrm>
          <a:off x="4597064" y="0"/>
          <a:ext cx="1424187" cy="4144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Sense</a:t>
          </a:r>
          <a:endParaRPr lang="en-US" sz="2300" kern="1200"/>
        </a:p>
      </dsp:txBody>
      <dsp:txXfrm>
        <a:off x="4597064" y="0"/>
        <a:ext cx="1424187" cy="1243488"/>
      </dsp:txXfrm>
    </dsp:sp>
    <dsp:sp modelId="{8E6A84C5-1407-8D41-9C64-07A286D94F5E}">
      <dsp:nvSpPr>
        <dsp:cNvPr id="0" name=""/>
        <dsp:cNvSpPr/>
      </dsp:nvSpPr>
      <dsp:spPr>
        <a:xfrm>
          <a:off x="4739483" y="1243843"/>
          <a:ext cx="1139350" cy="814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Crystal</a:t>
          </a:r>
          <a:endParaRPr lang="en-US" sz="1700" kern="1200"/>
        </a:p>
      </dsp:txBody>
      <dsp:txXfrm>
        <a:off x="4763334" y="1267694"/>
        <a:ext cx="1091648" cy="766617"/>
      </dsp:txXfrm>
    </dsp:sp>
    <dsp:sp modelId="{181DACD5-842D-8247-8EB8-D53C7D968E93}">
      <dsp:nvSpPr>
        <dsp:cNvPr id="0" name=""/>
        <dsp:cNvSpPr/>
      </dsp:nvSpPr>
      <dsp:spPr>
        <a:xfrm>
          <a:off x="4739483" y="2183442"/>
          <a:ext cx="1139350" cy="814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Coil</a:t>
          </a:r>
          <a:endParaRPr lang="en-US" sz="1700" kern="1200"/>
        </a:p>
      </dsp:txBody>
      <dsp:txXfrm>
        <a:off x="4763334" y="2207293"/>
        <a:ext cx="1091648" cy="766617"/>
      </dsp:txXfrm>
    </dsp:sp>
    <dsp:sp modelId="{B56F9092-9F4C-A64C-9C68-7F379BBED10E}">
      <dsp:nvSpPr>
        <dsp:cNvPr id="0" name=""/>
        <dsp:cNvSpPr/>
      </dsp:nvSpPr>
      <dsp:spPr>
        <a:xfrm>
          <a:off x="4739483" y="3123041"/>
          <a:ext cx="1139350" cy="814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Antenna</a:t>
          </a:r>
          <a:endParaRPr lang="en-US" sz="1700" kern="1200"/>
        </a:p>
      </dsp:txBody>
      <dsp:txXfrm>
        <a:off x="4763334" y="3146892"/>
        <a:ext cx="1091648" cy="766617"/>
      </dsp:txXfrm>
    </dsp:sp>
    <dsp:sp modelId="{00AFD2FB-58B2-E746-A207-5E4D6ABB814E}">
      <dsp:nvSpPr>
        <dsp:cNvPr id="0" name=""/>
        <dsp:cNvSpPr/>
      </dsp:nvSpPr>
      <dsp:spPr>
        <a:xfrm>
          <a:off x="6128066" y="0"/>
          <a:ext cx="1424187" cy="4144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Output</a:t>
          </a:r>
          <a:endParaRPr lang="en-US" sz="2300" kern="1200"/>
        </a:p>
      </dsp:txBody>
      <dsp:txXfrm>
        <a:off x="6128066" y="0"/>
        <a:ext cx="1424187" cy="1243488"/>
      </dsp:txXfrm>
    </dsp:sp>
    <dsp:sp modelId="{42D67201-E5B6-4940-808B-946CE1F25C3E}">
      <dsp:nvSpPr>
        <dsp:cNvPr id="0" name=""/>
        <dsp:cNvSpPr/>
      </dsp:nvSpPr>
      <dsp:spPr>
        <a:xfrm>
          <a:off x="6270485" y="1243590"/>
          <a:ext cx="1139350" cy="6038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LED</a:t>
          </a:r>
          <a:endParaRPr lang="en-US" sz="1700" kern="1200"/>
        </a:p>
      </dsp:txBody>
      <dsp:txXfrm>
        <a:off x="6288171" y="1261276"/>
        <a:ext cx="1103978" cy="568460"/>
      </dsp:txXfrm>
    </dsp:sp>
    <dsp:sp modelId="{0FBE7FD5-6AA0-DD40-B3F0-4E0B36BD1F6C}">
      <dsp:nvSpPr>
        <dsp:cNvPr id="0" name=""/>
        <dsp:cNvSpPr/>
      </dsp:nvSpPr>
      <dsp:spPr>
        <a:xfrm>
          <a:off x="6270485" y="1940320"/>
          <a:ext cx="1139350" cy="6038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LCD</a:t>
          </a:r>
          <a:endParaRPr lang="en-US" sz="1700" kern="1200"/>
        </a:p>
      </dsp:txBody>
      <dsp:txXfrm>
        <a:off x="6288171" y="1958006"/>
        <a:ext cx="1103978" cy="568460"/>
      </dsp:txXfrm>
    </dsp:sp>
    <dsp:sp modelId="{27335EED-1C8E-5E49-BA91-34B054CC881A}">
      <dsp:nvSpPr>
        <dsp:cNvPr id="0" name=""/>
        <dsp:cNvSpPr/>
      </dsp:nvSpPr>
      <dsp:spPr>
        <a:xfrm>
          <a:off x="6270485" y="2637050"/>
          <a:ext cx="1139350" cy="6038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Driver</a:t>
          </a:r>
          <a:endParaRPr lang="en-US" sz="1700" kern="1200"/>
        </a:p>
      </dsp:txBody>
      <dsp:txXfrm>
        <a:off x="6288171" y="2654736"/>
        <a:ext cx="1103978" cy="568460"/>
      </dsp:txXfrm>
    </dsp:sp>
    <dsp:sp modelId="{341CF2AC-B576-E14B-955F-E568E63E4D4A}">
      <dsp:nvSpPr>
        <dsp:cNvPr id="0" name=""/>
        <dsp:cNvSpPr/>
      </dsp:nvSpPr>
      <dsp:spPr>
        <a:xfrm>
          <a:off x="6270485" y="3333780"/>
          <a:ext cx="1139350" cy="6038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Buzzer</a:t>
          </a:r>
          <a:endParaRPr lang="en-US" sz="1700" kern="1200"/>
        </a:p>
      </dsp:txBody>
      <dsp:txXfrm>
        <a:off x="6288171" y="3351466"/>
        <a:ext cx="1103978" cy="56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Teardown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SE4920: Reverse Engineering</a:t>
            </a:r>
          </a:p>
          <a:p>
            <a:r>
              <a:rPr lang="en-US" dirty="0" smtClean="0"/>
              <a:t>Steve Mazza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6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866223"/>
              </p:ext>
            </p:extLst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99088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</TotalTime>
  <Words>30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Advantage</vt:lpstr>
      <vt:lpstr>Teardown Project</vt:lpstr>
      <vt:lpstr>Functional Block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Teardown Project</dc:title>
  <dc:creator>Steve Mazza</dc:creator>
  <cp:lastModifiedBy>Steve Mazza</cp:lastModifiedBy>
  <cp:revision>5</cp:revision>
  <dcterms:created xsi:type="dcterms:W3CDTF">2014-08-12T18:47:21Z</dcterms:created>
  <dcterms:modified xsi:type="dcterms:W3CDTF">2014-08-12T19:00:52Z</dcterms:modified>
</cp:coreProperties>
</file>