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1A69-509C-48BC-9818-906A09A5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8AE99-D397-4A10-8B7F-AE8631F4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7706-1352-4EBD-8D69-F3529C08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AE06-F9FF-4CFD-9A7F-68DB00D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FE05-2FE4-412E-93E9-F82A256A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CCC2-DA21-4879-9FC5-740F58AB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A486-2274-4E6D-85D9-7E160C5C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5050-3262-4550-8FC3-51AE8241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B396-1390-40D6-9818-4A343EEF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EF0C-5147-4E40-9188-F8A6573E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4D061-F7D6-4646-8F96-74091F8A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66B01-CE7D-400F-98DF-9A242BFF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1DBC-2E73-4707-ADD4-850FF339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57C3-5EBC-439B-97D6-B5870801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EFDA-ABC3-48EE-86F2-728419A4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83FB-2146-4F9C-AE6A-CED76DF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D12E-8C8D-4C90-AB71-C6F68321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CEC2-883F-48E2-B163-9573E950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428B-DCC4-4180-BEF4-F570243F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CD5B-D3DE-4919-9AE8-739707D6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A59B-FE1F-4ED5-9DAD-84B6E908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B8F1-B8F2-40F5-9DD1-15CFA5C8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0089-6FD3-4FED-AD84-B0C801D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60F7-8F78-4980-AB83-04D3653F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BF61-CF1B-4B3B-B662-EAF87F1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595-4292-440A-A956-764BC210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F50A-C543-4183-9907-D20A59D7F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411BA-D948-450F-B140-2ACB0B73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3C50D-DB9C-4A69-BE3C-052FDEF4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552AA-888E-4C52-9D7A-9F5A689C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E98EC-D8EA-4B0D-B35E-43EB37C3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3623-39C9-43D7-AF9C-3327CBE1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4E7C-7A01-43EE-88D7-4587FD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5BA1-98D2-42B3-8155-76E57898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01CBE-D443-440E-8E71-C8A872A97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B79F4-77AA-4EE2-BF92-DA0BC276E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827C5-2235-4D3C-AEEE-765CD2C2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ECE71-F30C-4A38-BDE9-CBF7784B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9DEE-5534-4581-9061-48D251A2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73C2-6CA3-4DE5-8B8A-BDF69FFE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337A0-EF76-4F90-AD99-10A175CB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D8AA-8D80-4ABA-A268-1D44367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1B7-83A5-498A-9423-ECFB76F6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0FEA-71D7-41AC-BF88-4D6BBF8D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C35C-153A-4316-A025-9719ABD5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1A1E8-9BC9-4524-A88C-55B7E233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D00-A27F-4EA0-9D86-8A498983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7B5C-DC11-4702-A30E-2D13ABDB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5885-A651-4BB3-BDF9-DF7FFE10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069C0-BEF2-4779-A4E3-0E82B8BD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319BB-15E5-44EC-8CDD-1F7D5B0C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9193-1B8C-4C7B-A657-89C160A8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412B-83CA-48FF-B53C-A7D2BD2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F2976-9059-46A4-90B6-5DD6E036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F193-FBBB-40FE-9064-667A534F9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685E-4841-45FB-8680-D5FC6A3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C8F6-AC90-4D5D-832A-320D99A6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2925-7705-4C26-A959-5805059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FCF83-CD7F-4185-B478-9D22E94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79E9-9AF8-4B1C-BAD4-E1458E35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DAD8-0603-4E70-9E4F-9887C7DB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ABF3-B47A-4A54-BE8C-71FA7BE1EA9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1709-20E2-4483-AC5E-B7F088875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FDD9-5FA2-4C7F-ADA0-514CB9F12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9C9F-932B-42A0-A664-F0A7811A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E1D-86F4-475D-9EFC-C08619812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A3FA-5DC5-40CC-912B-5B44DE22B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Matt Mazzini</dc:creator>
  <cp:lastModifiedBy>Matt Mazzini</cp:lastModifiedBy>
  <cp:revision>3</cp:revision>
  <dcterms:created xsi:type="dcterms:W3CDTF">2021-08-23T16:31:26Z</dcterms:created>
  <dcterms:modified xsi:type="dcterms:W3CDTF">2021-08-23T16:31:54Z</dcterms:modified>
</cp:coreProperties>
</file>