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6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6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86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7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62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7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44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44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1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7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8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3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4C348D-5EC5-6C48-AD41-6CA7B821DD2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E4C6C8-DD74-0047-82AF-1353C665CC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369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59080"/>
            <a:ext cx="8991600" cy="1645920"/>
          </a:xfrm>
        </p:spPr>
        <p:txBody>
          <a:bodyPr/>
          <a:lstStyle/>
          <a:p>
            <a:r>
              <a:rPr lang="fr-FR" dirty="0" err="1" smtClean="0"/>
              <a:t>Guees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0547" y="3545720"/>
            <a:ext cx="6801612" cy="1239894"/>
          </a:xfrm>
        </p:spPr>
        <p:txBody>
          <a:bodyPr/>
          <a:lstStyle/>
          <a:p>
            <a:r>
              <a:rPr lang="fr-FR" dirty="0" smtClean="0"/>
              <a:t>Alessandro Mazzoni</a:t>
            </a:r>
            <a:endParaRPr lang="fr-FR" dirty="0"/>
          </a:p>
        </p:txBody>
      </p:sp>
      <p:pic>
        <p:nvPicPr>
          <p:cNvPr id="1026" name="Picture 2" descr="ésultat de recherche d'images pour &quot;guess the numb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20" y="2412626"/>
            <a:ext cx="3739582" cy="37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i="1" dirty="0" smtClean="0"/>
              <a:t>Guess the number of the computer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1. Choose the number of guesses</a:t>
            </a:r>
          </a:p>
          <a:p>
            <a:pPr marL="0" indent="0" algn="ctr">
              <a:buNone/>
            </a:pPr>
            <a:r>
              <a:rPr lang="en-GB" dirty="0" smtClean="0"/>
              <a:t>2. Choose a number </a:t>
            </a:r>
          </a:p>
          <a:p>
            <a:pPr marL="0" indent="0" algn="ctr">
              <a:buNone/>
            </a:pPr>
            <a:r>
              <a:rPr lang="en-GB" dirty="0" smtClean="0"/>
              <a:t>3. Computer will give you an hint </a:t>
            </a:r>
          </a:p>
          <a:p>
            <a:pPr marL="0" indent="0" algn="ctr">
              <a:buNone/>
            </a:pPr>
            <a:r>
              <a:rPr lang="en-GB" dirty="0" smtClean="0"/>
              <a:t>4. guess the next number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you win by finding the number, </a:t>
            </a:r>
          </a:p>
          <a:p>
            <a:pPr marL="0" indent="0" algn="ctr">
              <a:buNone/>
            </a:pPr>
            <a:r>
              <a:rPr lang="en-GB" dirty="0" smtClean="0"/>
              <a:t>you loose by using all your guess without finding the number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8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83188" y="1095002"/>
            <a:ext cx="6172200" cy="253570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sz="2000" dirty="0" smtClean="0"/>
              <a:t>Add other functionality in your code</a:t>
            </a:r>
          </a:p>
          <a:p>
            <a:pPr marL="285750" indent="-285750">
              <a:buFontTx/>
              <a:buChar char="-"/>
            </a:pPr>
            <a:r>
              <a:rPr lang="en-GB" sz="2000" dirty="0" smtClean="0"/>
              <a:t>Correct error</a:t>
            </a:r>
          </a:p>
          <a:p>
            <a:pPr marL="285750" indent="-285750">
              <a:buFontTx/>
              <a:buChar char="-"/>
            </a:pPr>
            <a:r>
              <a:rPr lang="en-GB" sz="2000" dirty="0" smtClean="0"/>
              <a:t>Learn that it can take longer </a:t>
            </a:r>
            <a:r>
              <a:rPr lang="en-GB" sz="2000" smtClean="0"/>
              <a:t>then expected </a:t>
            </a:r>
            <a:r>
              <a:rPr lang="en-GB" sz="2000" dirty="0" smtClean="0"/>
              <a:t>to improve the code</a:t>
            </a:r>
          </a:p>
          <a:p>
            <a:pPr marL="285750" indent="-285750">
              <a:buFontTx/>
              <a:buChar char="-"/>
            </a:pPr>
            <a:endParaRPr lang="en-GB" sz="20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9787" y="3325907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Elements to improve</a:t>
            </a:r>
            <a:endParaRPr lang="en-GB" dirty="0"/>
          </a:p>
        </p:txBody>
      </p:sp>
      <p:sp useBgFill="1">
        <p:nvSpPr>
          <p:cNvPr id="7" name="Espace réservé du texte 3"/>
          <p:cNvSpPr txBox="1">
            <a:spLocks/>
          </p:cNvSpPr>
          <p:nvPr/>
        </p:nvSpPr>
        <p:spPr>
          <a:xfrm>
            <a:off x="5183188" y="3630705"/>
            <a:ext cx="6172200" cy="2823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GB" sz="1800" dirty="0" smtClean="0"/>
          </a:p>
          <a:p>
            <a:pPr marL="285750" indent="-285750">
              <a:buFontTx/>
              <a:buChar char="-"/>
            </a:pPr>
            <a:r>
              <a:rPr lang="en-GB" sz="2000" dirty="0" smtClean="0"/>
              <a:t>Create  a function that redirect the player if he choose a string instead of a number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add the possibility to try again in case of a wrong input </a:t>
            </a:r>
            <a:r>
              <a:rPr lang="en-GB" sz="2000" dirty="0" smtClean="0"/>
              <a:t>Improve the efficiency of the code</a:t>
            </a:r>
          </a:p>
          <a:p>
            <a:pPr marL="285750" indent="-285750">
              <a:buFontTx/>
              <a:buChar char="-"/>
            </a:pPr>
            <a:r>
              <a:rPr lang="en-GB" sz="2000" dirty="0" smtClean="0"/>
              <a:t>Improve the efficiency of the code</a:t>
            </a:r>
          </a:p>
        </p:txBody>
      </p:sp>
    </p:spTree>
    <p:extLst>
      <p:ext uri="{BB962C8B-B14F-4D97-AF65-F5344CB8AC3E}">
        <p14:creationId xmlns:p14="http://schemas.microsoft.com/office/powerpoint/2010/main" val="3845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code part 1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522533"/>
            <a:ext cx="10233025" cy="2957521"/>
          </a:xfrm>
        </p:spPr>
      </p:pic>
    </p:spTree>
    <p:extLst>
      <p:ext uri="{BB962C8B-B14F-4D97-AF65-F5344CB8AC3E}">
        <p14:creationId xmlns:p14="http://schemas.microsoft.com/office/powerpoint/2010/main" val="2133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code part 2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14" y="1501768"/>
            <a:ext cx="9728171" cy="5239972"/>
          </a:xfrm>
        </p:spPr>
      </p:pic>
    </p:spTree>
    <p:extLst>
      <p:ext uri="{BB962C8B-B14F-4D97-AF65-F5344CB8AC3E}">
        <p14:creationId xmlns:p14="http://schemas.microsoft.com/office/powerpoint/2010/main" val="10231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 to play the code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hlinkClick r:id="rId2" invalidUrl="http://localhost:8889/notebooks/Downloads/mini-project-1-master/your-project/mini project guess a number.ipynb"/>
            </a:endParaRPr>
          </a:p>
          <a:p>
            <a:endParaRPr lang="fr-FR" dirty="0">
              <a:hlinkClick r:id="rId3" invalidUrl="http://localhost:8889/notebooks/Downloads/mini-project-1-master/your-project/mini project guess a number.ipynb"/>
            </a:endParaRPr>
          </a:p>
          <a:p>
            <a:pPr algn="ctr"/>
            <a:r>
              <a:rPr lang="fr-FR" dirty="0">
                <a:hlinkClick r:id="rId4" invalidUrl="http://localhost:8889/notebooks/Downloads/mini-project-1-master/your-project/mini project guess a number.ipynb"/>
              </a:rPr>
              <a:t>http://localhost:8889/notebooks/Downloads/mini-project-1-master/your-project/mini%20project%20guess%20a%20number.ipynb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402</TotalTime>
  <Words>137</Words>
  <Application>Microsoft Macintosh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Corbel</vt:lpstr>
      <vt:lpstr>Arial</vt:lpstr>
      <vt:lpstr>Profondeur</vt:lpstr>
      <vt:lpstr>Guees the number</vt:lpstr>
      <vt:lpstr>Game rules</vt:lpstr>
      <vt:lpstr>Challenge</vt:lpstr>
      <vt:lpstr>My code part 1</vt:lpstr>
      <vt:lpstr>My code part 2</vt:lpstr>
      <vt:lpstr>Link to play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Guees the number</dc:title>
  <dc:creator>Mazzoni, Alessandro (Stud. SBE)</dc:creator>
  <cp:lastModifiedBy>Mazzoni, Alessandro (Stud. SBE)</cp:lastModifiedBy>
  <cp:revision>10</cp:revision>
  <dcterms:created xsi:type="dcterms:W3CDTF">2020-02-21T08:04:44Z</dcterms:created>
  <dcterms:modified xsi:type="dcterms:W3CDTF">2020-02-21T14:47:09Z</dcterms:modified>
</cp:coreProperties>
</file>