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7896BA-9D92-2A43-86AC-C432DD8EFD3B}" type="doc">
      <dgm:prSet loTypeId="urn:microsoft.com/office/officeart/2005/8/layout/default" loCatId="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BBCFF6C1-A5AE-714B-9573-6FAFA0ECE98D}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A1472500-F5FE-2B4D-B855-95F9E8BD28FD}" type="parTrans" cxnId="{023F343C-7536-074F-BDC6-708BD22452FD}">
      <dgm:prSet/>
      <dgm:spPr/>
      <dgm:t>
        <a:bodyPr/>
        <a:lstStyle/>
        <a:p>
          <a:endParaRPr lang="en-US"/>
        </a:p>
      </dgm:t>
    </dgm:pt>
    <dgm:pt modelId="{2A90C8C2-6023-8B4B-B402-606291F94FB5}" type="sibTrans" cxnId="{023F343C-7536-074F-BDC6-708BD22452FD}">
      <dgm:prSet/>
      <dgm:spPr/>
      <dgm:t>
        <a:bodyPr/>
        <a:lstStyle/>
        <a:p>
          <a:endParaRPr lang="en-US"/>
        </a:p>
      </dgm:t>
    </dgm:pt>
    <dgm:pt modelId="{04232899-014A-EC4D-AC5C-06199855BAD4}">
      <dgm:prSet phldrT="[Text]"/>
      <dgm:spPr/>
      <dgm:t>
        <a:bodyPr/>
        <a:lstStyle/>
        <a:p>
          <a:r>
            <a:rPr lang="en-US" dirty="0" smtClean="0"/>
            <a:t>Number of bedrooms</a:t>
          </a:r>
          <a:endParaRPr lang="en-US" dirty="0"/>
        </a:p>
      </dgm:t>
    </dgm:pt>
    <dgm:pt modelId="{C707D3EF-B01D-4142-8275-59451EE8747A}" type="parTrans" cxnId="{218730F3-EAA7-2E47-9D3B-B5C9CF9AECDE}">
      <dgm:prSet/>
      <dgm:spPr/>
      <dgm:t>
        <a:bodyPr/>
        <a:lstStyle/>
        <a:p>
          <a:endParaRPr lang="en-US"/>
        </a:p>
      </dgm:t>
    </dgm:pt>
    <dgm:pt modelId="{4F881BA5-D421-EC43-BABA-732D817C022F}" type="sibTrans" cxnId="{218730F3-EAA7-2E47-9D3B-B5C9CF9AECDE}">
      <dgm:prSet/>
      <dgm:spPr/>
      <dgm:t>
        <a:bodyPr/>
        <a:lstStyle/>
        <a:p>
          <a:endParaRPr lang="en-US"/>
        </a:p>
      </dgm:t>
    </dgm:pt>
    <dgm:pt modelId="{7D927F83-E737-F74A-8BF5-3611B4DE607A}">
      <dgm:prSet phldrT="[Text]"/>
      <dgm:spPr/>
      <dgm:t>
        <a:bodyPr/>
        <a:lstStyle/>
        <a:p>
          <a:r>
            <a:rPr lang="en-US" dirty="0" smtClean="0"/>
            <a:t>Price</a:t>
          </a:r>
          <a:endParaRPr lang="en-US" dirty="0"/>
        </a:p>
      </dgm:t>
    </dgm:pt>
    <dgm:pt modelId="{36A48F8E-B33E-9A48-91B8-76C1A6348746}" type="parTrans" cxnId="{FD2B3C01-A44D-6A4C-A5B9-458F9A7F43F0}">
      <dgm:prSet/>
      <dgm:spPr/>
      <dgm:t>
        <a:bodyPr/>
        <a:lstStyle/>
        <a:p>
          <a:endParaRPr lang="en-US"/>
        </a:p>
      </dgm:t>
    </dgm:pt>
    <dgm:pt modelId="{A63CC49C-D5D8-7F4F-8855-22CD841C808E}" type="sibTrans" cxnId="{FD2B3C01-A44D-6A4C-A5B9-458F9A7F43F0}">
      <dgm:prSet/>
      <dgm:spPr/>
      <dgm:t>
        <a:bodyPr/>
        <a:lstStyle/>
        <a:p>
          <a:endParaRPr lang="en-US"/>
        </a:p>
      </dgm:t>
    </dgm:pt>
    <dgm:pt modelId="{CEF50C1B-5BE0-BE4E-B28F-74511EF888AA}">
      <dgm:prSet phldrT="[Text]"/>
      <dgm:spPr/>
      <dgm:t>
        <a:bodyPr/>
        <a:lstStyle/>
        <a:p>
          <a:r>
            <a:rPr lang="en-US" dirty="0" smtClean="0"/>
            <a:t>Source URL</a:t>
          </a:r>
          <a:endParaRPr lang="en-US" dirty="0"/>
        </a:p>
      </dgm:t>
    </dgm:pt>
    <dgm:pt modelId="{6C5D0D7C-5D2D-F548-BFFB-2412BE220A7E}" type="parTrans" cxnId="{7E630317-D733-DC45-B0F7-47BDA1F58965}">
      <dgm:prSet/>
      <dgm:spPr/>
      <dgm:t>
        <a:bodyPr/>
        <a:lstStyle/>
        <a:p>
          <a:endParaRPr lang="en-US"/>
        </a:p>
      </dgm:t>
    </dgm:pt>
    <dgm:pt modelId="{44E5089A-0212-0A43-B462-FA0A19023177}" type="sibTrans" cxnId="{7E630317-D733-DC45-B0F7-47BDA1F58965}">
      <dgm:prSet/>
      <dgm:spPr/>
      <dgm:t>
        <a:bodyPr/>
        <a:lstStyle/>
        <a:p>
          <a:endParaRPr lang="en-US"/>
        </a:p>
      </dgm:t>
    </dgm:pt>
    <dgm:pt modelId="{581D04FC-9247-9D48-8238-708E21E96B3E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F9B36003-E8C8-3249-BD19-157C62828D5F}" type="parTrans" cxnId="{261280F4-6DD2-3F42-9F95-A7CB5B4EC5DD}">
      <dgm:prSet/>
      <dgm:spPr/>
      <dgm:t>
        <a:bodyPr/>
        <a:lstStyle/>
        <a:p>
          <a:endParaRPr lang="en-US"/>
        </a:p>
      </dgm:t>
    </dgm:pt>
    <dgm:pt modelId="{8BDB6499-C400-594F-9810-9EC153F54BA6}" type="sibTrans" cxnId="{261280F4-6DD2-3F42-9F95-A7CB5B4EC5DD}">
      <dgm:prSet/>
      <dgm:spPr/>
      <dgm:t>
        <a:bodyPr/>
        <a:lstStyle/>
        <a:p>
          <a:endParaRPr lang="en-US"/>
        </a:p>
      </dgm:t>
    </dgm:pt>
    <dgm:pt modelId="{15129241-0061-BE49-9ED9-4DDDD519A913}">
      <dgm:prSet phldrT="[Text]"/>
      <dgm:spPr/>
      <dgm:t>
        <a:bodyPr/>
        <a:lstStyle/>
        <a:p>
          <a:r>
            <a:rPr lang="en-US" dirty="0" smtClean="0"/>
            <a:t>Image Link</a:t>
          </a:r>
          <a:endParaRPr lang="en-US" dirty="0"/>
        </a:p>
      </dgm:t>
    </dgm:pt>
    <dgm:pt modelId="{3D31F421-590A-8043-BD14-160D6E866C88}" type="parTrans" cxnId="{C8309EC1-7BA4-9048-A384-F428BDAC8D65}">
      <dgm:prSet/>
      <dgm:spPr/>
      <dgm:t>
        <a:bodyPr/>
        <a:lstStyle/>
        <a:p>
          <a:endParaRPr lang="en-US"/>
        </a:p>
      </dgm:t>
    </dgm:pt>
    <dgm:pt modelId="{FB8DDA3D-617E-E241-9869-52B830698C33}" type="sibTrans" cxnId="{C8309EC1-7BA4-9048-A384-F428BDAC8D65}">
      <dgm:prSet/>
      <dgm:spPr/>
      <dgm:t>
        <a:bodyPr/>
        <a:lstStyle/>
        <a:p>
          <a:endParaRPr lang="en-US"/>
        </a:p>
      </dgm:t>
    </dgm:pt>
    <dgm:pt modelId="{8CC2E67A-31AB-F448-A5B5-AC3082A8551D}">
      <dgm:prSet phldrT="[Text]"/>
      <dgm:spPr/>
      <dgm:t>
        <a:bodyPr/>
        <a:lstStyle/>
        <a:p>
          <a:r>
            <a:rPr lang="en-US" dirty="0" smtClean="0"/>
            <a:t>Location</a:t>
          </a:r>
          <a:endParaRPr lang="en-US" dirty="0"/>
        </a:p>
      </dgm:t>
    </dgm:pt>
    <dgm:pt modelId="{C473D038-08C2-8746-9D7D-9E3F98F04DD9}" type="parTrans" cxnId="{2BA674D8-78E3-7A46-B7CC-5193D7294C26}">
      <dgm:prSet/>
      <dgm:spPr/>
      <dgm:t>
        <a:bodyPr/>
        <a:lstStyle/>
        <a:p>
          <a:endParaRPr lang="en-US"/>
        </a:p>
      </dgm:t>
    </dgm:pt>
    <dgm:pt modelId="{F050075D-C056-4C4C-AE2D-34224EF1299D}" type="sibTrans" cxnId="{2BA674D8-78E3-7A46-B7CC-5193D7294C26}">
      <dgm:prSet/>
      <dgm:spPr/>
      <dgm:t>
        <a:bodyPr/>
        <a:lstStyle/>
        <a:p>
          <a:endParaRPr lang="en-US"/>
        </a:p>
      </dgm:t>
    </dgm:pt>
    <dgm:pt modelId="{B36BE5CC-FF75-7940-A88B-45D720ACBDCF}" type="pres">
      <dgm:prSet presAssocID="{117896BA-9D92-2A43-86AC-C432DD8EFD3B}" presName="diagram" presStyleCnt="0">
        <dgm:presLayoutVars>
          <dgm:dir/>
          <dgm:resizeHandles val="exact"/>
        </dgm:presLayoutVars>
      </dgm:prSet>
      <dgm:spPr/>
    </dgm:pt>
    <dgm:pt modelId="{E332740C-9262-524A-AEA7-6A6A6DEDD67B}" type="pres">
      <dgm:prSet presAssocID="{BBCFF6C1-A5AE-714B-9573-6FAFA0ECE98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F024D-22FD-8F4B-A93C-33F5BEE81B1D}" type="pres">
      <dgm:prSet presAssocID="{2A90C8C2-6023-8B4B-B402-606291F94FB5}" presName="sibTrans" presStyleCnt="0"/>
      <dgm:spPr/>
    </dgm:pt>
    <dgm:pt modelId="{1A54F74E-E492-E34F-9BA5-CADA009303B0}" type="pres">
      <dgm:prSet presAssocID="{04232899-014A-EC4D-AC5C-06199855BAD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4B026-6912-EE4A-9174-C1260624F9E1}" type="pres">
      <dgm:prSet presAssocID="{4F881BA5-D421-EC43-BABA-732D817C022F}" presName="sibTrans" presStyleCnt="0"/>
      <dgm:spPr/>
    </dgm:pt>
    <dgm:pt modelId="{8E1CC7B6-2CB2-3F4F-8CF6-2485FDA6F5D2}" type="pres">
      <dgm:prSet presAssocID="{7D927F83-E737-F74A-8BF5-3611B4DE607A}" presName="node" presStyleLbl="node1" presStyleIdx="2" presStyleCnt="7">
        <dgm:presLayoutVars>
          <dgm:bulletEnabled val="1"/>
        </dgm:presLayoutVars>
      </dgm:prSet>
      <dgm:spPr/>
    </dgm:pt>
    <dgm:pt modelId="{E287352A-850A-6549-ADB1-1E5DF0688D87}" type="pres">
      <dgm:prSet presAssocID="{A63CC49C-D5D8-7F4F-8855-22CD841C808E}" presName="sibTrans" presStyleCnt="0"/>
      <dgm:spPr/>
    </dgm:pt>
    <dgm:pt modelId="{5F2DCAE1-3021-7746-ACED-EBCA65ECB903}" type="pres">
      <dgm:prSet presAssocID="{CEF50C1B-5BE0-BE4E-B28F-74511EF888AA}" presName="node" presStyleLbl="node1" presStyleIdx="3" presStyleCnt="7">
        <dgm:presLayoutVars>
          <dgm:bulletEnabled val="1"/>
        </dgm:presLayoutVars>
      </dgm:prSet>
      <dgm:spPr/>
    </dgm:pt>
    <dgm:pt modelId="{E2F18BCE-D2CC-7843-AE4B-09BAA5A46CE9}" type="pres">
      <dgm:prSet presAssocID="{44E5089A-0212-0A43-B462-FA0A19023177}" presName="sibTrans" presStyleCnt="0"/>
      <dgm:spPr/>
    </dgm:pt>
    <dgm:pt modelId="{E42A64F5-E3D0-5E45-8212-753EC2C83CBB}" type="pres">
      <dgm:prSet presAssocID="{581D04FC-9247-9D48-8238-708E21E96B3E}" presName="node" presStyleLbl="node1" presStyleIdx="4" presStyleCnt="7">
        <dgm:presLayoutVars>
          <dgm:bulletEnabled val="1"/>
        </dgm:presLayoutVars>
      </dgm:prSet>
      <dgm:spPr/>
    </dgm:pt>
    <dgm:pt modelId="{1CD588C0-6247-F84D-B062-18CA3E7000F3}" type="pres">
      <dgm:prSet presAssocID="{8BDB6499-C400-594F-9810-9EC153F54BA6}" presName="sibTrans" presStyleCnt="0"/>
      <dgm:spPr/>
    </dgm:pt>
    <dgm:pt modelId="{B227A361-9B4A-7C46-96D3-BEA4F69F80E2}" type="pres">
      <dgm:prSet presAssocID="{15129241-0061-BE49-9ED9-4DDDD519A913}" presName="node" presStyleLbl="node1" presStyleIdx="5" presStyleCnt="7">
        <dgm:presLayoutVars>
          <dgm:bulletEnabled val="1"/>
        </dgm:presLayoutVars>
      </dgm:prSet>
      <dgm:spPr/>
    </dgm:pt>
    <dgm:pt modelId="{9805C635-8AFB-DF42-A12A-885771E27B92}" type="pres">
      <dgm:prSet presAssocID="{FB8DDA3D-617E-E241-9869-52B830698C33}" presName="sibTrans" presStyleCnt="0"/>
      <dgm:spPr/>
    </dgm:pt>
    <dgm:pt modelId="{02615B13-1DF6-F940-8A3A-C4AE01E6E3E6}" type="pres">
      <dgm:prSet presAssocID="{8CC2E67A-31AB-F448-A5B5-AC3082A8551D}" presName="node" presStyleLbl="node1" presStyleIdx="6" presStyleCnt="7">
        <dgm:presLayoutVars>
          <dgm:bulletEnabled val="1"/>
        </dgm:presLayoutVars>
      </dgm:prSet>
      <dgm:spPr/>
    </dgm:pt>
  </dgm:ptLst>
  <dgm:cxnLst>
    <dgm:cxn modelId="{E4A6C509-C483-1648-8C97-CAA4401FA380}" type="presOf" srcId="{7D927F83-E737-F74A-8BF5-3611B4DE607A}" destId="{8E1CC7B6-2CB2-3F4F-8CF6-2485FDA6F5D2}" srcOrd="0" destOrd="0" presId="urn:microsoft.com/office/officeart/2005/8/layout/default"/>
    <dgm:cxn modelId="{2BA674D8-78E3-7A46-B7CC-5193D7294C26}" srcId="{117896BA-9D92-2A43-86AC-C432DD8EFD3B}" destId="{8CC2E67A-31AB-F448-A5B5-AC3082A8551D}" srcOrd="6" destOrd="0" parTransId="{C473D038-08C2-8746-9D7D-9E3F98F04DD9}" sibTransId="{F050075D-C056-4C4C-AE2D-34224EF1299D}"/>
    <dgm:cxn modelId="{9BFC497C-C2D7-E24C-8B8A-F30D5A035EF1}" type="presOf" srcId="{117896BA-9D92-2A43-86AC-C432DD8EFD3B}" destId="{B36BE5CC-FF75-7940-A88B-45D720ACBDCF}" srcOrd="0" destOrd="0" presId="urn:microsoft.com/office/officeart/2005/8/layout/default"/>
    <dgm:cxn modelId="{7E630317-D733-DC45-B0F7-47BDA1F58965}" srcId="{117896BA-9D92-2A43-86AC-C432DD8EFD3B}" destId="{CEF50C1B-5BE0-BE4E-B28F-74511EF888AA}" srcOrd="3" destOrd="0" parTransId="{6C5D0D7C-5D2D-F548-BFFB-2412BE220A7E}" sibTransId="{44E5089A-0212-0A43-B462-FA0A19023177}"/>
    <dgm:cxn modelId="{FD2B3C01-A44D-6A4C-A5B9-458F9A7F43F0}" srcId="{117896BA-9D92-2A43-86AC-C432DD8EFD3B}" destId="{7D927F83-E737-F74A-8BF5-3611B4DE607A}" srcOrd="2" destOrd="0" parTransId="{36A48F8E-B33E-9A48-91B8-76C1A6348746}" sibTransId="{A63CC49C-D5D8-7F4F-8855-22CD841C808E}"/>
    <dgm:cxn modelId="{31ACAAE2-C3B4-4044-ACD7-81774D7978E0}" type="presOf" srcId="{8CC2E67A-31AB-F448-A5B5-AC3082A8551D}" destId="{02615B13-1DF6-F940-8A3A-C4AE01E6E3E6}" srcOrd="0" destOrd="0" presId="urn:microsoft.com/office/officeart/2005/8/layout/default"/>
    <dgm:cxn modelId="{942B4C90-067D-E74D-A2A9-2737DCEAE9D2}" type="presOf" srcId="{BBCFF6C1-A5AE-714B-9573-6FAFA0ECE98D}" destId="{E332740C-9262-524A-AEA7-6A6A6DEDD67B}" srcOrd="0" destOrd="0" presId="urn:microsoft.com/office/officeart/2005/8/layout/default"/>
    <dgm:cxn modelId="{261280F4-6DD2-3F42-9F95-A7CB5B4EC5DD}" srcId="{117896BA-9D92-2A43-86AC-C432DD8EFD3B}" destId="{581D04FC-9247-9D48-8238-708E21E96B3E}" srcOrd="4" destOrd="0" parTransId="{F9B36003-E8C8-3249-BD19-157C62828D5F}" sibTransId="{8BDB6499-C400-594F-9810-9EC153F54BA6}"/>
    <dgm:cxn modelId="{C8309EC1-7BA4-9048-A384-F428BDAC8D65}" srcId="{117896BA-9D92-2A43-86AC-C432DD8EFD3B}" destId="{15129241-0061-BE49-9ED9-4DDDD519A913}" srcOrd="5" destOrd="0" parTransId="{3D31F421-590A-8043-BD14-160D6E866C88}" sibTransId="{FB8DDA3D-617E-E241-9869-52B830698C33}"/>
    <dgm:cxn modelId="{F7E8A53E-EDEF-A248-A262-73B6A42F7121}" type="presOf" srcId="{15129241-0061-BE49-9ED9-4DDDD519A913}" destId="{B227A361-9B4A-7C46-96D3-BEA4F69F80E2}" srcOrd="0" destOrd="0" presId="urn:microsoft.com/office/officeart/2005/8/layout/default"/>
    <dgm:cxn modelId="{8B7E32A8-EC53-744D-ADA8-71CB639321ED}" type="presOf" srcId="{CEF50C1B-5BE0-BE4E-B28F-74511EF888AA}" destId="{5F2DCAE1-3021-7746-ACED-EBCA65ECB903}" srcOrd="0" destOrd="0" presId="urn:microsoft.com/office/officeart/2005/8/layout/default"/>
    <dgm:cxn modelId="{023F343C-7536-074F-BDC6-708BD22452FD}" srcId="{117896BA-9D92-2A43-86AC-C432DD8EFD3B}" destId="{BBCFF6C1-A5AE-714B-9573-6FAFA0ECE98D}" srcOrd="0" destOrd="0" parTransId="{A1472500-F5FE-2B4D-B855-95F9E8BD28FD}" sibTransId="{2A90C8C2-6023-8B4B-B402-606291F94FB5}"/>
    <dgm:cxn modelId="{2C08CB9F-10F6-224B-AA91-47B6941A32E1}" type="presOf" srcId="{581D04FC-9247-9D48-8238-708E21E96B3E}" destId="{E42A64F5-E3D0-5E45-8212-753EC2C83CBB}" srcOrd="0" destOrd="0" presId="urn:microsoft.com/office/officeart/2005/8/layout/default"/>
    <dgm:cxn modelId="{05500038-763F-3E48-A9B3-E252A0D39413}" type="presOf" srcId="{04232899-014A-EC4D-AC5C-06199855BAD4}" destId="{1A54F74E-E492-E34F-9BA5-CADA009303B0}" srcOrd="0" destOrd="0" presId="urn:microsoft.com/office/officeart/2005/8/layout/default"/>
    <dgm:cxn modelId="{218730F3-EAA7-2E47-9D3B-B5C9CF9AECDE}" srcId="{117896BA-9D92-2A43-86AC-C432DD8EFD3B}" destId="{04232899-014A-EC4D-AC5C-06199855BAD4}" srcOrd="1" destOrd="0" parTransId="{C707D3EF-B01D-4142-8275-59451EE8747A}" sibTransId="{4F881BA5-D421-EC43-BABA-732D817C022F}"/>
    <dgm:cxn modelId="{0932D752-B5F5-9F46-B437-A827596AFC91}" type="presParOf" srcId="{B36BE5CC-FF75-7940-A88B-45D720ACBDCF}" destId="{E332740C-9262-524A-AEA7-6A6A6DEDD67B}" srcOrd="0" destOrd="0" presId="urn:microsoft.com/office/officeart/2005/8/layout/default"/>
    <dgm:cxn modelId="{38EA4392-A5A1-DC40-8B6A-F591851C3365}" type="presParOf" srcId="{B36BE5CC-FF75-7940-A88B-45D720ACBDCF}" destId="{0D1F024D-22FD-8F4B-A93C-33F5BEE81B1D}" srcOrd="1" destOrd="0" presId="urn:microsoft.com/office/officeart/2005/8/layout/default"/>
    <dgm:cxn modelId="{2924DF35-F0FA-D848-8AB4-EA2BB0A78D4A}" type="presParOf" srcId="{B36BE5CC-FF75-7940-A88B-45D720ACBDCF}" destId="{1A54F74E-E492-E34F-9BA5-CADA009303B0}" srcOrd="2" destOrd="0" presId="urn:microsoft.com/office/officeart/2005/8/layout/default"/>
    <dgm:cxn modelId="{BFB43D3D-BB93-2B4C-84B0-D886CE9DA6AD}" type="presParOf" srcId="{B36BE5CC-FF75-7940-A88B-45D720ACBDCF}" destId="{3574B026-6912-EE4A-9174-C1260624F9E1}" srcOrd="3" destOrd="0" presId="urn:microsoft.com/office/officeart/2005/8/layout/default"/>
    <dgm:cxn modelId="{C69122FF-FE04-A74E-A1AA-7DE298B24F17}" type="presParOf" srcId="{B36BE5CC-FF75-7940-A88B-45D720ACBDCF}" destId="{8E1CC7B6-2CB2-3F4F-8CF6-2485FDA6F5D2}" srcOrd="4" destOrd="0" presId="urn:microsoft.com/office/officeart/2005/8/layout/default"/>
    <dgm:cxn modelId="{100EC6D1-24C9-8E4D-A67A-BC7C3C18437B}" type="presParOf" srcId="{B36BE5CC-FF75-7940-A88B-45D720ACBDCF}" destId="{E287352A-850A-6549-ADB1-1E5DF0688D87}" srcOrd="5" destOrd="0" presId="urn:microsoft.com/office/officeart/2005/8/layout/default"/>
    <dgm:cxn modelId="{91814702-12CC-FE4A-AAF2-EB539AD50744}" type="presParOf" srcId="{B36BE5CC-FF75-7940-A88B-45D720ACBDCF}" destId="{5F2DCAE1-3021-7746-ACED-EBCA65ECB903}" srcOrd="6" destOrd="0" presId="urn:microsoft.com/office/officeart/2005/8/layout/default"/>
    <dgm:cxn modelId="{70A7BEC1-87F3-0245-A10F-C1BE433B1D99}" type="presParOf" srcId="{B36BE5CC-FF75-7940-A88B-45D720ACBDCF}" destId="{E2F18BCE-D2CC-7843-AE4B-09BAA5A46CE9}" srcOrd="7" destOrd="0" presId="urn:microsoft.com/office/officeart/2005/8/layout/default"/>
    <dgm:cxn modelId="{AACC0CA9-8F17-7145-9AF7-8AF2D0E0A3BE}" type="presParOf" srcId="{B36BE5CC-FF75-7940-A88B-45D720ACBDCF}" destId="{E42A64F5-E3D0-5E45-8212-753EC2C83CBB}" srcOrd="8" destOrd="0" presId="urn:microsoft.com/office/officeart/2005/8/layout/default"/>
    <dgm:cxn modelId="{3D47238A-2E82-A940-82B7-D3A2C67AACA3}" type="presParOf" srcId="{B36BE5CC-FF75-7940-A88B-45D720ACBDCF}" destId="{1CD588C0-6247-F84D-B062-18CA3E7000F3}" srcOrd="9" destOrd="0" presId="urn:microsoft.com/office/officeart/2005/8/layout/default"/>
    <dgm:cxn modelId="{97EB103A-108A-7C42-846A-E4AEFDC8350F}" type="presParOf" srcId="{B36BE5CC-FF75-7940-A88B-45D720ACBDCF}" destId="{B227A361-9B4A-7C46-96D3-BEA4F69F80E2}" srcOrd="10" destOrd="0" presId="urn:microsoft.com/office/officeart/2005/8/layout/default"/>
    <dgm:cxn modelId="{701559F0-96A4-604C-AFA7-E10028FF9033}" type="presParOf" srcId="{B36BE5CC-FF75-7940-A88B-45D720ACBDCF}" destId="{9805C635-8AFB-DF42-A12A-885771E27B92}" srcOrd="11" destOrd="0" presId="urn:microsoft.com/office/officeart/2005/8/layout/default"/>
    <dgm:cxn modelId="{F7AD56BA-04F6-3B49-B22D-33B94E1C63F8}" type="presParOf" srcId="{B36BE5CC-FF75-7940-A88B-45D720ACBDCF}" destId="{02615B13-1DF6-F940-8A3A-C4AE01E6E3E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7896BA-9D92-2A43-86AC-C432DD8EFD3B}" type="doc">
      <dgm:prSet loTypeId="urn:microsoft.com/office/officeart/2005/8/layout/default" loCatId="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BBCFF6C1-A5AE-714B-9573-6FAFA0ECE98D}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A1472500-F5FE-2B4D-B855-95F9E8BD28FD}" type="parTrans" cxnId="{023F343C-7536-074F-BDC6-708BD22452FD}">
      <dgm:prSet/>
      <dgm:spPr/>
      <dgm:t>
        <a:bodyPr/>
        <a:lstStyle/>
        <a:p>
          <a:endParaRPr lang="en-US"/>
        </a:p>
      </dgm:t>
    </dgm:pt>
    <dgm:pt modelId="{2A90C8C2-6023-8B4B-B402-606291F94FB5}" type="sibTrans" cxnId="{023F343C-7536-074F-BDC6-708BD22452FD}">
      <dgm:prSet/>
      <dgm:spPr/>
      <dgm:t>
        <a:bodyPr/>
        <a:lstStyle/>
        <a:p>
          <a:endParaRPr lang="en-US"/>
        </a:p>
      </dgm:t>
    </dgm:pt>
    <dgm:pt modelId="{04232899-014A-EC4D-AC5C-06199855BAD4}">
      <dgm:prSet phldrT="[Text]"/>
      <dgm:spPr/>
      <dgm:t>
        <a:bodyPr/>
        <a:lstStyle/>
        <a:p>
          <a:r>
            <a:rPr lang="en-US" dirty="0" smtClean="0"/>
            <a:t>Number of bedrooms</a:t>
          </a:r>
          <a:endParaRPr lang="en-US" dirty="0"/>
        </a:p>
      </dgm:t>
    </dgm:pt>
    <dgm:pt modelId="{C707D3EF-B01D-4142-8275-59451EE8747A}" type="parTrans" cxnId="{218730F3-EAA7-2E47-9D3B-B5C9CF9AECDE}">
      <dgm:prSet/>
      <dgm:spPr/>
      <dgm:t>
        <a:bodyPr/>
        <a:lstStyle/>
        <a:p>
          <a:endParaRPr lang="en-US"/>
        </a:p>
      </dgm:t>
    </dgm:pt>
    <dgm:pt modelId="{4F881BA5-D421-EC43-BABA-732D817C022F}" type="sibTrans" cxnId="{218730F3-EAA7-2E47-9D3B-B5C9CF9AECDE}">
      <dgm:prSet/>
      <dgm:spPr/>
      <dgm:t>
        <a:bodyPr/>
        <a:lstStyle/>
        <a:p>
          <a:endParaRPr lang="en-US"/>
        </a:p>
      </dgm:t>
    </dgm:pt>
    <dgm:pt modelId="{7D927F83-E737-F74A-8BF5-3611B4DE607A}">
      <dgm:prSet phldrT="[Text]"/>
      <dgm:spPr/>
      <dgm:t>
        <a:bodyPr/>
        <a:lstStyle/>
        <a:p>
          <a:r>
            <a:rPr lang="en-US" dirty="0" smtClean="0"/>
            <a:t>Price</a:t>
          </a:r>
          <a:endParaRPr lang="en-US" dirty="0"/>
        </a:p>
      </dgm:t>
    </dgm:pt>
    <dgm:pt modelId="{36A48F8E-B33E-9A48-91B8-76C1A6348746}" type="parTrans" cxnId="{FD2B3C01-A44D-6A4C-A5B9-458F9A7F43F0}">
      <dgm:prSet/>
      <dgm:spPr/>
      <dgm:t>
        <a:bodyPr/>
        <a:lstStyle/>
        <a:p>
          <a:endParaRPr lang="en-US"/>
        </a:p>
      </dgm:t>
    </dgm:pt>
    <dgm:pt modelId="{A63CC49C-D5D8-7F4F-8855-22CD841C808E}" type="sibTrans" cxnId="{FD2B3C01-A44D-6A4C-A5B9-458F9A7F43F0}">
      <dgm:prSet/>
      <dgm:spPr/>
      <dgm:t>
        <a:bodyPr/>
        <a:lstStyle/>
        <a:p>
          <a:endParaRPr lang="en-US"/>
        </a:p>
      </dgm:t>
    </dgm:pt>
    <dgm:pt modelId="{CEF50C1B-5BE0-BE4E-B28F-74511EF888AA}">
      <dgm:prSet phldrT="[Text]"/>
      <dgm:spPr/>
      <dgm:t>
        <a:bodyPr/>
        <a:lstStyle/>
        <a:p>
          <a:r>
            <a:rPr lang="en-US" dirty="0" smtClean="0"/>
            <a:t>Source URL</a:t>
          </a:r>
          <a:endParaRPr lang="en-US" dirty="0"/>
        </a:p>
      </dgm:t>
    </dgm:pt>
    <dgm:pt modelId="{6C5D0D7C-5D2D-F548-BFFB-2412BE220A7E}" type="parTrans" cxnId="{7E630317-D733-DC45-B0F7-47BDA1F58965}">
      <dgm:prSet/>
      <dgm:spPr/>
      <dgm:t>
        <a:bodyPr/>
        <a:lstStyle/>
        <a:p>
          <a:endParaRPr lang="en-US"/>
        </a:p>
      </dgm:t>
    </dgm:pt>
    <dgm:pt modelId="{44E5089A-0212-0A43-B462-FA0A19023177}" type="sibTrans" cxnId="{7E630317-D733-DC45-B0F7-47BDA1F58965}">
      <dgm:prSet/>
      <dgm:spPr/>
      <dgm:t>
        <a:bodyPr/>
        <a:lstStyle/>
        <a:p>
          <a:endParaRPr lang="en-US"/>
        </a:p>
      </dgm:t>
    </dgm:pt>
    <dgm:pt modelId="{581D04FC-9247-9D48-8238-708E21E96B3E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F9B36003-E8C8-3249-BD19-157C62828D5F}" type="parTrans" cxnId="{261280F4-6DD2-3F42-9F95-A7CB5B4EC5DD}">
      <dgm:prSet/>
      <dgm:spPr/>
      <dgm:t>
        <a:bodyPr/>
        <a:lstStyle/>
        <a:p>
          <a:endParaRPr lang="en-US"/>
        </a:p>
      </dgm:t>
    </dgm:pt>
    <dgm:pt modelId="{8BDB6499-C400-594F-9810-9EC153F54BA6}" type="sibTrans" cxnId="{261280F4-6DD2-3F42-9F95-A7CB5B4EC5DD}">
      <dgm:prSet/>
      <dgm:spPr/>
      <dgm:t>
        <a:bodyPr/>
        <a:lstStyle/>
        <a:p>
          <a:endParaRPr lang="en-US"/>
        </a:p>
      </dgm:t>
    </dgm:pt>
    <dgm:pt modelId="{15129241-0061-BE49-9ED9-4DDDD519A913}">
      <dgm:prSet phldrT="[Text]"/>
      <dgm:spPr/>
      <dgm:t>
        <a:bodyPr/>
        <a:lstStyle/>
        <a:p>
          <a:r>
            <a:rPr lang="en-US" dirty="0" smtClean="0"/>
            <a:t>Image Link</a:t>
          </a:r>
          <a:endParaRPr lang="en-US" dirty="0"/>
        </a:p>
      </dgm:t>
    </dgm:pt>
    <dgm:pt modelId="{3D31F421-590A-8043-BD14-160D6E866C88}" type="parTrans" cxnId="{C8309EC1-7BA4-9048-A384-F428BDAC8D65}">
      <dgm:prSet/>
      <dgm:spPr/>
      <dgm:t>
        <a:bodyPr/>
        <a:lstStyle/>
        <a:p>
          <a:endParaRPr lang="en-US"/>
        </a:p>
      </dgm:t>
    </dgm:pt>
    <dgm:pt modelId="{FB8DDA3D-617E-E241-9869-52B830698C33}" type="sibTrans" cxnId="{C8309EC1-7BA4-9048-A384-F428BDAC8D65}">
      <dgm:prSet/>
      <dgm:spPr/>
      <dgm:t>
        <a:bodyPr/>
        <a:lstStyle/>
        <a:p>
          <a:endParaRPr lang="en-US"/>
        </a:p>
      </dgm:t>
    </dgm:pt>
    <dgm:pt modelId="{8CC2E67A-31AB-F448-A5B5-AC3082A8551D}">
      <dgm:prSet phldrT="[Text]"/>
      <dgm:spPr/>
      <dgm:t>
        <a:bodyPr/>
        <a:lstStyle/>
        <a:p>
          <a:r>
            <a:rPr lang="en-US" dirty="0" smtClean="0"/>
            <a:t>Location</a:t>
          </a:r>
          <a:endParaRPr lang="en-US" dirty="0"/>
        </a:p>
      </dgm:t>
    </dgm:pt>
    <dgm:pt modelId="{C473D038-08C2-8746-9D7D-9E3F98F04DD9}" type="parTrans" cxnId="{2BA674D8-78E3-7A46-B7CC-5193D7294C26}">
      <dgm:prSet/>
      <dgm:spPr/>
      <dgm:t>
        <a:bodyPr/>
        <a:lstStyle/>
        <a:p>
          <a:endParaRPr lang="en-US"/>
        </a:p>
      </dgm:t>
    </dgm:pt>
    <dgm:pt modelId="{F050075D-C056-4C4C-AE2D-34224EF1299D}" type="sibTrans" cxnId="{2BA674D8-78E3-7A46-B7CC-5193D7294C26}">
      <dgm:prSet/>
      <dgm:spPr/>
      <dgm:t>
        <a:bodyPr/>
        <a:lstStyle/>
        <a:p>
          <a:endParaRPr lang="en-US"/>
        </a:p>
      </dgm:t>
    </dgm:pt>
    <dgm:pt modelId="{09DAC88A-2795-1249-908F-C8222BF6A41A}">
      <dgm:prSet phldrT="[Text]"/>
      <dgm:spPr/>
      <dgm:t>
        <a:bodyPr/>
        <a:lstStyle/>
        <a:p>
          <a:r>
            <a:rPr lang="en-US" dirty="0" smtClean="0"/>
            <a:t>Food score</a:t>
          </a:r>
          <a:endParaRPr lang="en-US" dirty="0"/>
        </a:p>
      </dgm:t>
    </dgm:pt>
    <dgm:pt modelId="{58DB95D7-03D2-9646-AB0B-67C5457DD50A}" type="parTrans" cxnId="{81739727-0868-3748-A50C-104FB1673DA1}">
      <dgm:prSet/>
      <dgm:spPr/>
      <dgm:t>
        <a:bodyPr/>
        <a:lstStyle/>
        <a:p>
          <a:endParaRPr lang="en-US"/>
        </a:p>
      </dgm:t>
    </dgm:pt>
    <dgm:pt modelId="{95C3955F-D10A-BA4C-A89E-DDA77A063492}" type="sibTrans" cxnId="{81739727-0868-3748-A50C-104FB1673DA1}">
      <dgm:prSet/>
      <dgm:spPr/>
      <dgm:t>
        <a:bodyPr/>
        <a:lstStyle/>
        <a:p>
          <a:endParaRPr lang="en-US"/>
        </a:p>
      </dgm:t>
    </dgm:pt>
    <dgm:pt modelId="{7E972DF6-E301-D641-B5E0-93C7FF2BFDC9}">
      <dgm:prSet phldrT="[Text]"/>
      <dgm:spPr/>
      <dgm:t>
        <a:bodyPr/>
        <a:lstStyle/>
        <a:p>
          <a:r>
            <a:rPr lang="en-US" dirty="0" smtClean="0"/>
            <a:t>Shopping Score</a:t>
          </a:r>
          <a:endParaRPr lang="en-US" dirty="0"/>
        </a:p>
      </dgm:t>
    </dgm:pt>
    <dgm:pt modelId="{B5D8F6AC-D908-114C-95F2-CAF630B537A5}" type="parTrans" cxnId="{B4CC92C1-D95B-2B46-B7CC-4C5DD3849B40}">
      <dgm:prSet/>
      <dgm:spPr/>
      <dgm:t>
        <a:bodyPr/>
        <a:lstStyle/>
        <a:p>
          <a:endParaRPr lang="en-US"/>
        </a:p>
      </dgm:t>
    </dgm:pt>
    <dgm:pt modelId="{16F11B7E-0C68-C046-AFEF-19C0071AE22D}" type="sibTrans" cxnId="{B4CC92C1-D95B-2B46-B7CC-4C5DD3849B40}">
      <dgm:prSet/>
      <dgm:spPr/>
      <dgm:t>
        <a:bodyPr/>
        <a:lstStyle/>
        <a:p>
          <a:endParaRPr lang="en-US"/>
        </a:p>
      </dgm:t>
    </dgm:pt>
    <dgm:pt modelId="{E28B3211-E756-E444-8FA5-2487CD2815EC}">
      <dgm:prSet phldrT="[Text]"/>
      <dgm:spPr/>
      <dgm:t>
        <a:bodyPr/>
        <a:lstStyle/>
        <a:p>
          <a:r>
            <a:rPr lang="en-US" dirty="0" smtClean="0"/>
            <a:t>Nightlife score</a:t>
          </a:r>
          <a:endParaRPr lang="en-US" dirty="0"/>
        </a:p>
      </dgm:t>
    </dgm:pt>
    <dgm:pt modelId="{276F0785-7FE4-E34F-9595-E5053EE3E8C3}" type="parTrans" cxnId="{51B7D149-DBD8-0F40-B784-1E4ABE8E581F}">
      <dgm:prSet/>
      <dgm:spPr/>
      <dgm:t>
        <a:bodyPr/>
        <a:lstStyle/>
        <a:p>
          <a:endParaRPr lang="en-US"/>
        </a:p>
      </dgm:t>
    </dgm:pt>
    <dgm:pt modelId="{7788428F-5701-C447-A099-E0D6ADC52A7B}" type="sibTrans" cxnId="{51B7D149-DBD8-0F40-B784-1E4ABE8E581F}">
      <dgm:prSet/>
      <dgm:spPr/>
      <dgm:t>
        <a:bodyPr/>
        <a:lstStyle/>
        <a:p>
          <a:endParaRPr lang="en-US"/>
        </a:p>
      </dgm:t>
    </dgm:pt>
    <dgm:pt modelId="{B4200383-A515-3D49-8441-9EAC068F86AD}">
      <dgm:prSet phldrT="[Text]"/>
      <dgm:spPr/>
      <dgm:t>
        <a:bodyPr/>
        <a:lstStyle/>
        <a:p>
          <a:r>
            <a:rPr lang="en-US" dirty="0" smtClean="0"/>
            <a:t>Active life score</a:t>
          </a:r>
          <a:endParaRPr lang="en-US" dirty="0"/>
        </a:p>
      </dgm:t>
    </dgm:pt>
    <dgm:pt modelId="{1B81DAB7-67F8-DC47-87B8-86E1F7544661}" type="parTrans" cxnId="{7C69C421-8DE6-1448-961A-8124ACD791F9}">
      <dgm:prSet/>
      <dgm:spPr/>
      <dgm:t>
        <a:bodyPr/>
        <a:lstStyle/>
        <a:p>
          <a:endParaRPr lang="en-US"/>
        </a:p>
      </dgm:t>
    </dgm:pt>
    <dgm:pt modelId="{7E23CB80-5AA0-C948-A5BF-5DC7AA5E9DF3}" type="sibTrans" cxnId="{7C69C421-8DE6-1448-961A-8124ACD791F9}">
      <dgm:prSet/>
      <dgm:spPr/>
      <dgm:t>
        <a:bodyPr/>
        <a:lstStyle/>
        <a:p>
          <a:endParaRPr lang="en-US"/>
        </a:p>
      </dgm:t>
    </dgm:pt>
    <dgm:pt modelId="{6C8BC4E8-B571-2740-A645-9D54DDF57509}">
      <dgm:prSet phldrT="[Text]"/>
      <dgm:spPr/>
      <dgm:t>
        <a:bodyPr/>
        <a:lstStyle/>
        <a:p>
          <a:r>
            <a:rPr lang="en-US" dirty="0" smtClean="0"/>
            <a:t>Education score</a:t>
          </a:r>
          <a:endParaRPr lang="en-US" dirty="0"/>
        </a:p>
      </dgm:t>
    </dgm:pt>
    <dgm:pt modelId="{F2C28DEA-1746-744C-9A4E-9C349807B328}" type="parTrans" cxnId="{C723738D-261B-7C41-BB5E-3045EF3F07F5}">
      <dgm:prSet/>
      <dgm:spPr/>
      <dgm:t>
        <a:bodyPr/>
        <a:lstStyle/>
        <a:p>
          <a:endParaRPr lang="en-US"/>
        </a:p>
      </dgm:t>
    </dgm:pt>
    <dgm:pt modelId="{C25F9113-D15F-1F49-972E-1FDB3B17904B}" type="sibTrans" cxnId="{C723738D-261B-7C41-BB5E-3045EF3F07F5}">
      <dgm:prSet/>
      <dgm:spPr/>
      <dgm:t>
        <a:bodyPr/>
        <a:lstStyle/>
        <a:p>
          <a:endParaRPr lang="en-US"/>
        </a:p>
      </dgm:t>
    </dgm:pt>
    <dgm:pt modelId="{B96D55E9-DDC2-A64D-BAED-2488CD4540C6}">
      <dgm:prSet phldrT="[Text]"/>
      <dgm:spPr/>
      <dgm:t>
        <a:bodyPr/>
        <a:lstStyle/>
        <a:p>
          <a:r>
            <a:rPr lang="en-US" dirty="0" smtClean="0"/>
            <a:t>Restaurant Score</a:t>
          </a:r>
          <a:endParaRPr lang="en-US" dirty="0"/>
        </a:p>
      </dgm:t>
    </dgm:pt>
    <dgm:pt modelId="{88F421DB-51B0-8C45-B612-6284E3609184}" type="parTrans" cxnId="{5F3CB672-D802-1A44-8B6B-5641062C685A}">
      <dgm:prSet/>
      <dgm:spPr/>
      <dgm:t>
        <a:bodyPr/>
        <a:lstStyle/>
        <a:p>
          <a:endParaRPr lang="en-US"/>
        </a:p>
      </dgm:t>
    </dgm:pt>
    <dgm:pt modelId="{6AFC9110-A963-6840-81A6-1198B59A34ED}" type="sibTrans" cxnId="{5F3CB672-D802-1A44-8B6B-5641062C685A}">
      <dgm:prSet/>
      <dgm:spPr/>
      <dgm:t>
        <a:bodyPr/>
        <a:lstStyle/>
        <a:p>
          <a:endParaRPr lang="en-US"/>
        </a:p>
      </dgm:t>
    </dgm:pt>
    <dgm:pt modelId="{BC2616DE-A229-5949-B7FD-C21A147CFDBD}">
      <dgm:prSet phldrT="[Text]"/>
      <dgm:spPr/>
      <dgm:t>
        <a:bodyPr/>
        <a:lstStyle/>
        <a:p>
          <a:r>
            <a:rPr lang="en-US" dirty="0" smtClean="0"/>
            <a:t>Arts &amp; entertainment Score</a:t>
          </a:r>
          <a:endParaRPr lang="en-US" dirty="0"/>
        </a:p>
      </dgm:t>
    </dgm:pt>
    <dgm:pt modelId="{9715A566-F9F4-4B44-A471-13508A37D683}" type="parTrans" cxnId="{A67DE999-C196-E345-BCE9-B175B0847156}">
      <dgm:prSet/>
      <dgm:spPr/>
      <dgm:t>
        <a:bodyPr/>
        <a:lstStyle/>
        <a:p>
          <a:endParaRPr lang="en-US"/>
        </a:p>
      </dgm:t>
    </dgm:pt>
    <dgm:pt modelId="{E23A68FE-4154-7241-AA14-AC8B51BC0905}" type="sibTrans" cxnId="{A67DE999-C196-E345-BCE9-B175B0847156}">
      <dgm:prSet/>
      <dgm:spPr/>
      <dgm:t>
        <a:bodyPr/>
        <a:lstStyle/>
        <a:p>
          <a:endParaRPr lang="en-US"/>
        </a:p>
      </dgm:t>
    </dgm:pt>
    <dgm:pt modelId="{AD620C32-D991-F74C-B6B1-B28E86B4787F}">
      <dgm:prSet phldrT="[Text]"/>
      <dgm:spPr/>
      <dgm:t>
        <a:bodyPr/>
        <a:lstStyle/>
        <a:p>
          <a:r>
            <a:rPr lang="en-US" dirty="0" smtClean="0"/>
            <a:t>Beauty &amp; space score</a:t>
          </a:r>
          <a:endParaRPr lang="en-US" dirty="0"/>
        </a:p>
      </dgm:t>
    </dgm:pt>
    <dgm:pt modelId="{A3E3F7BA-60EA-0C49-823B-61B027C5A907}" type="parTrans" cxnId="{996C8B16-091F-0E49-A0EE-2E0F477761E0}">
      <dgm:prSet/>
      <dgm:spPr/>
      <dgm:t>
        <a:bodyPr/>
        <a:lstStyle/>
        <a:p>
          <a:endParaRPr lang="en-US"/>
        </a:p>
      </dgm:t>
    </dgm:pt>
    <dgm:pt modelId="{78F86D2E-6641-694B-96D7-9FEBA31F8AFF}" type="sibTrans" cxnId="{996C8B16-091F-0E49-A0EE-2E0F477761E0}">
      <dgm:prSet/>
      <dgm:spPr/>
      <dgm:t>
        <a:bodyPr/>
        <a:lstStyle/>
        <a:p>
          <a:endParaRPr lang="en-US"/>
        </a:p>
      </dgm:t>
    </dgm:pt>
    <dgm:pt modelId="{B36BE5CC-FF75-7940-A88B-45D720ACBDCF}" type="pres">
      <dgm:prSet presAssocID="{117896BA-9D92-2A43-86AC-C432DD8EFD3B}" presName="diagram" presStyleCnt="0">
        <dgm:presLayoutVars>
          <dgm:dir/>
          <dgm:resizeHandles val="exact"/>
        </dgm:presLayoutVars>
      </dgm:prSet>
      <dgm:spPr/>
    </dgm:pt>
    <dgm:pt modelId="{E332740C-9262-524A-AEA7-6A6A6DEDD67B}" type="pres">
      <dgm:prSet presAssocID="{BBCFF6C1-A5AE-714B-9573-6FAFA0ECE98D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F024D-22FD-8F4B-A93C-33F5BEE81B1D}" type="pres">
      <dgm:prSet presAssocID="{2A90C8C2-6023-8B4B-B402-606291F94FB5}" presName="sibTrans" presStyleCnt="0"/>
      <dgm:spPr/>
    </dgm:pt>
    <dgm:pt modelId="{1A54F74E-E492-E34F-9BA5-CADA009303B0}" type="pres">
      <dgm:prSet presAssocID="{04232899-014A-EC4D-AC5C-06199855BAD4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4B026-6912-EE4A-9174-C1260624F9E1}" type="pres">
      <dgm:prSet presAssocID="{4F881BA5-D421-EC43-BABA-732D817C022F}" presName="sibTrans" presStyleCnt="0"/>
      <dgm:spPr/>
    </dgm:pt>
    <dgm:pt modelId="{8E1CC7B6-2CB2-3F4F-8CF6-2485FDA6F5D2}" type="pres">
      <dgm:prSet presAssocID="{7D927F83-E737-F74A-8BF5-3611B4DE607A}" presName="node" presStyleLbl="node1" presStyleIdx="2" presStyleCnt="15">
        <dgm:presLayoutVars>
          <dgm:bulletEnabled val="1"/>
        </dgm:presLayoutVars>
      </dgm:prSet>
      <dgm:spPr/>
    </dgm:pt>
    <dgm:pt modelId="{E287352A-850A-6549-ADB1-1E5DF0688D87}" type="pres">
      <dgm:prSet presAssocID="{A63CC49C-D5D8-7F4F-8855-22CD841C808E}" presName="sibTrans" presStyleCnt="0"/>
      <dgm:spPr/>
    </dgm:pt>
    <dgm:pt modelId="{5F2DCAE1-3021-7746-ACED-EBCA65ECB903}" type="pres">
      <dgm:prSet presAssocID="{CEF50C1B-5BE0-BE4E-B28F-74511EF888AA}" presName="node" presStyleLbl="node1" presStyleIdx="3" presStyleCnt="15">
        <dgm:presLayoutVars>
          <dgm:bulletEnabled val="1"/>
        </dgm:presLayoutVars>
      </dgm:prSet>
      <dgm:spPr/>
    </dgm:pt>
    <dgm:pt modelId="{E2F18BCE-D2CC-7843-AE4B-09BAA5A46CE9}" type="pres">
      <dgm:prSet presAssocID="{44E5089A-0212-0A43-B462-FA0A19023177}" presName="sibTrans" presStyleCnt="0"/>
      <dgm:spPr/>
    </dgm:pt>
    <dgm:pt modelId="{E42A64F5-E3D0-5E45-8212-753EC2C83CBB}" type="pres">
      <dgm:prSet presAssocID="{581D04FC-9247-9D48-8238-708E21E96B3E}" presName="node" presStyleLbl="node1" presStyleIdx="4" presStyleCnt="15">
        <dgm:presLayoutVars>
          <dgm:bulletEnabled val="1"/>
        </dgm:presLayoutVars>
      </dgm:prSet>
      <dgm:spPr/>
    </dgm:pt>
    <dgm:pt modelId="{1CD588C0-6247-F84D-B062-18CA3E7000F3}" type="pres">
      <dgm:prSet presAssocID="{8BDB6499-C400-594F-9810-9EC153F54BA6}" presName="sibTrans" presStyleCnt="0"/>
      <dgm:spPr/>
    </dgm:pt>
    <dgm:pt modelId="{B227A361-9B4A-7C46-96D3-BEA4F69F80E2}" type="pres">
      <dgm:prSet presAssocID="{15129241-0061-BE49-9ED9-4DDDD519A913}" presName="node" presStyleLbl="node1" presStyleIdx="5" presStyleCnt="15">
        <dgm:presLayoutVars>
          <dgm:bulletEnabled val="1"/>
        </dgm:presLayoutVars>
      </dgm:prSet>
      <dgm:spPr/>
    </dgm:pt>
    <dgm:pt modelId="{9805C635-8AFB-DF42-A12A-885771E27B92}" type="pres">
      <dgm:prSet presAssocID="{FB8DDA3D-617E-E241-9869-52B830698C33}" presName="sibTrans" presStyleCnt="0"/>
      <dgm:spPr/>
    </dgm:pt>
    <dgm:pt modelId="{02615B13-1DF6-F940-8A3A-C4AE01E6E3E6}" type="pres">
      <dgm:prSet presAssocID="{8CC2E67A-31AB-F448-A5B5-AC3082A8551D}" presName="node" presStyleLbl="node1" presStyleIdx="6" presStyleCnt="15">
        <dgm:presLayoutVars>
          <dgm:bulletEnabled val="1"/>
        </dgm:presLayoutVars>
      </dgm:prSet>
      <dgm:spPr/>
    </dgm:pt>
    <dgm:pt modelId="{B3B4A54A-131D-3B48-A417-055F07F217C4}" type="pres">
      <dgm:prSet presAssocID="{F050075D-C056-4C4C-AE2D-34224EF1299D}" presName="sibTrans" presStyleCnt="0"/>
      <dgm:spPr/>
    </dgm:pt>
    <dgm:pt modelId="{4EB8D4D9-F72F-3645-AA84-0E90958D4B1F}" type="pres">
      <dgm:prSet presAssocID="{09DAC88A-2795-1249-908F-C8222BF6A41A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5218C-FB11-1641-B952-A373F7DA0EE7}" type="pres">
      <dgm:prSet presAssocID="{95C3955F-D10A-BA4C-A89E-DDA77A063492}" presName="sibTrans" presStyleCnt="0"/>
      <dgm:spPr/>
    </dgm:pt>
    <dgm:pt modelId="{F7466D0D-759A-B94B-B199-9B785BC88DD9}" type="pres">
      <dgm:prSet presAssocID="{7E972DF6-E301-D641-B5E0-93C7FF2BFDC9}" presName="node" presStyleLbl="node1" presStyleIdx="8" presStyleCnt="15">
        <dgm:presLayoutVars>
          <dgm:bulletEnabled val="1"/>
        </dgm:presLayoutVars>
      </dgm:prSet>
      <dgm:spPr/>
    </dgm:pt>
    <dgm:pt modelId="{D016C30B-826A-8D41-86DD-B51C8A848A67}" type="pres">
      <dgm:prSet presAssocID="{16F11B7E-0C68-C046-AFEF-19C0071AE22D}" presName="sibTrans" presStyleCnt="0"/>
      <dgm:spPr/>
    </dgm:pt>
    <dgm:pt modelId="{DE76AAE8-ABD7-D843-B093-953BED90BFA5}" type="pres">
      <dgm:prSet presAssocID="{E28B3211-E756-E444-8FA5-2487CD2815EC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ED96C-7550-594A-AD0E-59BBF46F2D2D}" type="pres">
      <dgm:prSet presAssocID="{7788428F-5701-C447-A099-E0D6ADC52A7B}" presName="sibTrans" presStyleCnt="0"/>
      <dgm:spPr/>
    </dgm:pt>
    <dgm:pt modelId="{1D4F69AA-CC2E-A34E-9EDC-A8D36412F066}" type="pres">
      <dgm:prSet presAssocID="{B4200383-A515-3D49-8441-9EAC068F86AD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18496-C263-AC49-ABF6-53C14BECFA8E}" type="pres">
      <dgm:prSet presAssocID="{7E23CB80-5AA0-C948-A5BF-5DC7AA5E9DF3}" presName="sibTrans" presStyleCnt="0"/>
      <dgm:spPr/>
    </dgm:pt>
    <dgm:pt modelId="{A67AB312-2D7A-BA4B-B446-431D7A4CC7B4}" type="pres">
      <dgm:prSet presAssocID="{6C8BC4E8-B571-2740-A645-9D54DDF57509}" presName="node" presStyleLbl="node1" presStyleIdx="11" presStyleCnt="15">
        <dgm:presLayoutVars>
          <dgm:bulletEnabled val="1"/>
        </dgm:presLayoutVars>
      </dgm:prSet>
      <dgm:spPr/>
    </dgm:pt>
    <dgm:pt modelId="{443A1894-A4A9-4241-A3C9-3DED6A5B5962}" type="pres">
      <dgm:prSet presAssocID="{C25F9113-D15F-1F49-972E-1FDB3B17904B}" presName="sibTrans" presStyleCnt="0"/>
      <dgm:spPr/>
    </dgm:pt>
    <dgm:pt modelId="{51AE1F47-24AB-9244-81FF-5727BFCDF144}" type="pres">
      <dgm:prSet presAssocID="{B96D55E9-DDC2-A64D-BAED-2488CD4540C6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7D149-027B-EE4B-9516-11B43B3E8575}" type="pres">
      <dgm:prSet presAssocID="{6AFC9110-A963-6840-81A6-1198B59A34ED}" presName="sibTrans" presStyleCnt="0"/>
      <dgm:spPr/>
    </dgm:pt>
    <dgm:pt modelId="{A9B8BAF9-C139-9844-AFD7-00E9DBF88FBF}" type="pres">
      <dgm:prSet presAssocID="{BC2616DE-A229-5949-B7FD-C21A147CFDBD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D2291-2D44-164C-BC37-C575B347CFB5}" type="pres">
      <dgm:prSet presAssocID="{E23A68FE-4154-7241-AA14-AC8B51BC0905}" presName="sibTrans" presStyleCnt="0"/>
      <dgm:spPr/>
    </dgm:pt>
    <dgm:pt modelId="{73BD6400-08B2-AE41-8027-69ABD4438BC1}" type="pres">
      <dgm:prSet presAssocID="{AD620C32-D991-F74C-B6B1-B28E86B4787F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72B099-7C51-BC45-A2AA-BECE2843F116}" type="presOf" srcId="{6C8BC4E8-B571-2740-A645-9D54DDF57509}" destId="{A67AB312-2D7A-BA4B-B446-431D7A4CC7B4}" srcOrd="0" destOrd="0" presId="urn:microsoft.com/office/officeart/2005/8/layout/default"/>
    <dgm:cxn modelId="{7E630317-D733-DC45-B0F7-47BDA1F58965}" srcId="{117896BA-9D92-2A43-86AC-C432DD8EFD3B}" destId="{CEF50C1B-5BE0-BE4E-B28F-74511EF888AA}" srcOrd="3" destOrd="0" parTransId="{6C5D0D7C-5D2D-F548-BFFB-2412BE220A7E}" sibTransId="{44E5089A-0212-0A43-B462-FA0A19023177}"/>
    <dgm:cxn modelId="{51B7D149-DBD8-0F40-B784-1E4ABE8E581F}" srcId="{117896BA-9D92-2A43-86AC-C432DD8EFD3B}" destId="{E28B3211-E756-E444-8FA5-2487CD2815EC}" srcOrd="9" destOrd="0" parTransId="{276F0785-7FE4-E34F-9595-E5053EE3E8C3}" sibTransId="{7788428F-5701-C447-A099-E0D6ADC52A7B}"/>
    <dgm:cxn modelId="{FD2B3C01-A44D-6A4C-A5B9-458F9A7F43F0}" srcId="{117896BA-9D92-2A43-86AC-C432DD8EFD3B}" destId="{7D927F83-E737-F74A-8BF5-3611B4DE607A}" srcOrd="2" destOrd="0" parTransId="{36A48F8E-B33E-9A48-91B8-76C1A6348746}" sibTransId="{A63CC49C-D5D8-7F4F-8855-22CD841C808E}"/>
    <dgm:cxn modelId="{83C58155-1516-0443-8689-4296955759FC}" type="presOf" srcId="{AD620C32-D991-F74C-B6B1-B28E86B4787F}" destId="{73BD6400-08B2-AE41-8027-69ABD4438BC1}" srcOrd="0" destOrd="0" presId="urn:microsoft.com/office/officeart/2005/8/layout/default"/>
    <dgm:cxn modelId="{996C8B16-091F-0E49-A0EE-2E0F477761E0}" srcId="{117896BA-9D92-2A43-86AC-C432DD8EFD3B}" destId="{AD620C32-D991-F74C-B6B1-B28E86B4787F}" srcOrd="14" destOrd="0" parTransId="{A3E3F7BA-60EA-0C49-823B-61B027C5A907}" sibTransId="{78F86D2E-6641-694B-96D7-9FEBA31F8AFF}"/>
    <dgm:cxn modelId="{C723738D-261B-7C41-BB5E-3045EF3F07F5}" srcId="{117896BA-9D92-2A43-86AC-C432DD8EFD3B}" destId="{6C8BC4E8-B571-2740-A645-9D54DDF57509}" srcOrd="11" destOrd="0" parTransId="{F2C28DEA-1746-744C-9A4E-9C349807B328}" sibTransId="{C25F9113-D15F-1F49-972E-1FDB3B17904B}"/>
    <dgm:cxn modelId="{EA9180B5-5388-6640-ACD9-120DF26E6690}" type="presOf" srcId="{8CC2E67A-31AB-F448-A5B5-AC3082A8551D}" destId="{02615B13-1DF6-F940-8A3A-C4AE01E6E3E6}" srcOrd="0" destOrd="0" presId="urn:microsoft.com/office/officeart/2005/8/layout/default"/>
    <dgm:cxn modelId="{6FBF3749-C428-914B-A434-3CB831F48A3A}" type="presOf" srcId="{B96D55E9-DDC2-A64D-BAED-2488CD4540C6}" destId="{51AE1F47-24AB-9244-81FF-5727BFCDF144}" srcOrd="0" destOrd="0" presId="urn:microsoft.com/office/officeart/2005/8/layout/default"/>
    <dgm:cxn modelId="{C8309EC1-7BA4-9048-A384-F428BDAC8D65}" srcId="{117896BA-9D92-2A43-86AC-C432DD8EFD3B}" destId="{15129241-0061-BE49-9ED9-4DDDD519A913}" srcOrd="5" destOrd="0" parTransId="{3D31F421-590A-8043-BD14-160D6E866C88}" sibTransId="{FB8DDA3D-617E-E241-9869-52B830698C33}"/>
    <dgm:cxn modelId="{261280F4-6DD2-3F42-9F95-A7CB5B4EC5DD}" srcId="{117896BA-9D92-2A43-86AC-C432DD8EFD3B}" destId="{581D04FC-9247-9D48-8238-708E21E96B3E}" srcOrd="4" destOrd="0" parTransId="{F9B36003-E8C8-3249-BD19-157C62828D5F}" sibTransId="{8BDB6499-C400-594F-9810-9EC153F54BA6}"/>
    <dgm:cxn modelId="{7C69C421-8DE6-1448-961A-8124ACD791F9}" srcId="{117896BA-9D92-2A43-86AC-C432DD8EFD3B}" destId="{B4200383-A515-3D49-8441-9EAC068F86AD}" srcOrd="10" destOrd="0" parTransId="{1B81DAB7-67F8-DC47-87B8-86E1F7544661}" sibTransId="{7E23CB80-5AA0-C948-A5BF-5DC7AA5E9DF3}"/>
    <dgm:cxn modelId="{81739727-0868-3748-A50C-104FB1673DA1}" srcId="{117896BA-9D92-2A43-86AC-C432DD8EFD3B}" destId="{09DAC88A-2795-1249-908F-C8222BF6A41A}" srcOrd="7" destOrd="0" parTransId="{58DB95D7-03D2-9646-AB0B-67C5457DD50A}" sibTransId="{95C3955F-D10A-BA4C-A89E-DDA77A063492}"/>
    <dgm:cxn modelId="{AB7BB06F-FF4A-5747-AF6F-C238070E7058}" type="presOf" srcId="{7D927F83-E737-F74A-8BF5-3611B4DE607A}" destId="{8E1CC7B6-2CB2-3F4F-8CF6-2485FDA6F5D2}" srcOrd="0" destOrd="0" presId="urn:microsoft.com/office/officeart/2005/8/layout/default"/>
    <dgm:cxn modelId="{5F3CB672-D802-1A44-8B6B-5641062C685A}" srcId="{117896BA-9D92-2A43-86AC-C432DD8EFD3B}" destId="{B96D55E9-DDC2-A64D-BAED-2488CD4540C6}" srcOrd="12" destOrd="0" parTransId="{88F421DB-51B0-8C45-B612-6284E3609184}" sibTransId="{6AFC9110-A963-6840-81A6-1198B59A34ED}"/>
    <dgm:cxn modelId="{2BA674D8-78E3-7A46-B7CC-5193D7294C26}" srcId="{117896BA-9D92-2A43-86AC-C432DD8EFD3B}" destId="{8CC2E67A-31AB-F448-A5B5-AC3082A8551D}" srcOrd="6" destOrd="0" parTransId="{C473D038-08C2-8746-9D7D-9E3F98F04DD9}" sibTransId="{F050075D-C056-4C4C-AE2D-34224EF1299D}"/>
    <dgm:cxn modelId="{75D84133-ED5A-EB49-9289-359D364771FE}" type="presOf" srcId="{581D04FC-9247-9D48-8238-708E21E96B3E}" destId="{E42A64F5-E3D0-5E45-8212-753EC2C83CBB}" srcOrd="0" destOrd="0" presId="urn:microsoft.com/office/officeart/2005/8/layout/default"/>
    <dgm:cxn modelId="{5D663111-0028-F149-A62A-E1037A97727F}" type="presOf" srcId="{CEF50C1B-5BE0-BE4E-B28F-74511EF888AA}" destId="{5F2DCAE1-3021-7746-ACED-EBCA65ECB903}" srcOrd="0" destOrd="0" presId="urn:microsoft.com/office/officeart/2005/8/layout/default"/>
    <dgm:cxn modelId="{DCE9D93B-934F-9349-8CE5-BF049B510927}" type="presOf" srcId="{117896BA-9D92-2A43-86AC-C432DD8EFD3B}" destId="{B36BE5CC-FF75-7940-A88B-45D720ACBDCF}" srcOrd="0" destOrd="0" presId="urn:microsoft.com/office/officeart/2005/8/layout/default"/>
    <dgm:cxn modelId="{218730F3-EAA7-2E47-9D3B-B5C9CF9AECDE}" srcId="{117896BA-9D92-2A43-86AC-C432DD8EFD3B}" destId="{04232899-014A-EC4D-AC5C-06199855BAD4}" srcOrd="1" destOrd="0" parTransId="{C707D3EF-B01D-4142-8275-59451EE8747A}" sibTransId="{4F881BA5-D421-EC43-BABA-732D817C022F}"/>
    <dgm:cxn modelId="{C6497DAA-6CB9-F341-9BC6-C4809270DC18}" type="presOf" srcId="{15129241-0061-BE49-9ED9-4DDDD519A913}" destId="{B227A361-9B4A-7C46-96D3-BEA4F69F80E2}" srcOrd="0" destOrd="0" presId="urn:microsoft.com/office/officeart/2005/8/layout/default"/>
    <dgm:cxn modelId="{71804512-CFAD-424E-8C5A-5E2CDBCE6392}" type="presOf" srcId="{04232899-014A-EC4D-AC5C-06199855BAD4}" destId="{1A54F74E-E492-E34F-9BA5-CADA009303B0}" srcOrd="0" destOrd="0" presId="urn:microsoft.com/office/officeart/2005/8/layout/default"/>
    <dgm:cxn modelId="{1F1FF61E-465A-5545-8FC2-3C61535CE280}" type="presOf" srcId="{BBCFF6C1-A5AE-714B-9573-6FAFA0ECE98D}" destId="{E332740C-9262-524A-AEA7-6A6A6DEDD67B}" srcOrd="0" destOrd="0" presId="urn:microsoft.com/office/officeart/2005/8/layout/default"/>
    <dgm:cxn modelId="{A67DE999-C196-E345-BCE9-B175B0847156}" srcId="{117896BA-9D92-2A43-86AC-C432DD8EFD3B}" destId="{BC2616DE-A229-5949-B7FD-C21A147CFDBD}" srcOrd="13" destOrd="0" parTransId="{9715A566-F9F4-4B44-A471-13508A37D683}" sibTransId="{E23A68FE-4154-7241-AA14-AC8B51BC0905}"/>
    <dgm:cxn modelId="{023F343C-7536-074F-BDC6-708BD22452FD}" srcId="{117896BA-9D92-2A43-86AC-C432DD8EFD3B}" destId="{BBCFF6C1-A5AE-714B-9573-6FAFA0ECE98D}" srcOrd="0" destOrd="0" parTransId="{A1472500-F5FE-2B4D-B855-95F9E8BD28FD}" sibTransId="{2A90C8C2-6023-8B4B-B402-606291F94FB5}"/>
    <dgm:cxn modelId="{C1B65C11-428F-814B-BB08-44C4F5442FFC}" type="presOf" srcId="{BC2616DE-A229-5949-B7FD-C21A147CFDBD}" destId="{A9B8BAF9-C139-9844-AFD7-00E9DBF88FBF}" srcOrd="0" destOrd="0" presId="urn:microsoft.com/office/officeart/2005/8/layout/default"/>
    <dgm:cxn modelId="{E19A68EB-22B5-FD4E-8946-E47931FC7276}" type="presOf" srcId="{7E972DF6-E301-D641-B5E0-93C7FF2BFDC9}" destId="{F7466D0D-759A-B94B-B199-9B785BC88DD9}" srcOrd="0" destOrd="0" presId="urn:microsoft.com/office/officeart/2005/8/layout/default"/>
    <dgm:cxn modelId="{B4CC92C1-D95B-2B46-B7CC-4C5DD3849B40}" srcId="{117896BA-9D92-2A43-86AC-C432DD8EFD3B}" destId="{7E972DF6-E301-D641-B5E0-93C7FF2BFDC9}" srcOrd="8" destOrd="0" parTransId="{B5D8F6AC-D908-114C-95F2-CAF630B537A5}" sibTransId="{16F11B7E-0C68-C046-AFEF-19C0071AE22D}"/>
    <dgm:cxn modelId="{7324B560-616D-FC4A-A7D0-83667A0698A7}" type="presOf" srcId="{09DAC88A-2795-1249-908F-C8222BF6A41A}" destId="{4EB8D4D9-F72F-3645-AA84-0E90958D4B1F}" srcOrd="0" destOrd="0" presId="urn:microsoft.com/office/officeart/2005/8/layout/default"/>
    <dgm:cxn modelId="{96B2ED56-6B97-854A-B11E-F888CCE4622C}" type="presOf" srcId="{B4200383-A515-3D49-8441-9EAC068F86AD}" destId="{1D4F69AA-CC2E-A34E-9EDC-A8D36412F066}" srcOrd="0" destOrd="0" presId="urn:microsoft.com/office/officeart/2005/8/layout/default"/>
    <dgm:cxn modelId="{F431D1ED-5AA8-324B-AEC3-16C223FF7956}" type="presOf" srcId="{E28B3211-E756-E444-8FA5-2487CD2815EC}" destId="{DE76AAE8-ABD7-D843-B093-953BED90BFA5}" srcOrd="0" destOrd="0" presId="urn:microsoft.com/office/officeart/2005/8/layout/default"/>
    <dgm:cxn modelId="{3653B377-E696-3141-BCA1-F6C853B23403}" type="presParOf" srcId="{B36BE5CC-FF75-7940-A88B-45D720ACBDCF}" destId="{E332740C-9262-524A-AEA7-6A6A6DEDD67B}" srcOrd="0" destOrd="0" presId="urn:microsoft.com/office/officeart/2005/8/layout/default"/>
    <dgm:cxn modelId="{453A1BC5-D0C6-8F4E-9E20-2DB9BED4DF21}" type="presParOf" srcId="{B36BE5CC-FF75-7940-A88B-45D720ACBDCF}" destId="{0D1F024D-22FD-8F4B-A93C-33F5BEE81B1D}" srcOrd="1" destOrd="0" presId="urn:microsoft.com/office/officeart/2005/8/layout/default"/>
    <dgm:cxn modelId="{B0A3066C-2BFA-BC42-BD18-0324076AE40C}" type="presParOf" srcId="{B36BE5CC-FF75-7940-A88B-45D720ACBDCF}" destId="{1A54F74E-E492-E34F-9BA5-CADA009303B0}" srcOrd="2" destOrd="0" presId="urn:microsoft.com/office/officeart/2005/8/layout/default"/>
    <dgm:cxn modelId="{C9D5A0B9-6322-A54C-93A1-A123B6A29253}" type="presParOf" srcId="{B36BE5CC-FF75-7940-A88B-45D720ACBDCF}" destId="{3574B026-6912-EE4A-9174-C1260624F9E1}" srcOrd="3" destOrd="0" presId="urn:microsoft.com/office/officeart/2005/8/layout/default"/>
    <dgm:cxn modelId="{B5B72414-FE08-7446-916F-234C3F6CF78A}" type="presParOf" srcId="{B36BE5CC-FF75-7940-A88B-45D720ACBDCF}" destId="{8E1CC7B6-2CB2-3F4F-8CF6-2485FDA6F5D2}" srcOrd="4" destOrd="0" presId="urn:microsoft.com/office/officeart/2005/8/layout/default"/>
    <dgm:cxn modelId="{5BB112E9-E916-EF4A-8798-7951B90F0EA2}" type="presParOf" srcId="{B36BE5CC-FF75-7940-A88B-45D720ACBDCF}" destId="{E287352A-850A-6549-ADB1-1E5DF0688D87}" srcOrd="5" destOrd="0" presId="urn:microsoft.com/office/officeart/2005/8/layout/default"/>
    <dgm:cxn modelId="{9493DACB-A554-294B-BFD0-E5CCBE91A305}" type="presParOf" srcId="{B36BE5CC-FF75-7940-A88B-45D720ACBDCF}" destId="{5F2DCAE1-3021-7746-ACED-EBCA65ECB903}" srcOrd="6" destOrd="0" presId="urn:microsoft.com/office/officeart/2005/8/layout/default"/>
    <dgm:cxn modelId="{16191DCA-F1CA-DC42-B11E-DA13C80C436F}" type="presParOf" srcId="{B36BE5CC-FF75-7940-A88B-45D720ACBDCF}" destId="{E2F18BCE-D2CC-7843-AE4B-09BAA5A46CE9}" srcOrd="7" destOrd="0" presId="urn:microsoft.com/office/officeart/2005/8/layout/default"/>
    <dgm:cxn modelId="{EE6F7869-67B1-A947-A532-AA022C8C6719}" type="presParOf" srcId="{B36BE5CC-FF75-7940-A88B-45D720ACBDCF}" destId="{E42A64F5-E3D0-5E45-8212-753EC2C83CBB}" srcOrd="8" destOrd="0" presId="urn:microsoft.com/office/officeart/2005/8/layout/default"/>
    <dgm:cxn modelId="{CECF1558-F439-3341-B6E7-5FF3C90890B8}" type="presParOf" srcId="{B36BE5CC-FF75-7940-A88B-45D720ACBDCF}" destId="{1CD588C0-6247-F84D-B062-18CA3E7000F3}" srcOrd="9" destOrd="0" presId="urn:microsoft.com/office/officeart/2005/8/layout/default"/>
    <dgm:cxn modelId="{8B899759-BA3F-864F-B36F-FC9087E90B4C}" type="presParOf" srcId="{B36BE5CC-FF75-7940-A88B-45D720ACBDCF}" destId="{B227A361-9B4A-7C46-96D3-BEA4F69F80E2}" srcOrd="10" destOrd="0" presId="urn:microsoft.com/office/officeart/2005/8/layout/default"/>
    <dgm:cxn modelId="{0B2B6733-2544-6446-BD5E-BAF3EB95B610}" type="presParOf" srcId="{B36BE5CC-FF75-7940-A88B-45D720ACBDCF}" destId="{9805C635-8AFB-DF42-A12A-885771E27B92}" srcOrd="11" destOrd="0" presId="urn:microsoft.com/office/officeart/2005/8/layout/default"/>
    <dgm:cxn modelId="{61ECBB9A-5757-3347-9EBF-A28E974D2D24}" type="presParOf" srcId="{B36BE5CC-FF75-7940-A88B-45D720ACBDCF}" destId="{02615B13-1DF6-F940-8A3A-C4AE01E6E3E6}" srcOrd="12" destOrd="0" presId="urn:microsoft.com/office/officeart/2005/8/layout/default"/>
    <dgm:cxn modelId="{30250E0C-27A1-2041-BB0E-8130BB207C6A}" type="presParOf" srcId="{B36BE5CC-FF75-7940-A88B-45D720ACBDCF}" destId="{B3B4A54A-131D-3B48-A417-055F07F217C4}" srcOrd="13" destOrd="0" presId="urn:microsoft.com/office/officeart/2005/8/layout/default"/>
    <dgm:cxn modelId="{658C02E7-CA36-494E-B977-DE0A05B78E09}" type="presParOf" srcId="{B36BE5CC-FF75-7940-A88B-45D720ACBDCF}" destId="{4EB8D4D9-F72F-3645-AA84-0E90958D4B1F}" srcOrd="14" destOrd="0" presId="urn:microsoft.com/office/officeart/2005/8/layout/default"/>
    <dgm:cxn modelId="{E4D49EEA-4A89-164C-B63F-5E86A05AB437}" type="presParOf" srcId="{B36BE5CC-FF75-7940-A88B-45D720ACBDCF}" destId="{D0F5218C-FB11-1641-B952-A373F7DA0EE7}" srcOrd="15" destOrd="0" presId="urn:microsoft.com/office/officeart/2005/8/layout/default"/>
    <dgm:cxn modelId="{2A9FDDDE-8195-684E-9E43-3CF5EE2CD0E5}" type="presParOf" srcId="{B36BE5CC-FF75-7940-A88B-45D720ACBDCF}" destId="{F7466D0D-759A-B94B-B199-9B785BC88DD9}" srcOrd="16" destOrd="0" presId="urn:microsoft.com/office/officeart/2005/8/layout/default"/>
    <dgm:cxn modelId="{20C138BC-A35F-9E47-B1A3-C4A1A3DE391F}" type="presParOf" srcId="{B36BE5CC-FF75-7940-A88B-45D720ACBDCF}" destId="{D016C30B-826A-8D41-86DD-B51C8A848A67}" srcOrd="17" destOrd="0" presId="urn:microsoft.com/office/officeart/2005/8/layout/default"/>
    <dgm:cxn modelId="{C2CD50E3-6B62-1945-BEC2-3DEEDD6C75ED}" type="presParOf" srcId="{B36BE5CC-FF75-7940-A88B-45D720ACBDCF}" destId="{DE76AAE8-ABD7-D843-B093-953BED90BFA5}" srcOrd="18" destOrd="0" presId="urn:microsoft.com/office/officeart/2005/8/layout/default"/>
    <dgm:cxn modelId="{847B29C4-2F51-CC41-8464-9E12A4E88569}" type="presParOf" srcId="{B36BE5CC-FF75-7940-A88B-45D720ACBDCF}" destId="{145ED96C-7550-594A-AD0E-59BBF46F2D2D}" srcOrd="19" destOrd="0" presId="urn:microsoft.com/office/officeart/2005/8/layout/default"/>
    <dgm:cxn modelId="{47B68290-7A1E-FC45-9435-7AF0B92DEDC5}" type="presParOf" srcId="{B36BE5CC-FF75-7940-A88B-45D720ACBDCF}" destId="{1D4F69AA-CC2E-A34E-9EDC-A8D36412F066}" srcOrd="20" destOrd="0" presId="urn:microsoft.com/office/officeart/2005/8/layout/default"/>
    <dgm:cxn modelId="{07F75CC3-71A9-124A-81CE-FA844ED8203F}" type="presParOf" srcId="{B36BE5CC-FF75-7940-A88B-45D720ACBDCF}" destId="{D5418496-C263-AC49-ABF6-53C14BECFA8E}" srcOrd="21" destOrd="0" presId="urn:microsoft.com/office/officeart/2005/8/layout/default"/>
    <dgm:cxn modelId="{AA97FF7B-A15B-B446-8614-23B428B63594}" type="presParOf" srcId="{B36BE5CC-FF75-7940-A88B-45D720ACBDCF}" destId="{A67AB312-2D7A-BA4B-B446-431D7A4CC7B4}" srcOrd="22" destOrd="0" presId="urn:microsoft.com/office/officeart/2005/8/layout/default"/>
    <dgm:cxn modelId="{86FA70C4-5EB3-184A-A87C-74CEC7D5745B}" type="presParOf" srcId="{B36BE5CC-FF75-7940-A88B-45D720ACBDCF}" destId="{443A1894-A4A9-4241-A3C9-3DED6A5B5962}" srcOrd="23" destOrd="0" presId="urn:microsoft.com/office/officeart/2005/8/layout/default"/>
    <dgm:cxn modelId="{4CB8EFA8-B322-4F4B-900D-2C53B8D5FF88}" type="presParOf" srcId="{B36BE5CC-FF75-7940-A88B-45D720ACBDCF}" destId="{51AE1F47-24AB-9244-81FF-5727BFCDF144}" srcOrd="24" destOrd="0" presId="urn:microsoft.com/office/officeart/2005/8/layout/default"/>
    <dgm:cxn modelId="{A72E3650-0C1B-E640-A984-B0D49B600298}" type="presParOf" srcId="{B36BE5CC-FF75-7940-A88B-45D720ACBDCF}" destId="{04A7D149-027B-EE4B-9516-11B43B3E8575}" srcOrd="25" destOrd="0" presId="urn:microsoft.com/office/officeart/2005/8/layout/default"/>
    <dgm:cxn modelId="{0D6881BD-34CC-0440-A772-D7B637B6761B}" type="presParOf" srcId="{B36BE5CC-FF75-7940-A88B-45D720ACBDCF}" destId="{A9B8BAF9-C139-9844-AFD7-00E9DBF88FBF}" srcOrd="26" destOrd="0" presId="urn:microsoft.com/office/officeart/2005/8/layout/default"/>
    <dgm:cxn modelId="{FA0BB02A-8CD1-124C-90F6-0E63452342B5}" type="presParOf" srcId="{B36BE5CC-FF75-7940-A88B-45D720ACBDCF}" destId="{5A0D2291-2D44-164C-BC37-C575B347CFB5}" srcOrd="27" destOrd="0" presId="urn:microsoft.com/office/officeart/2005/8/layout/default"/>
    <dgm:cxn modelId="{E0CC6E4F-B50A-F041-9EA0-70441728F59B}" type="presParOf" srcId="{B36BE5CC-FF75-7940-A88B-45D720ACBDCF}" destId="{73BD6400-08B2-AE41-8027-69ABD4438BC1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2740C-9262-524A-AEA7-6A6A6DEDD67B}">
      <dsp:nvSpPr>
        <dsp:cNvPr id="0" name=""/>
        <dsp:cNvSpPr/>
      </dsp:nvSpPr>
      <dsp:spPr>
        <a:xfrm>
          <a:off x="679809" y="3201"/>
          <a:ext cx="1822423" cy="1093454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Title</a:t>
          </a:r>
          <a:endParaRPr lang="en-US" sz="2500" kern="1200" dirty="0"/>
        </a:p>
      </dsp:txBody>
      <dsp:txXfrm>
        <a:off x="679809" y="3201"/>
        <a:ext cx="1822423" cy="1093454"/>
      </dsp:txXfrm>
    </dsp:sp>
    <dsp:sp modelId="{1A54F74E-E492-E34F-9BA5-CADA009303B0}">
      <dsp:nvSpPr>
        <dsp:cNvPr id="0" name=""/>
        <dsp:cNvSpPr/>
      </dsp:nvSpPr>
      <dsp:spPr>
        <a:xfrm>
          <a:off x="2684475" y="3201"/>
          <a:ext cx="1822423" cy="1093454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07750"/>
                <a:satOff val="-5659"/>
                <a:lumOff val="13697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207750"/>
                <a:satOff val="-5659"/>
                <a:lumOff val="13697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207750"/>
                <a:satOff val="-5659"/>
                <a:lumOff val="13697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Number of bedrooms</a:t>
          </a:r>
          <a:endParaRPr lang="en-US" sz="2500" kern="1200" dirty="0"/>
        </a:p>
      </dsp:txBody>
      <dsp:txXfrm>
        <a:off x="2684475" y="3201"/>
        <a:ext cx="1822423" cy="1093454"/>
      </dsp:txXfrm>
    </dsp:sp>
    <dsp:sp modelId="{8E1CC7B6-2CB2-3F4F-8CF6-2485FDA6F5D2}">
      <dsp:nvSpPr>
        <dsp:cNvPr id="0" name=""/>
        <dsp:cNvSpPr/>
      </dsp:nvSpPr>
      <dsp:spPr>
        <a:xfrm>
          <a:off x="4689141" y="3201"/>
          <a:ext cx="1822423" cy="1093454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15500"/>
                <a:satOff val="-11318"/>
                <a:lumOff val="27394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415500"/>
                <a:satOff val="-11318"/>
                <a:lumOff val="27394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415500"/>
                <a:satOff val="-11318"/>
                <a:lumOff val="27394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Price</a:t>
          </a:r>
          <a:endParaRPr lang="en-US" sz="2500" kern="1200" dirty="0"/>
        </a:p>
      </dsp:txBody>
      <dsp:txXfrm>
        <a:off x="4689141" y="3201"/>
        <a:ext cx="1822423" cy="1093454"/>
      </dsp:txXfrm>
    </dsp:sp>
    <dsp:sp modelId="{5F2DCAE1-3021-7746-ACED-EBCA65ECB903}">
      <dsp:nvSpPr>
        <dsp:cNvPr id="0" name=""/>
        <dsp:cNvSpPr/>
      </dsp:nvSpPr>
      <dsp:spPr>
        <a:xfrm>
          <a:off x="679809" y="1278897"/>
          <a:ext cx="1822423" cy="1093454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623250"/>
                <a:satOff val="-16977"/>
                <a:lumOff val="41091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623250"/>
                <a:satOff val="-16977"/>
                <a:lumOff val="41091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623250"/>
                <a:satOff val="-16977"/>
                <a:lumOff val="41091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Source URL</a:t>
          </a:r>
          <a:endParaRPr lang="en-US" sz="2500" kern="1200" dirty="0"/>
        </a:p>
      </dsp:txBody>
      <dsp:txXfrm>
        <a:off x="679809" y="1278897"/>
        <a:ext cx="1822423" cy="1093454"/>
      </dsp:txXfrm>
    </dsp:sp>
    <dsp:sp modelId="{E42A64F5-E3D0-5E45-8212-753EC2C83CBB}">
      <dsp:nvSpPr>
        <dsp:cNvPr id="0" name=""/>
        <dsp:cNvSpPr/>
      </dsp:nvSpPr>
      <dsp:spPr>
        <a:xfrm>
          <a:off x="2684475" y="1278897"/>
          <a:ext cx="1822423" cy="1093454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623250"/>
                <a:satOff val="-16977"/>
                <a:lumOff val="41091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623250"/>
                <a:satOff val="-16977"/>
                <a:lumOff val="41091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623250"/>
                <a:satOff val="-16977"/>
                <a:lumOff val="41091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Description</a:t>
          </a:r>
          <a:endParaRPr lang="en-US" sz="2500" kern="1200" dirty="0"/>
        </a:p>
      </dsp:txBody>
      <dsp:txXfrm>
        <a:off x="2684475" y="1278897"/>
        <a:ext cx="1822423" cy="1093454"/>
      </dsp:txXfrm>
    </dsp:sp>
    <dsp:sp modelId="{B227A361-9B4A-7C46-96D3-BEA4F69F80E2}">
      <dsp:nvSpPr>
        <dsp:cNvPr id="0" name=""/>
        <dsp:cNvSpPr/>
      </dsp:nvSpPr>
      <dsp:spPr>
        <a:xfrm>
          <a:off x="4689141" y="1278897"/>
          <a:ext cx="1822423" cy="1093454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15500"/>
                <a:satOff val="-11318"/>
                <a:lumOff val="27394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415500"/>
                <a:satOff val="-11318"/>
                <a:lumOff val="27394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415500"/>
                <a:satOff val="-11318"/>
                <a:lumOff val="27394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Image Link</a:t>
          </a:r>
          <a:endParaRPr lang="en-US" sz="2500" kern="1200" dirty="0"/>
        </a:p>
      </dsp:txBody>
      <dsp:txXfrm>
        <a:off x="4689141" y="1278897"/>
        <a:ext cx="1822423" cy="1093454"/>
      </dsp:txXfrm>
    </dsp:sp>
    <dsp:sp modelId="{02615B13-1DF6-F940-8A3A-C4AE01E6E3E6}">
      <dsp:nvSpPr>
        <dsp:cNvPr id="0" name=""/>
        <dsp:cNvSpPr/>
      </dsp:nvSpPr>
      <dsp:spPr>
        <a:xfrm>
          <a:off x="2684475" y="2554594"/>
          <a:ext cx="1822423" cy="1093454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07750"/>
                <a:satOff val="-5659"/>
                <a:lumOff val="13697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207750"/>
                <a:satOff val="-5659"/>
                <a:lumOff val="13697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207750"/>
                <a:satOff val="-5659"/>
                <a:lumOff val="13697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Location</a:t>
          </a:r>
          <a:endParaRPr lang="en-US" sz="2500" kern="1200" dirty="0"/>
        </a:p>
      </dsp:txBody>
      <dsp:txXfrm>
        <a:off x="2684475" y="2554594"/>
        <a:ext cx="1822423" cy="1093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2740C-9262-524A-AEA7-6A6A6DEDD67B}">
      <dsp:nvSpPr>
        <dsp:cNvPr id="0" name=""/>
        <dsp:cNvSpPr/>
      </dsp:nvSpPr>
      <dsp:spPr>
        <a:xfrm>
          <a:off x="689114" y="567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Title</a:t>
          </a:r>
          <a:endParaRPr lang="en-US" sz="1600" kern="1200" dirty="0"/>
        </a:p>
      </dsp:txBody>
      <dsp:txXfrm>
        <a:off x="689114" y="567"/>
        <a:ext cx="1351894" cy="811136"/>
      </dsp:txXfrm>
    </dsp:sp>
    <dsp:sp modelId="{1A54F74E-E492-E34F-9BA5-CADA009303B0}">
      <dsp:nvSpPr>
        <dsp:cNvPr id="0" name=""/>
        <dsp:cNvSpPr/>
      </dsp:nvSpPr>
      <dsp:spPr>
        <a:xfrm>
          <a:off x="2176198" y="567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96950"/>
                <a:satOff val="-2641"/>
                <a:lumOff val="6392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96950"/>
                <a:satOff val="-2641"/>
                <a:lumOff val="6392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96950"/>
                <a:satOff val="-2641"/>
                <a:lumOff val="6392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Number of bedrooms</a:t>
          </a:r>
          <a:endParaRPr lang="en-US" sz="1600" kern="1200" dirty="0"/>
        </a:p>
      </dsp:txBody>
      <dsp:txXfrm>
        <a:off x="2176198" y="567"/>
        <a:ext cx="1351894" cy="811136"/>
      </dsp:txXfrm>
    </dsp:sp>
    <dsp:sp modelId="{8E1CC7B6-2CB2-3F4F-8CF6-2485FDA6F5D2}">
      <dsp:nvSpPr>
        <dsp:cNvPr id="0" name=""/>
        <dsp:cNvSpPr/>
      </dsp:nvSpPr>
      <dsp:spPr>
        <a:xfrm>
          <a:off x="3663282" y="567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93900"/>
                <a:satOff val="-5282"/>
                <a:lumOff val="12784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193900"/>
                <a:satOff val="-5282"/>
                <a:lumOff val="12784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193900"/>
                <a:satOff val="-5282"/>
                <a:lumOff val="12784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Price</a:t>
          </a:r>
          <a:endParaRPr lang="en-US" sz="1600" kern="1200" dirty="0"/>
        </a:p>
      </dsp:txBody>
      <dsp:txXfrm>
        <a:off x="3663282" y="567"/>
        <a:ext cx="1351894" cy="811136"/>
      </dsp:txXfrm>
    </dsp:sp>
    <dsp:sp modelId="{5F2DCAE1-3021-7746-ACED-EBCA65ECB903}">
      <dsp:nvSpPr>
        <dsp:cNvPr id="0" name=""/>
        <dsp:cNvSpPr/>
      </dsp:nvSpPr>
      <dsp:spPr>
        <a:xfrm>
          <a:off x="5150365" y="567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90850"/>
                <a:satOff val="-7923"/>
                <a:lumOff val="19176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290850"/>
                <a:satOff val="-7923"/>
                <a:lumOff val="19176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290850"/>
                <a:satOff val="-7923"/>
                <a:lumOff val="19176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Source URL</a:t>
          </a:r>
          <a:endParaRPr lang="en-US" sz="1600" kern="1200" dirty="0"/>
        </a:p>
      </dsp:txBody>
      <dsp:txXfrm>
        <a:off x="5150365" y="567"/>
        <a:ext cx="1351894" cy="811136"/>
      </dsp:txXfrm>
    </dsp:sp>
    <dsp:sp modelId="{E42A64F5-E3D0-5E45-8212-753EC2C83CBB}">
      <dsp:nvSpPr>
        <dsp:cNvPr id="0" name=""/>
        <dsp:cNvSpPr/>
      </dsp:nvSpPr>
      <dsp:spPr>
        <a:xfrm>
          <a:off x="689114" y="946893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87800"/>
                <a:satOff val="-10564"/>
                <a:lumOff val="25568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387800"/>
                <a:satOff val="-10564"/>
                <a:lumOff val="25568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387800"/>
                <a:satOff val="-10564"/>
                <a:lumOff val="25568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Description</a:t>
          </a:r>
          <a:endParaRPr lang="en-US" sz="1600" kern="1200" dirty="0"/>
        </a:p>
      </dsp:txBody>
      <dsp:txXfrm>
        <a:off x="689114" y="946893"/>
        <a:ext cx="1351894" cy="811136"/>
      </dsp:txXfrm>
    </dsp:sp>
    <dsp:sp modelId="{B227A361-9B4A-7C46-96D3-BEA4F69F80E2}">
      <dsp:nvSpPr>
        <dsp:cNvPr id="0" name=""/>
        <dsp:cNvSpPr/>
      </dsp:nvSpPr>
      <dsp:spPr>
        <a:xfrm>
          <a:off x="2176198" y="946893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84750"/>
                <a:satOff val="-13205"/>
                <a:lumOff val="31960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484750"/>
                <a:satOff val="-13205"/>
                <a:lumOff val="31960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484750"/>
                <a:satOff val="-13205"/>
                <a:lumOff val="3196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 Link</a:t>
          </a:r>
          <a:endParaRPr lang="en-US" sz="1600" kern="1200" dirty="0"/>
        </a:p>
      </dsp:txBody>
      <dsp:txXfrm>
        <a:off x="2176198" y="946893"/>
        <a:ext cx="1351894" cy="811136"/>
      </dsp:txXfrm>
    </dsp:sp>
    <dsp:sp modelId="{02615B13-1DF6-F940-8A3A-C4AE01E6E3E6}">
      <dsp:nvSpPr>
        <dsp:cNvPr id="0" name=""/>
        <dsp:cNvSpPr/>
      </dsp:nvSpPr>
      <dsp:spPr>
        <a:xfrm>
          <a:off x="3663282" y="946893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81700"/>
                <a:satOff val="-15846"/>
                <a:lumOff val="38352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581700"/>
                <a:satOff val="-15846"/>
                <a:lumOff val="38352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581700"/>
                <a:satOff val="-15846"/>
                <a:lumOff val="38352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Location</a:t>
          </a:r>
          <a:endParaRPr lang="en-US" sz="1600" kern="1200" dirty="0"/>
        </a:p>
      </dsp:txBody>
      <dsp:txXfrm>
        <a:off x="3663282" y="946893"/>
        <a:ext cx="1351894" cy="811136"/>
      </dsp:txXfrm>
    </dsp:sp>
    <dsp:sp modelId="{4EB8D4D9-F72F-3645-AA84-0E90958D4B1F}">
      <dsp:nvSpPr>
        <dsp:cNvPr id="0" name=""/>
        <dsp:cNvSpPr/>
      </dsp:nvSpPr>
      <dsp:spPr>
        <a:xfrm>
          <a:off x="5150365" y="946893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678650"/>
                <a:satOff val="-18487"/>
                <a:lumOff val="44744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678650"/>
                <a:satOff val="-18487"/>
                <a:lumOff val="44744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678650"/>
                <a:satOff val="-18487"/>
                <a:lumOff val="44744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Food score</a:t>
          </a:r>
          <a:endParaRPr lang="en-US" sz="1600" kern="1200" dirty="0"/>
        </a:p>
      </dsp:txBody>
      <dsp:txXfrm>
        <a:off x="5150365" y="946893"/>
        <a:ext cx="1351894" cy="811136"/>
      </dsp:txXfrm>
    </dsp:sp>
    <dsp:sp modelId="{F7466D0D-759A-B94B-B199-9B785BC88DD9}">
      <dsp:nvSpPr>
        <dsp:cNvPr id="0" name=""/>
        <dsp:cNvSpPr/>
      </dsp:nvSpPr>
      <dsp:spPr>
        <a:xfrm>
          <a:off x="689114" y="1893219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678650"/>
                <a:satOff val="-18487"/>
                <a:lumOff val="44744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678650"/>
                <a:satOff val="-18487"/>
                <a:lumOff val="44744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678650"/>
                <a:satOff val="-18487"/>
                <a:lumOff val="44744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Shopping Score</a:t>
          </a:r>
          <a:endParaRPr lang="en-US" sz="1600" kern="1200" dirty="0"/>
        </a:p>
      </dsp:txBody>
      <dsp:txXfrm>
        <a:off x="689114" y="1893219"/>
        <a:ext cx="1351894" cy="811136"/>
      </dsp:txXfrm>
    </dsp:sp>
    <dsp:sp modelId="{DE76AAE8-ABD7-D843-B093-953BED90BFA5}">
      <dsp:nvSpPr>
        <dsp:cNvPr id="0" name=""/>
        <dsp:cNvSpPr/>
      </dsp:nvSpPr>
      <dsp:spPr>
        <a:xfrm>
          <a:off x="2176198" y="1893219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581700"/>
                <a:satOff val="-15846"/>
                <a:lumOff val="38352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581700"/>
                <a:satOff val="-15846"/>
                <a:lumOff val="38352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581700"/>
                <a:satOff val="-15846"/>
                <a:lumOff val="38352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Nightlife score</a:t>
          </a:r>
          <a:endParaRPr lang="en-US" sz="1600" kern="1200" dirty="0"/>
        </a:p>
      </dsp:txBody>
      <dsp:txXfrm>
        <a:off x="2176198" y="1893219"/>
        <a:ext cx="1351894" cy="811136"/>
      </dsp:txXfrm>
    </dsp:sp>
    <dsp:sp modelId="{1D4F69AA-CC2E-A34E-9EDC-A8D36412F066}">
      <dsp:nvSpPr>
        <dsp:cNvPr id="0" name=""/>
        <dsp:cNvSpPr/>
      </dsp:nvSpPr>
      <dsp:spPr>
        <a:xfrm>
          <a:off x="3663282" y="1893219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484750"/>
                <a:satOff val="-13205"/>
                <a:lumOff val="31960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484750"/>
                <a:satOff val="-13205"/>
                <a:lumOff val="31960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484750"/>
                <a:satOff val="-13205"/>
                <a:lumOff val="3196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Active life score</a:t>
          </a:r>
          <a:endParaRPr lang="en-US" sz="1600" kern="1200" dirty="0"/>
        </a:p>
      </dsp:txBody>
      <dsp:txXfrm>
        <a:off x="3663282" y="1893219"/>
        <a:ext cx="1351894" cy="811136"/>
      </dsp:txXfrm>
    </dsp:sp>
    <dsp:sp modelId="{A67AB312-2D7A-BA4B-B446-431D7A4CC7B4}">
      <dsp:nvSpPr>
        <dsp:cNvPr id="0" name=""/>
        <dsp:cNvSpPr/>
      </dsp:nvSpPr>
      <dsp:spPr>
        <a:xfrm>
          <a:off x="5150365" y="1893219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387800"/>
                <a:satOff val="-10564"/>
                <a:lumOff val="25568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387800"/>
                <a:satOff val="-10564"/>
                <a:lumOff val="25568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387800"/>
                <a:satOff val="-10564"/>
                <a:lumOff val="25568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Education score</a:t>
          </a:r>
          <a:endParaRPr lang="en-US" sz="1600" kern="1200" dirty="0"/>
        </a:p>
      </dsp:txBody>
      <dsp:txXfrm>
        <a:off x="5150365" y="1893219"/>
        <a:ext cx="1351894" cy="811136"/>
      </dsp:txXfrm>
    </dsp:sp>
    <dsp:sp modelId="{51AE1F47-24AB-9244-81FF-5727BFCDF144}">
      <dsp:nvSpPr>
        <dsp:cNvPr id="0" name=""/>
        <dsp:cNvSpPr/>
      </dsp:nvSpPr>
      <dsp:spPr>
        <a:xfrm>
          <a:off x="1432656" y="2839545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290850"/>
                <a:satOff val="-7923"/>
                <a:lumOff val="19176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290850"/>
                <a:satOff val="-7923"/>
                <a:lumOff val="19176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290850"/>
                <a:satOff val="-7923"/>
                <a:lumOff val="19176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Restaurant Score</a:t>
          </a:r>
          <a:endParaRPr lang="en-US" sz="1600" kern="1200" dirty="0"/>
        </a:p>
      </dsp:txBody>
      <dsp:txXfrm>
        <a:off x="1432656" y="2839545"/>
        <a:ext cx="1351894" cy="811136"/>
      </dsp:txXfrm>
    </dsp:sp>
    <dsp:sp modelId="{A9B8BAF9-C139-9844-AFD7-00E9DBF88FBF}">
      <dsp:nvSpPr>
        <dsp:cNvPr id="0" name=""/>
        <dsp:cNvSpPr/>
      </dsp:nvSpPr>
      <dsp:spPr>
        <a:xfrm>
          <a:off x="2919740" y="2839545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193900"/>
                <a:satOff val="-5282"/>
                <a:lumOff val="12784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193900"/>
                <a:satOff val="-5282"/>
                <a:lumOff val="12784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193900"/>
                <a:satOff val="-5282"/>
                <a:lumOff val="12784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Arts &amp; entertainment Score</a:t>
          </a:r>
          <a:endParaRPr lang="en-US" sz="1600" kern="1200" dirty="0"/>
        </a:p>
      </dsp:txBody>
      <dsp:txXfrm>
        <a:off x="2919740" y="2839545"/>
        <a:ext cx="1351894" cy="811136"/>
      </dsp:txXfrm>
    </dsp:sp>
    <dsp:sp modelId="{73BD6400-08B2-AE41-8027-69ABD4438BC1}">
      <dsp:nvSpPr>
        <dsp:cNvPr id="0" name=""/>
        <dsp:cNvSpPr/>
      </dsp:nvSpPr>
      <dsp:spPr>
        <a:xfrm>
          <a:off x="4406824" y="2839545"/>
          <a:ext cx="1351894" cy="811136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-96950"/>
                <a:satOff val="-2641"/>
                <a:lumOff val="6392"/>
                <a:alphaOff val="0"/>
                <a:shade val="20000"/>
                <a:satMod val="130000"/>
              </a:schemeClr>
            </a:gs>
            <a:gs pos="50000">
              <a:schemeClr val="accent4">
                <a:shade val="50000"/>
                <a:hueOff val="-96950"/>
                <a:satOff val="-2641"/>
                <a:lumOff val="6392"/>
                <a:alphaOff val="0"/>
                <a:shade val="90000"/>
                <a:satMod val="130000"/>
              </a:schemeClr>
            </a:gs>
            <a:gs pos="100000">
              <a:schemeClr val="accent4">
                <a:shade val="50000"/>
                <a:hueOff val="-96950"/>
                <a:satOff val="-2641"/>
                <a:lumOff val="6392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Beauty &amp; space score</a:t>
          </a:r>
          <a:endParaRPr lang="en-US" sz="1600" kern="1200" dirty="0"/>
        </a:p>
      </dsp:txBody>
      <dsp:txXfrm>
        <a:off x="4406824" y="2839545"/>
        <a:ext cx="1351894" cy="81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E0C76-9731-804A-9523-6FF770CC8966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84F32-F3DE-E046-B86C-C8112498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84F32-F3DE-E046-B86C-C8112498D6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Apartment Findr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Megan, Michael &amp; Najla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3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HTML/CSS using Skeleton</a:t>
            </a:r>
          </a:p>
          <a:p>
            <a:r>
              <a:rPr lang="en-US" dirty="0" smtClean="0"/>
              <a:t>Web application: python with Tornado framework</a:t>
            </a:r>
          </a:p>
          <a:p>
            <a:r>
              <a:rPr lang="en-US" dirty="0" smtClean="0"/>
              <a:t>User preferences are grabbed using JavaScript, and the request is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posterior means have already been calculated for each listing</a:t>
            </a:r>
          </a:p>
          <a:p>
            <a:r>
              <a:rPr lang="en-US" dirty="0" smtClean="0"/>
              <a:t>For each user, just take a weighted average of the scores</a:t>
            </a:r>
          </a:p>
          <a:p>
            <a:pPr lvl="1"/>
            <a:r>
              <a:rPr lang="en-US" dirty="0" smtClean="0"/>
              <a:t>Weights = preferences from sliders</a:t>
            </a:r>
          </a:p>
          <a:p>
            <a:r>
              <a:rPr lang="en-US" dirty="0" smtClean="0"/>
              <a:t>Output top ten final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1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submit GET requests for specific apartment listings and buildings</a:t>
            </a:r>
          </a:p>
          <a:p>
            <a:r>
              <a:rPr lang="en-US" dirty="0" smtClean="0"/>
              <a:t>Did not make sense to implement POST, PUT, or DELETE</a:t>
            </a:r>
          </a:p>
          <a:p>
            <a:r>
              <a:rPr lang="en-US" dirty="0" smtClean="0"/>
              <a:t>Connectedness: each apartment has links to business within 500 m of it, and vice 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0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to other cities</a:t>
            </a:r>
          </a:p>
          <a:p>
            <a:r>
              <a:rPr lang="en-US" dirty="0" smtClean="0"/>
              <a:t>Use other apartment listings</a:t>
            </a:r>
          </a:p>
          <a:p>
            <a:r>
              <a:rPr lang="en-US" dirty="0" smtClean="0"/>
              <a:t>Refine categories</a:t>
            </a:r>
          </a:p>
          <a:p>
            <a:r>
              <a:rPr lang="en-US" dirty="0" smtClean="0"/>
              <a:t>Add specific locations</a:t>
            </a:r>
          </a:p>
          <a:p>
            <a:r>
              <a:rPr lang="en-US" dirty="0" smtClean="0"/>
              <a:t>Create visual aid</a:t>
            </a:r>
          </a:p>
          <a:p>
            <a:r>
              <a:rPr lang="en-US" dirty="0" smtClean="0"/>
              <a:t>Define closeness</a:t>
            </a:r>
          </a:p>
          <a:p>
            <a:r>
              <a:rPr lang="en-US" dirty="0" smtClean="0"/>
              <a:t>Different ways of scoring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4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apartment is difficult</a:t>
            </a:r>
          </a:p>
          <a:p>
            <a:r>
              <a:rPr lang="en-US" dirty="0" smtClean="0"/>
              <a:t>People want to be close to things they value, and everyone values different things</a:t>
            </a:r>
          </a:p>
          <a:p>
            <a:r>
              <a:rPr lang="en-US" dirty="0" smtClean="0"/>
              <a:t>Current web applications don’t allow for personalized apartment search</a:t>
            </a:r>
          </a:p>
          <a:p>
            <a:r>
              <a:rPr lang="en-US" dirty="0" smtClean="0"/>
              <a:t>Location is becoming increasingly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0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5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Craigslist Data: 3taps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difficult to access apartment listings; 3taps is one of the better attempts</a:t>
            </a:r>
          </a:p>
          <a:p>
            <a:r>
              <a:rPr lang="en-US" dirty="0" smtClean="0"/>
              <a:t>Query all apartments for rent in NYC:</a:t>
            </a:r>
          </a:p>
          <a:p>
            <a:pPr marL="855663" lvl="1" indent="0">
              <a:buNone/>
            </a:pPr>
            <a:r>
              <a:rPr lang="en-US" dirty="0" smtClean="0">
                <a:latin typeface="Consolas"/>
                <a:cs typeface="Consolas"/>
              </a:rPr>
              <a:t>	http</a:t>
            </a:r>
            <a:r>
              <a:rPr lang="en-US" dirty="0">
                <a:latin typeface="Consolas"/>
                <a:cs typeface="Consolas"/>
              </a:rPr>
              <a:t>://3taps.net/search</a:t>
            </a:r>
            <a:r>
              <a:rPr lang="en-US" dirty="0" smtClean="0">
                <a:latin typeface="Consolas"/>
                <a:cs typeface="Consolas"/>
              </a:rPr>
              <a:t>?</a:t>
            </a:r>
          </a:p>
          <a:p>
            <a:pPr marL="855663" lvl="1" indent="0">
              <a:buNone/>
            </a:pPr>
            <a:r>
              <a:rPr lang="en-US" dirty="0" smtClean="0">
                <a:latin typeface="Consolas"/>
                <a:cs typeface="Consolas"/>
              </a:rPr>
              <a:t>		category=RHFR&amp;</a:t>
            </a:r>
          </a:p>
          <a:p>
            <a:pPr marL="855663" lvl="1" indent="0">
              <a:buNone/>
            </a:pPr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dirty="0" err="1" smtClean="0">
                <a:latin typeface="Consolas"/>
                <a:cs typeface="Consolas"/>
              </a:rPr>
              <a:t>regionCode</a:t>
            </a:r>
            <a:r>
              <a:rPr lang="en-US" dirty="0">
                <a:latin typeface="Consolas"/>
                <a:cs typeface="Consolas"/>
              </a:rPr>
              <a:t>=USA-NYM-MAN</a:t>
            </a:r>
            <a:r>
              <a:rPr lang="en-US" dirty="0" smtClean="0">
                <a:latin typeface="Consolas"/>
                <a:cs typeface="Consolas"/>
              </a:rPr>
              <a:t>&amp;</a:t>
            </a:r>
          </a:p>
          <a:p>
            <a:pPr marL="855663" lvl="1" indent="0">
              <a:buNone/>
            </a:pPr>
            <a:r>
              <a:rPr lang="en-US" dirty="0" smtClean="0">
                <a:latin typeface="Consolas"/>
                <a:cs typeface="Consolas"/>
              </a:rPr>
              <a:t>		annotations</a:t>
            </a:r>
            <a:r>
              <a:rPr lang="en-US" dirty="0">
                <a:latin typeface="Consolas"/>
                <a:cs typeface="Consolas"/>
              </a:rPr>
              <a:t>={</a:t>
            </a:r>
            <a:r>
              <a:rPr lang="en-US" dirty="0" err="1">
                <a:latin typeface="Consolas"/>
                <a:cs typeface="Consolas"/>
              </a:rPr>
              <a:t>source_map_google</a:t>
            </a:r>
            <a:r>
              <a:rPr lang="en-US" dirty="0">
                <a:latin typeface="Consolas"/>
                <a:cs typeface="Consolas"/>
              </a:rPr>
              <a:t>:*%</a:t>
            </a:r>
            <a:r>
              <a:rPr lang="en-US" dirty="0" smtClean="0">
                <a:latin typeface="Consolas"/>
                <a:cs typeface="Consolas"/>
              </a:rPr>
              <a:t>20AND			%</a:t>
            </a:r>
            <a:r>
              <a:rPr lang="en-US" dirty="0">
                <a:latin typeface="Consolas"/>
                <a:cs typeface="Consolas"/>
              </a:rPr>
              <a:t>20source_loc:newyork}</a:t>
            </a:r>
          </a:p>
          <a:p>
            <a:r>
              <a:rPr lang="en-US" dirty="0" smtClean="0"/>
              <a:t>Use Google Maps API to transform locations to (long, </a:t>
            </a:r>
            <a:r>
              <a:rPr lang="en-US" dirty="0" err="1" smtClean="0"/>
              <a:t>lat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2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Apartment Listing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apartment, we have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024945"/>
              </p:ext>
            </p:extLst>
          </p:nvPr>
        </p:nvGraphicFramePr>
        <p:xfrm>
          <a:off x="841375" y="2474913"/>
          <a:ext cx="7191375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08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Apartment Listing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apartment, generate score for each business category</a:t>
            </a:r>
          </a:p>
          <a:p>
            <a:r>
              <a:rPr lang="en-US" dirty="0" smtClean="0"/>
              <a:t>Use Bayesian posterior mean</a:t>
            </a:r>
          </a:p>
          <a:p>
            <a:pPr marL="0" indent="0" algn="ctr">
              <a:buNone/>
            </a:pPr>
            <a:r>
              <a:rPr lang="en-US" sz="3600" u="sng" dirty="0"/>
              <a:t>3+</a:t>
            </a:r>
            <a:r>
              <a:rPr lang="en-US" sz="3600" i="1" u="sng" dirty="0" smtClean="0"/>
              <a:t>ny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 smtClean="0"/>
              <a:t>1</a:t>
            </a:r>
            <a:r>
              <a:rPr lang="en-US" sz="3600" dirty="0"/>
              <a:t>+</a:t>
            </a:r>
            <a:r>
              <a:rPr lang="en-US" sz="3600" i="1" dirty="0" smtClean="0"/>
              <a:t>n</a:t>
            </a:r>
            <a:endParaRPr lang="en-US" sz="3600" dirty="0" smtClean="0"/>
          </a:p>
          <a:p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= how many businesses in category within 500 m of apt</a:t>
            </a:r>
          </a:p>
          <a:p>
            <a:r>
              <a:rPr lang="en-US" i="1" dirty="0" smtClean="0"/>
              <a:t>y</a:t>
            </a:r>
            <a:r>
              <a:rPr lang="en-US" dirty="0" smtClean="0"/>
              <a:t> = average rating for the businesses within category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0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Apartment Listing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apartment, we </a:t>
            </a:r>
            <a:r>
              <a:rPr lang="en-US" dirty="0" smtClean="0"/>
              <a:t>now have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132635"/>
              </p:ext>
            </p:extLst>
          </p:nvPr>
        </p:nvGraphicFramePr>
        <p:xfrm>
          <a:off x="841375" y="2474913"/>
          <a:ext cx="7191375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9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apartment and category, query Yelp for list of businesses within 500 m:</a:t>
            </a:r>
          </a:p>
          <a:p>
            <a:pPr marL="920750" indent="0">
              <a:spcBef>
                <a:spcPts val="60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http://</a:t>
            </a:r>
            <a:r>
              <a:rPr lang="en-US" sz="2000" dirty="0" err="1">
                <a:latin typeface="Consolas"/>
                <a:cs typeface="Consolas"/>
              </a:rPr>
              <a:t>api.yelp.com</a:t>
            </a:r>
            <a:r>
              <a:rPr lang="en-US" sz="2000" dirty="0">
                <a:latin typeface="Consolas"/>
                <a:cs typeface="Consolas"/>
              </a:rPr>
              <a:t>/v2/search?</a:t>
            </a:r>
          </a:p>
          <a:p>
            <a:pPr marL="920750" indent="0">
              <a:spcBef>
                <a:spcPts val="600"/>
              </a:spcBef>
              <a:buNone/>
            </a:pPr>
            <a:r>
              <a:rPr lang="en-US" sz="2000" dirty="0" smtClean="0">
                <a:latin typeface="Consolas"/>
                <a:cs typeface="Consolas"/>
              </a:rPr>
              <a:t>	term</a:t>
            </a:r>
            <a:r>
              <a:rPr lang="en-US" sz="2000" dirty="0">
                <a:latin typeface="Consolas"/>
                <a:cs typeface="Consolas"/>
              </a:rPr>
              <a:t>=food&amp;</a:t>
            </a:r>
          </a:p>
          <a:p>
            <a:pPr marL="920750" indent="0">
              <a:spcBef>
                <a:spcPts val="60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ll</a:t>
            </a:r>
            <a:r>
              <a:rPr lang="en-US" sz="2000" dirty="0">
                <a:latin typeface="Consolas"/>
                <a:cs typeface="Consolas"/>
              </a:rPr>
              <a:t>=37.78,-122.39&amp;</a:t>
            </a:r>
          </a:p>
          <a:p>
            <a:pPr marL="920750" indent="0">
              <a:spcBef>
                <a:spcPts val="60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radius_filter</a:t>
            </a:r>
            <a:r>
              <a:rPr lang="en-US" sz="2000" dirty="0">
                <a:latin typeface="Consolas"/>
                <a:cs typeface="Consolas"/>
              </a:rPr>
              <a:t>=500&amp;</a:t>
            </a:r>
          </a:p>
          <a:p>
            <a:pPr marL="920750" indent="0">
              <a:spcBef>
                <a:spcPts val="60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	sort=</a:t>
            </a:r>
            <a:r>
              <a:rPr lang="en-US" sz="2000" dirty="0" smtClean="0">
                <a:latin typeface="Consolas"/>
                <a:cs typeface="Consolas"/>
              </a:rPr>
              <a:t>2</a:t>
            </a:r>
            <a:endParaRPr lang="en-US" sz="2000" dirty="0" smtClean="0"/>
          </a:p>
          <a:p>
            <a:r>
              <a:rPr lang="en-US" dirty="0" smtClean="0"/>
              <a:t>No cleaning of data from Yelp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6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Apartments and businesses are put into database</a:t>
            </a:r>
          </a:p>
          <a:p>
            <a:r>
              <a:rPr lang="en-US" dirty="0" smtClean="0"/>
              <a:t>Businesses are kept so we can look them up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1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127</TotalTime>
  <Words>353</Words>
  <Application>Microsoft Macintosh PowerPoint</Application>
  <PresentationFormat>On-screen Show (4:3)</PresentationFormat>
  <Paragraphs>82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Story</vt:lpstr>
      <vt:lpstr>Apartment Findr</vt:lpstr>
      <vt:lpstr>Problem</vt:lpstr>
      <vt:lpstr>Demo</vt:lpstr>
      <vt:lpstr>Craigslist Data: 3taps API</vt:lpstr>
      <vt:lpstr>Apartment Listing Data</vt:lpstr>
      <vt:lpstr>Apartment Listing Data</vt:lpstr>
      <vt:lpstr>Apartment Listing Data</vt:lpstr>
      <vt:lpstr>Yelp API</vt:lpstr>
      <vt:lpstr>MongoDB</vt:lpstr>
      <vt:lpstr>Technical Architecture</vt:lpstr>
      <vt:lpstr>Generating Results</vt:lpstr>
      <vt:lpstr>RESTful API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Apartment Findr</dc:title>
  <dc:creator>Najla Elmachtoub</dc:creator>
  <cp:lastModifiedBy>Najla Elmachtoub</cp:lastModifiedBy>
  <cp:revision>12</cp:revision>
  <dcterms:created xsi:type="dcterms:W3CDTF">2012-12-13T04:15:35Z</dcterms:created>
  <dcterms:modified xsi:type="dcterms:W3CDTF">2012-12-13T06:22:40Z</dcterms:modified>
</cp:coreProperties>
</file>