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2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9A57-DD35-D266-0F94-537FFFFD8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43489-78F9-2D03-5A88-1C9C6221F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3848A-C0D2-DBA0-346F-066F4BBE1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A8F5-A447-4A55-A55C-A2193ADD6CD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2108D-CB5F-ECC1-AFA2-87925792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BA0EE-92E3-74E9-C974-79D1620C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0282-CA8A-4789-9DBE-EBE8DDAA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7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3B3AD-8A6B-4FB9-5AEE-03A82125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18DDA-3D5A-E7A2-27C4-650588185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C6DD6-B55E-34F7-11E4-C1B3E5CC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A8F5-A447-4A55-A55C-A2193ADD6CD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578F2-AE04-99FE-7C7B-BEA54B6C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45097-2EC4-438B-7DF6-AAA2266D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0282-CA8A-4789-9DBE-EBE8DDAA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9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E6947C-4A7B-0E1A-6C1B-9C522A9E8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FE00D-E996-DAC6-53DD-BE5326371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0510E-524E-C6A0-F5C4-F9D20970C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A8F5-A447-4A55-A55C-A2193ADD6CD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F03D6-AC8C-F907-1259-FF16586D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1FE33-9D55-9028-85EF-330221781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0282-CA8A-4789-9DBE-EBE8DDAA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AED9-BE4F-BC7E-5883-EF3C6DED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9353C-00EE-2872-66D0-3DB78018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24DEB-FB1D-486D-F347-A8231090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A8F5-A447-4A55-A55C-A2193ADD6CD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D2477-508B-ED14-C51B-DF142DA1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D7AB1-4F46-6F3A-3BA5-E87CE3E7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0282-CA8A-4789-9DBE-EBE8DDAA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62C1-4158-6211-3D51-38B8FFCA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E526E-F05D-E571-EC2F-C97DB513A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A9F1A-15DC-1FA7-D2F5-DD5D1EE1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A8F5-A447-4A55-A55C-A2193ADD6CD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50A69-DFB2-568D-48DB-BA255845D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CB53C-7948-B421-1B5D-6491C781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0282-CA8A-4789-9DBE-EBE8DDAA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5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CA61-3207-6EA6-CE57-BBCC532E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82434-9F0D-78BB-73B0-21C7AD0EC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1D02F-8B02-D628-543E-C086C1918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49C6F-7820-5E41-9BF5-D3D2CDE2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A8F5-A447-4A55-A55C-A2193ADD6CD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367C6-FCA7-8719-7678-C5B0B2956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8A2D6-52FA-E28A-1F54-85567778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0282-CA8A-4789-9DBE-EBE8DDAA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23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DFF7-3466-4176-3273-0563FA31B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EDE7F-1912-ADC5-A627-95FACB1BC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88256-A0F6-3406-9D2F-FF92F0BA7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6A618-9EB7-2E14-618A-C34EF5385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70379-58F3-BAC3-8272-5E6B09AED4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9F979-4F05-7D21-BC0F-EFD5CC06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A8F5-A447-4A55-A55C-A2193ADD6CD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86A3D-7852-34DD-5B9C-307587D4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1DE9EA-BA2A-3033-2734-548CF3F6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0282-CA8A-4789-9DBE-EBE8DDAA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9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238B-1F52-2233-DBF3-301F2A0E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AF06C9-504F-A8CA-2508-CBDD2961B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A8F5-A447-4A55-A55C-A2193ADD6CD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55455-E9E6-DC83-7A03-706DAD88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CDF33-DD2B-CC47-694F-A5172AB1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0282-CA8A-4789-9DBE-EBE8DDAA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7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92ADB4-64AB-FF9C-A143-2EBCED79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A8F5-A447-4A55-A55C-A2193ADD6CD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22511-EF89-7750-B697-719C8A4E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BEFED-80A3-F009-D1B1-D7B1DC4E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0282-CA8A-4789-9DBE-EBE8DDAA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5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1939-1886-829C-E54E-F70A7C05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E09D-80F4-F5A3-45D9-2369FA525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CA809-53D2-DC66-CF03-95DFEF805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BF600-6294-C0F2-0644-DF6CAE55E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A8F5-A447-4A55-A55C-A2193ADD6CD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FC514-11D0-2B08-C421-2E4C9C02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8916F-1719-F955-061F-2EDC2FF6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0282-CA8A-4789-9DBE-EBE8DDAA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8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93D49-BC2B-5106-B7E6-CB13921F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6BCDA-ED1B-97F8-91A5-11978EA792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F1440-DD73-8CBA-2F9B-C60DFF7A5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32715-3427-B578-E40E-119AB170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EA8F5-A447-4A55-A55C-A2193ADD6CD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63842-4C3F-85E1-263D-55DB76E3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10F86-7FDC-358A-7A4C-5DBFB28C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90282-CA8A-4789-9DBE-EBE8DDAA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4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42FB2F-5B12-B536-1861-297346AF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B555F-1162-9FE5-DB2F-50D78E401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7DBC7-E4D0-F6D1-D25D-B11009AEE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2EA8F5-A447-4A55-A55C-A2193ADD6CD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06420-2E3D-9F3C-C124-5B8874B1F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FDC19-11F0-70D3-CBD6-F8064B6E4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490282-CA8A-4789-9DBE-EBE8DDAA33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38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objects on a white background">
            <a:extLst>
              <a:ext uri="{FF2B5EF4-FFF2-40B4-BE49-F238E27FC236}">
                <a16:creationId xmlns:a16="http://schemas.microsoft.com/office/drawing/2014/main" id="{50D810ED-8563-DD91-3483-A9D2F7B4F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3B6A8C-37B3-A2B6-AEA6-CDFC7E352E2B}"/>
              </a:ext>
            </a:extLst>
          </p:cNvPr>
          <p:cNvSpPr txBox="1"/>
          <p:nvPr/>
        </p:nvSpPr>
        <p:spPr>
          <a:xfrm>
            <a:off x="2362198" y="1828799"/>
            <a:ext cx="5520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Bahnschrift SemiLight Condensed" panose="020B0502040204020203" pitchFamily="34" charset="0"/>
              </a:rPr>
              <a:t>Image 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F3B4B1-343C-DB7B-B06E-FD5624063E66}"/>
              </a:ext>
            </a:extLst>
          </p:cNvPr>
          <p:cNvSpPr txBox="1"/>
          <p:nvPr/>
        </p:nvSpPr>
        <p:spPr>
          <a:xfrm>
            <a:off x="5122605" y="2905780"/>
            <a:ext cx="3873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Using Fourier Transform</a:t>
            </a:r>
          </a:p>
        </p:txBody>
      </p:sp>
    </p:spTree>
    <p:extLst>
      <p:ext uri="{BB962C8B-B14F-4D97-AF65-F5344CB8AC3E}">
        <p14:creationId xmlns:p14="http://schemas.microsoft.com/office/powerpoint/2010/main" val="255577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objects on a white background">
            <a:extLst>
              <a:ext uri="{FF2B5EF4-FFF2-40B4-BE49-F238E27FC236}">
                <a16:creationId xmlns:a16="http://schemas.microsoft.com/office/drawing/2014/main" id="{167891C7-4666-E16E-CFF8-4157E95FF78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C0069-5296-9CA0-8E1C-34F2E7CF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Fourier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6B732-3135-91AC-062C-900AA4196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Basic Idea is to Transform the signals to a bunch of frequencies using the Fourier Transform formula 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6" name="Picture 5" descr="A math equation with a number and a number&#10;&#10;AI-generated content may be incorrect.">
            <a:extLst>
              <a:ext uri="{FF2B5EF4-FFF2-40B4-BE49-F238E27FC236}">
                <a16:creationId xmlns:a16="http://schemas.microsoft.com/office/drawing/2014/main" id="{32F7E4BB-A9D6-F842-451A-D944F1664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10" y="2886700"/>
            <a:ext cx="6686550" cy="1888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18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objects on a white background">
            <a:extLst>
              <a:ext uri="{FF2B5EF4-FFF2-40B4-BE49-F238E27FC236}">
                <a16:creationId xmlns:a16="http://schemas.microsoft.com/office/drawing/2014/main" id="{E2A416DA-19CD-6684-E4F6-BAEBEFDD72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A3CB42-CC48-207F-B308-BA535ADC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1"/>
            <a:ext cx="7914640" cy="226568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How Does it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2C2FD-E440-D5D8-5294-F431904DE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3230881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3200" dirty="0"/>
              <a:t>- Using the Formula we make the signal into a SIN &amp; COS functions to help us modify it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49EDE-2F42-7530-6470-BCBCDEC8BF18}"/>
              </a:ext>
            </a:extLst>
          </p:cNvPr>
          <p:cNvSpPr txBox="1"/>
          <p:nvPr/>
        </p:nvSpPr>
        <p:spPr>
          <a:xfrm>
            <a:off x="883920" y="4193770"/>
            <a:ext cx="7511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We Use a Euler Formula to Represent the sin and cos into one simple line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C93C96-AE53-AA85-11C8-DD21C8527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20" y="5133831"/>
            <a:ext cx="5634867" cy="120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24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83B1BEA-1159-4AE5-AD9B-9440E5189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D50C310-510F-45B8-81D2-BE905D5C6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570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objects on a white background">
            <a:extLst>
              <a:ext uri="{FF2B5EF4-FFF2-40B4-BE49-F238E27FC236}">
                <a16:creationId xmlns:a16="http://schemas.microsoft.com/office/drawing/2014/main" id="{B6A692E9-FFF0-FFC2-06AA-4CBF3AD1B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1" r="7048" b="-1"/>
          <a:stretch/>
        </p:blipFill>
        <p:spPr>
          <a:xfrm>
            <a:off x="8" y="-121920"/>
            <a:ext cx="12313912" cy="6979916"/>
          </a:xfrm>
          <a:custGeom>
            <a:avLst/>
            <a:gdLst/>
            <a:ahLst/>
            <a:cxnLst/>
            <a:rect l="l" t="t" r="r" b="b"/>
            <a:pathLst>
              <a:path w="6005375" h="4189309">
                <a:moveTo>
                  <a:pt x="5422311" y="873"/>
                </a:moveTo>
                <a:cubicBezTo>
                  <a:pt x="5467738" y="-1249"/>
                  <a:pt x="5513346" y="499"/>
                  <a:pt x="5558643" y="6137"/>
                </a:cubicBezTo>
                <a:cubicBezTo>
                  <a:pt x="5633356" y="13367"/>
                  <a:pt x="5708323" y="18441"/>
                  <a:pt x="5783036" y="26052"/>
                </a:cubicBezTo>
                <a:cubicBezTo>
                  <a:pt x="5816269" y="29477"/>
                  <a:pt x="5849884" y="16792"/>
                  <a:pt x="5882612" y="28462"/>
                </a:cubicBezTo>
                <a:cubicBezTo>
                  <a:pt x="5909726" y="38166"/>
                  <a:pt x="5937089" y="43856"/>
                  <a:pt x="5964555" y="46416"/>
                </a:cubicBezTo>
                <a:lnTo>
                  <a:pt x="5997178" y="46088"/>
                </a:lnTo>
                <a:lnTo>
                  <a:pt x="5995170" y="275470"/>
                </a:lnTo>
                <a:cubicBezTo>
                  <a:pt x="5993432" y="411056"/>
                  <a:pt x="5993035" y="546624"/>
                  <a:pt x="5999656" y="682159"/>
                </a:cubicBezTo>
                <a:cubicBezTo>
                  <a:pt x="6009854" y="891918"/>
                  <a:pt x="6003364" y="1101545"/>
                  <a:pt x="5999656" y="1311172"/>
                </a:cubicBezTo>
                <a:cubicBezTo>
                  <a:pt x="5992506" y="1713210"/>
                  <a:pt x="6003364" y="2114718"/>
                  <a:pt x="5998730" y="2516227"/>
                </a:cubicBezTo>
                <a:cubicBezTo>
                  <a:pt x="5996744" y="2694204"/>
                  <a:pt x="5998994" y="2871916"/>
                  <a:pt x="6003364" y="3049893"/>
                </a:cubicBezTo>
                <a:cubicBezTo>
                  <a:pt x="6009720" y="3304015"/>
                  <a:pt x="5999922" y="3558268"/>
                  <a:pt x="5989196" y="3812257"/>
                </a:cubicBezTo>
                <a:cubicBezTo>
                  <a:pt x="5985594" y="3882097"/>
                  <a:pt x="5984646" y="3952020"/>
                  <a:pt x="5986348" y="4021878"/>
                </a:cubicBezTo>
                <a:lnTo>
                  <a:pt x="5996786" y="4189309"/>
                </a:lnTo>
                <a:lnTo>
                  <a:pt x="0" y="4189309"/>
                </a:lnTo>
                <a:lnTo>
                  <a:pt x="0" y="27247"/>
                </a:lnTo>
                <a:lnTo>
                  <a:pt x="495" y="27408"/>
                </a:lnTo>
                <a:cubicBezTo>
                  <a:pt x="5176" y="27551"/>
                  <a:pt x="10686" y="26465"/>
                  <a:pt x="17314" y="23896"/>
                </a:cubicBezTo>
                <a:cubicBezTo>
                  <a:pt x="33823" y="19050"/>
                  <a:pt x="50862" y="16234"/>
                  <a:pt x="68053" y="15524"/>
                </a:cubicBezTo>
                <a:cubicBezTo>
                  <a:pt x="200481" y="-1093"/>
                  <a:pt x="333037" y="3346"/>
                  <a:pt x="466100" y="8801"/>
                </a:cubicBezTo>
                <a:cubicBezTo>
                  <a:pt x="697850" y="18187"/>
                  <a:pt x="929854" y="29096"/>
                  <a:pt x="1161985" y="25798"/>
                </a:cubicBezTo>
                <a:cubicBezTo>
                  <a:pt x="1397540" y="22373"/>
                  <a:pt x="1632588" y="29604"/>
                  <a:pt x="1867890" y="39117"/>
                </a:cubicBezTo>
                <a:cubicBezTo>
                  <a:pt x="1971017" y="43050"/>
                  <a:pt x="2074779" y="46982"/>
                  <a:pt x="2176256" y="17680"/>
                </a:cubicBezTo>
                <a:cubicBezTo>
                  <a:pt x="2199190" y="12314"/>
                  <a:pt x="2223101" y="12834"/>
                  <a:pt x="2245769" y="19202"/>
                </a:cubicBezTo>
                <a:cubicBezTo>
                  <a:pt x="2359678" y="45713"/>
                  <a:pt x="2474221" y="53578"/>
                  <a:pt x="2589398" y="27447"/>
                </a:cubicBezTo>
                <a:cubicBezTo>
                  <a:pt x="2721802" y="-1220"/>
                  <a:pt x="2858087" y="-7347"/>
                  <a:pt x="2992519" y="9308"/>
                </a:cubicBezTo>
                <a:cubicBezTo>
                  <a:pt x="3115435" y="23008"/>
                  <a:pt x="3238984" y="37849"/>
                  <a:pt x="3362153" y="26813"/>
                </a:cubicBezTo>
                <a:cubicBezTo>
                  <a:pt x="3556737" y="9308"/>
                  <a:pt x="3751067" y="24530"/>
                  <a:pt x="3945651" y="29223"/>
                </a:cubicBezTo>
                <a:cubicBezTo>
                  <a:pt x="4010343" y="30745"/>
                  <a:pt x="4075416" y="44064"/>
                  <a:pt x="4139727" y="32141"/>
                </a:cubicBezTo>
                <a:cubicBezTo>
                  <a:pt x="4241079" y="13367"/>
                  <a:pt x="4341288" y="20597"/>
                  <a:pt x="4442766" y="31126"/>
                </a:cubicBezTo>
                <a:cubicBezTo>
                  <a:pt x="4637096" y="51422"/>
                  <a:pt x="4831299" y="61189"/>
                  <a:pt x="5024742" y="23134"/>
                </a:cubicBezTo>
                <a:cubicBezTo>
                  <a:pt x="5084742" y="11211"/>
                  <a:pt x="5144359" y="4361"/>
                  <a:pt x="5205373" y="20344"/>
                </a:cubicBezTo>
                <a:cubicBezTo>
                  <a:pt x="5232315" y="26496"/>
                  <a:pt x="5260361" y="25976"/>
                  <a:pt x="5287062" y="18822"/>
                </a:cubicBezTo>
                <a:cubicBezTo>
                  <a:pt x="5331637" y="8985"/>
                  <a:pt x="5376883" y="2995"/>
                  <a:pt x="5422311" y="873"/>
                </a:cubicBezTo>
                <a:close/>
              </a:path>
            </a:pathLst>
          </a:custGeom>
        </p:spPr>
      </p:pic>
      <p:pic>
        <p:nvPicPr>
          <p:cNvPr id="6" name="Content Placeholder 5" descr="A diagram of different colored waves&#10;&#10;AI-generated content may be incorrect.">
            <a:extLst>
              <a:ext uri="{FF2B5EF4-FFF2-40B4-BE49-F238E27FC236}">
                <a16:creationId xmlns:a16="http://schemas.microsoft.com/office/drawing/2014/main" id="{F060352F-6A4F-CDF1-3AD2-4640C8B9D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3474"/>
          <a:stretch/>
        </p:blipFill>
        <p:spPr>
          <a:xfrm>
            <a:off x="6019800" y="2657872"/>
            <a:ext cx="6172193" cy="4200116"/>
          </a:xfrm>
          <a:custGeom>
            <a:avLst/>
            <a:gdLst/>
            <a:ahLst/>
            <a:cxnLst/>
            <a:rect l="l" t="t" r="r" b="b"/>
            <a:pathLst>
              <a:path w="6006950" h="4200116">
                <a:moveTo>
                  <a:pt x="1035902" y="878"/>
                </a:moveTo>
                <a:cubicBezTo>
                  <a:pt x="1135908" y="5076"/>
                  <a:pt x="1234824" y="23223"/>
                  <a:pt x="1334526" y="31024"/>
                </a:cubicBezTo>
                <a:cubicBezTo>
                  <a:pt x="1429408" y="38508"/>
                  <a:pt x="1524290" y="49417"/>
                  <a:pt x="1619679" y="34449"/>
                </a:cubicBezTo>
                <a:cubicBezTo>
                  <a:pt x="1713242" y="21726"/>
                  <a:pt x="1807870" y="18745"/>
                  <a:pt x="1902041" y="25570"/>
                </a:cubicBezTo>
                <a:cubicBezTo>
                  <a:pt x="2006183" y="30770"/>
                  <a:pt x="2110071" y="48021"/>
                  <a:pt x="2214847" y="33561"/>
                </a:cubicBezTo>
                <a:cubicBezTo>
                  <a:pt x="2228052" y="32216"/>
                  <a:pt x="2241384" y="33954"/>
                  <a:pt x="2253790" y="38635"/>
                </a:cubicBezTo>
                <a:cubicBezTo>
                  <a:pt x="2294520" y="52169"/>
                  <a:pt x="2338397" y="53007"/>
                  <a:pt x="2379622" y="41045"/>
                </a:cubicBezTo>
                <a:cubicBezTo>
                  <a:pt x="2431756" y="27168"/>
                  <a:pt x="2486503" y="26254"/>
                  <a:pt x="2539069" y="38381"/>
                </a:cubicBezTo>
                <a:cubicBezTo>
                  <a:pt x="2617207" y="55379"/>
                  <a:pt x="2695598" y="72123"/>
                  <a:pt x="2776908" y="58169"/>
                </a:cubicBezTo>
                <a:cubicBezTo>
                  <a:pt x="2824222" y="50178"/>
                  <a:pt x="2868111" y="30770"/>
                  <a:pt x="2914791" y="21637"/>
                </a:cubicBezTo>
                <a:cubicBezTo>
                  <a:pt x="3049249" y="-4620"/>
                  <a:pt x="3184976" y="3244"/>
                  <a:pt x="3320703" y="12124"/>
                </a:cubicBezTo>
                <a:cubicBezTo>
                  <a:pt x="3453259" y="20876"/>
                  <a:pt x="3585179" y="38888"/>
                  <a:pt x="3718496" y="36225"/>
                </a:cubicBezTo>
                <a:cubicBezTo>
                  <a:pt x="3746884" y="36440"/>
                  <a:pt x="3775210" y="38812"/>
                  <a:pt x="3803230" y="43328"/>
                </a:cubicBezTo>
                <a:cubicBezTo>
                  <a:pt x="3907245" y="57028"/>
                  <a:pt x="4011767" y="69966"/>
                  <a:pt x="4114640" y="42313"/>
                </a:cubicBezTo>
                <a:cubicBezTo>
                  <a:pt x="4206871" y="17312"/>
                  <a:pt x="4303111" y="10677"/>
                  <a:pt x="4397891" y="22779"/>
                </a:cubicBezTo>
                <a:cubicBezTo>
                  <a:pt x="4522696" y="39130"/>
                  <a:pt x="4648846" y="42707"/>
                  <a:pt x="4774374" y="33434"/>
                </a:cubicBezTo>
                <a:cubicBezTo>
                  <a:pt x="4813773" y="29515"/>
                  <a:pt x="4853387" y="28107"/>
                  <a:pt x="4892977" y="29248"/>
                </a:cubicBezTo>
                <a:cubicBezTo>
                  <a:pt x="5181681" y="42440"/>
                  <a:pt x="5471273" y="25062"/>
                  <a:pt x="5759471" y="55759"/>
                </a:cubicBezTo>
                <a:cubicBezTo>
                  <a:pt x="5805028" y="61131"/>
                  <a:pt x="5850896" y="61524"/>
                  <a:pt x="5896277" y="57017"/>
                </a:cubicBezTo>
                <a:lnTo>
                  <a:pt x="6006950" y="33749"/>
                </a:lnTo>
                <a:lnTo>
                  <a:pt x="6006950" y="4200116"/>
                </a:lnTo>
                <a:lnTo>
                  <a:pt x="13501" y="4200116"/>
                </a:lnTo>
                <a:lnTo>
                  <a:pt x="28554" y="3862213"/>
                </a:lnTo>
                <a:cubicBezTo>
                  <a:pt x="30457" y="3736758"/>
                  <a:pt x="27411" y="3611386"/>
                  <a:pt x="15626" y="3486312"/>
                </a:cubicBezTo>
                <a:cubicBezTo>
                  <a:pt x="-847" y="3333707"/>
                  <a:pt x="-4304" y="3179990"/>
                  <a:pt x="5296" y="3026802"/>
                </a:cubicBezTo>
                <a:cubicBezTo>
                  <a:pt x="11786" y="2939137"/>
                  <a:pt x="18539" y="2851472"/>
                  <a:pt x="22776" y="2763676"/>
                </a:cubicBezTo>
                <a:cubicBezTo>
                  <a:pt x="28180" y="2638786"/>
                  <a:pt x="25173" y="2513673"/>
                  <a:pt x="13771" y="2389181"/>
                </a:cubicBezTo>
                <a:cubicBezTo>
                  <a:pt x="4237" y="2294247"/>
                  <a:pt x="3177" y="2198663"/>
                  <a:pt x="10593" y="2103543"/>
                </a:cubicBezTo>
                <a:cubicBezTo>
                  <a:pt x="25690" y="1941590"/>
                  <a:pt x="9931" y="1779636"/>
                  <a:pt x="5032" y="1617814"/>
                </a:cubicBezTo>
                <a:cubicBezTo>
                  <a:pt x="-3577" y="1320125"/>
                  <a:pt x="20393" y="1022570"/>
                  <a:pt x="9666" y="724882"/>
                </a:cubicBezTo>
                <a:cubicBezTo>
                  <a:pt x="3841" y="577627"/>
                  <a:pt x="16420" y="430504"/>
                  <a:pt x="9666" y="283249"/>
                </a:cubicBezTo>
                <a:cubicBezTo>
                  <a:pt x="6885" y="230875"/>
                  <a:pt x="4568" y="178502"/>
                  <a:pt x="3409" y="126111"/>
                </a:cubicBezTo>
                <a:lnTo>
                  <a:pt x="3819" y="33427"/>
                </a:lnTo>
                <a:lnTo>
                  <a:pt x="31797" y="28723"/>
                </a:lnTo>
                <a:cubicBezTo>
                  <a:pt x="147177" y="14068"/>
                  <a:pt x="264046" y="13354"/>
                  <a:pt x="379873" y="26711"/>
                </a:cubicBezTo>
                <a:cubicBezTo>
                  <a:pt x="443931" y="35083"/>
                  <a:pt x="508243" y="47768"/>
                  <a:pt x="573442" y="35083"/>
                </a:cubicBezTo>
                <a:cubicBezTo>
                  <a:pt x="579581" y="33992"/>
                  <a:pt x="585759" y="36757"/>
                  <a:pt x="589044" y="42060"/>
                </a:cubicBezTo>
                <a:cubicBezTo>
                  <a:pt x="621264" y="81382"/>
                  <a:pt x="663123" y="80114"/>
                  <a:pt x="705871" y="67429"/>
                </a:cubicBezTo>
                <a:cubicBezTo>
                  <a:pt x="733929" y="58740"/>
                  <a:pt x="761430" y="48326"/>
                  <a:pt x="788194" y="36225"/>
                </a:cubicBezTo>
                <a:cubicBezTo>
                  <a:pt x="835052" y="16792"/>
                  <a:pt x="884827" y="5299"/>
                  <a:pt x="935464" y="2230"/>
                </a:cubicBezTo>
                <a:cubicBezTo>
                  <a:pt x="969111" y="-370"/>
                  <a:pt x="1002567" y="-521"/>
                  <a:pt x="1035902" y="878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0EC4D4-E898-41A9-CD28-76A142B80377}"/>
              </a:ext>
            </a:extLst>
          </p:cNvPr>
          <p:cNvSpPr txBox="1"/>
          <p:nvPr/>
        </p:nvSpPr>
        <p:spPr>
          <a:xfrm>
            <a:off x="84335" y="122513"/>
            <a:ext cx="585113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Here We Have a Signal</a:t>
            </a:r>
          </a:p>
          <a:p>
            <a:br>
              <a:rPr lang="en-US" sz="3200" dirty="0"/>
            </a:br>
            <a:r>
              <a:rPr lang="en-US" sz="3200" dirty="0"/>
              <a:t>We represented it in the time domain and transformed it to a </a:t>
            </a:r>
            <a:r>
              <a:rPr lang="en-US" sz="3200" dirty="0" err="1"/>
              <a:t>Frequancy</a:t>
            </a:r>
            <a:r>
              <a:rPr lang="en-US" sz="3200" dirty="0"/>
              <a:t> Domain to Help us modify it Later</a:t>
            </a:r>
          </a:p>
        </p:txBody>
      </p:sp>
      <p:pic>
        <p:nvPicPr>
          <p:cNvPr id="14" name="Picture 13" descr="Several different types of graphs&#10;&#10;AI-generated content may be incorrect.">
            <a:extLst>
              <a:ext uri="{FF2B5EF4-FFF2-40B4-BE49-F238E27FC236}">
                <a16:creationId xmlns:a16="http://schemas.microsoft.com/office/drawing/2014/main" id="{6E1CD444-150F-67B5-6A21-28AAEC562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5" y="3689132"/>
            <a:ext cx="5932424" cy="311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576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18428-8258-3C80-52C4-D1BC051F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851AF-6171-8CE1-02F6-324873232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group of objects on a white background">
            <a:extLst>
              <a:ext uri="{FF2B5EF4-FFF2-40B4-BE49-F238E27FC236}">
                <a16:creationId xmlns:a16="http://schemas.microsoft.com/office/drawing/2014/main" id="{467AA405-9111-37A9-C524-5A2FE02B2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23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93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Bahnschrift SemiLight Condensed</vt:lpstr>
      <vt:lpstr>Office Theme</vt:lpstr>
      <vt:lpstr>PowerPoint Presentation</vt:lpstr>
      <vt:lpstr>What is Fourier Transform</vt:lpstr>
      <vt:lpstr>How Does it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Mazen Hussein Tawakl Elemam</dc:creator>
  <cp:lastModifiedBy>Mazen Hussein Tawakl Elemam</cp:lastModifiedBy>
  <cp:revision>1</cp:revision>
  <dcterms:created xsi:type="dcterms:W3CDTF">2025-04-19T17:10:38Z</dcterms:created>
  <dcterms:modified xsi:type="dcterms:W3CDTF">2025-04-19T17:49:23Z</dcterms:modified>
</cp:coreProperties>
</file>