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5"/>
  </p:normalViewPr>
  <p:slideViewPr>
    <p:cSldViewPr snapToGrid="0">
      <p:cViewPr varScale="1">
        <p:scale>
          <a:sx n="93" d="100"/>
          <a:sy n="93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BA9F-4A0E-C880-1385-A706A37D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9A638-2FFB-BB2B-E177-6575A15C6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1FA78-3B44-E96E-1263-B7D46467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E34F-B7DD-CB44-81E7-539ACBE8B80E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61BE2-B581-93EA-E10A-EDAD5423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DDBDD-FCB7-4405-A157-683D4C86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65FB-C4A6-014E-BD99-5AE7AAD7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0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350B-83C9-1986-278C-DC41B706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7CD58-11AF-45C4-3A75-1F8048623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643D3-B82E-DD96-AB1A-AF607A08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E34F-B7DD-CB44-81E7-539ACBE8B80E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23C61-119E-D32B-B4E2-84419144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C42C2-79BE-B495-CF36-16C7D1C9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65FB-C4A6-014E-BD99-5AE7AAD7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0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F53F4-61C1-D048-6A7A-A0885FB03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17E31-88C9-74ED-3464-582CCB88B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300A3-14EB-E5C1-9861-767BA8A8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E34F-B7DD-CB44-81E7-539ACBE8B80E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30710-9983-D2B7-C9FB-A1F1D202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A7608-8649-F4C8-CB41-E5F03626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65FB-C4A6-014E-BD99-5AE7AAD7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2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2D5D-B7F3-FDA7-4F07-F2C347679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8A67-678F-0524-7348-347003448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5C94C-FB7B-5E57-0CE7-8F5B4CD2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E34F-B7DD-CB44-81E7-539ACBE8B80E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389E0-8FD6-CBE8-EE77-689E9297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30212-3A39-CD8C-8FD1-C84AC7DA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65FB-C4A6-014E-BD99-5AE7AAD7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8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CEF6-A05A-D0DD-7484-1AC1B280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62829-44A4-7093-9E68-2F2B34D1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83B2C-1B1C-8B3E-908C-2FDFD0F5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E34F-B7DD-CB44-81E7-539ACBE8B80E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44D97-1EB7-C013-4438-4E59013C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FE4B3-24EB-CA43-10CF-C430B12B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65FB-C4A6-014E-BD99-5AE7AAD7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5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F852-AE43-F007-80D6-D3B5849E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C8782-9C01-5C0D-6B6D-181E3124A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DF2F3-A5F6-EE51-89B9-B89A396B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11566-D08E-6816-06B4-39F5C3C6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E34F-B7DD-CB44-81E7-539ACBE8B80E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B22ED-70E8-BF74-A138-3319A5F5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4D965-F77A-8B4F-EE27-BEDD319D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65FB-C4A6-014E-BD99-5AE7AAD7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1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0D1D-E58C-97B6-8C66-EC32042EE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048C2-6782-F6EC-216C-1A6C02F84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E497F-0253-43B5-E432-8B1DA8D3F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703D5-4B21-C315-73BD-0E8D0903D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3F4BF-71D0-3EEA-C553-38A307192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76832-37FE-5EA3-5CFD-C68BB4AF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E34F-B7DD-CB44-81E7-539ACBE8B80E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FA4CD-3AA1-E582-0C82-FF8822FD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A55A8-50A9-0ABD-3166-DEFC78C9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65FB-C4A6-014E-BD99-5AE7AAD7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1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D9D1-E5E5-FC8D-E686-673CEC90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08AE0-8103-387F-A316-B8F3E418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E34F-B7DD-CB44-81E7-539ACBE8B80E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B55D0-DF46-4927-A920-CBAA26ED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F659E-F836-2518-A4DA-880295F5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65FB-C4A6-014E-BD99-5AE7AAD7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8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4F12F-4E47-3B94-1DE4-0446A8CC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E34F-B7DD-CB44-81E7-539ACBE8B80E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B09CD-56BD-E7A6-350E-A83AED20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136A2-45F4-B7FB-741F-5D4F38E5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65FB-C4A6-014E-BD99-5AE7AAD7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2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17E4-BF4E-CE2B-5EAA-73443F274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E5537-7EED-1370-E587-D2ED482AB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E176B-3F5B-6026-9245-DFD64DEA2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58582-5C22-75E2-F8A7-ACCD2D8F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E34F-B7DD-CB44-81E7-539ACBE8B80E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C37E7-22C3-222C-9C7A-2E600807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B8C93-5373-04E6-6678-991337E2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65FB-C4A6-014E-BD99-5AE7AAD7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2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9EF4-8669-8A5F-D85A-9B03D0530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4BBAA-88F0-1287-53AF-824A22B4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197A7-60AF-A4D6-D315-CC7356C34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13310-8151-9836-11B4-4C331795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E34F-B7DD-CB44-81E7-539ACBE8B80E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3C5EB-5FB7-71BB-A722-D74E2C20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1ADD2-8889-1430-0D4F-4975EB82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65FB-C4A6-014E-BD99-5AE7AAD7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8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18F7D-EEF4-8A43-4F09-04C4431A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E2CF0-7748-2405-5970-2E4CFC1D5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D29AF-1691-5A3C-0665-698667E40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5E34F-B7DD-CB44-81E7-539ACBE8B80E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BED97-0EA6-D263-C962-2E6BF2E81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518F8-161E-2A26-5BEB-BDD6BF617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665FB-C4A6-014E-BD99-5AE7AAD77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3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70C34685-F06C-11F3-D4ED-71522583F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11" y="0"/>
            <a:ext cx="7611577" cy="6858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DB1E236-7E7F-B792-8E11-6992D82A8746}"/>
              </a:ext>
            </a:extLst>
          </p:cNvPr>
          <p:cNvSpPr txBox="1"/>
          <p:nvPr/>
        </p:nvSpPr>
        <p:spPr>
          <a:xfrm>
            <a:off x="387927" y="457200"/>
            <a:ext cx="124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S1-A</a:t>
            </a:r>
          </a:p>
        </p:txBody>
      </p:sp>
    </p:spTree>
    <p:extLst>
      <p:ext uri="{BB962C8B-B14F-4D97-AF65-F5344CB8AC3E}">
        <p14:creationId xmlns:p14="http://schemas.microsoft.com/office/powerpoint/2010/main" val="89579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A9A0B-F047-8911-A5BE-0AF0CD678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EEAEF0-DB64-3EAD-2876-02BCBCD1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11" y="0"/>
            <a:ext cx="761157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404DA9-B96A-D972-7BAD-90D1EABB3537}"/>
              </a:ext>
            </a:extLst>
          </p:cNvPr>
          <p:cNvSpPr txBox="1"/>
          <p:nvPr/>
        </p:nvSpPr>
        <p:spPr>
          <a:xfrm>
            <a:off x="387927" y="457200"/>
            <a:ext cx="12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S1-B</a:t>
            </a:r>
          </a:p>
        </p:txBody>
      </p:sp>
    </p:spTree>
    <p:extLst>
      <p:ext uri="{BB962C8B-B14F-4D97-AF65-F5344CB8AC3E}">
        <p14:creationId xmlns:p14="http://schemas.microsoft.com/office/powerpoint/2010/main" val="88362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D4265-EF81-1D2E-F0FD-A253BF293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399645-745D-4260-6C2F-EBC550F0F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11" y="0"/>
            <a:ext cx="761157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23837E-FF4D-89BB-9B45-6D5C99EA7CD0}"/>
              </a:ext>
            </a:extLst>
          </p:cNvPr>
          <p:cNvSpPr txBox="1"/>
          <p:nvPr/>
        </p:nvSpPr>
        <p:spPr>
          <a:xfrm>
            <a:off x="387927" y="457200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S1-C</a:t>
            </a:r>
          </a:p>
        </p:txBody>
      </p:sp>
    </p:spTree>
    <p:extLst>
      <p:ext uri="{BB962C8B-B14F-4D97-AF65-F5344CB8AC3E}">
        <p14:creationId xmlns:p14="http://schemas.microsoft.com/office/powerpoint/2010/main" val="303442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407C2-7690-2DE8-945E-6AAB0E16F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616F14-BFA9-7F4B-5BBD-5561CED71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11" y="0"/>
            <a:ext cx="761157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2D1A2A-0F0F-569A-20B9-28A2BE58A7A8}"/>
              </a:ext>
            </a:extLst>
          </p:cNvPr>
          <p:cNvSpPr txBox="1"/>
          <p:nvPr/>
        </p:nvSpPr>
        <p:spPr>
          <a:xfrm>
            <a:off x="387927" y="457200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S1-D</a:t>
            </a:r>
          </a:p>
        </p:txBody>
      </p:sp>
    </p:spTree>
    <p:extLst>
      <p:ext uri="{BB962C8B-B14F-4D97-AF65-F5344CB8AC3E}">
        <p14:creationId xmlns:p14="http://schemas.microsoft.com/office/powerpoint/2010/main" val="331231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B73A1-9D01-EA71-9DA7-ADFF201BB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EC95A-0AC2-5ACA-E1AC-CEE9A11E9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77930"/>
            <a:ext cx="7772400" cy="42026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1C4222-AF5D-FDB9-7F2C-A3B0E2F0CBEB}"/>
              </a:ext>
            </a:extLst>
          </p:cNvPr>
          <p:cNvSpPr txBox="1"/>
          <p:nvPr/>
        </p:nvSpPr>
        <p:spPr>
          <a:xfrm>
            <a:off x="387927" y="457200"/>
            <a:ext cx="12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S1-E</a:t>
            </a:r>
          </a:p>
        </p:txBody>
      </p:sp>
    </p:spTree>
    <p:extLst>
      <p:ext uri="{BB962C8B-B14F-4D97-AF65-F5344CB8AC3E}">
        <p14:creationId xmlns:p14="http://schemas.microsoft.com/office/powerpoint/2010/main" val="391144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Westover, M Brandon (HMFP - Neurology)</dc:creator>
  <cp:lastModifiedBy>Westover, M Brandon (HMFP - Neurology)</cp:lastModifiedBy>
  <cp:revision>1</cp:revision>
  <dcterms:created xsi:type="dcterms:W3CDTF">2025-04-22T02:14:39Z</dcterms:created>
  <dcterms:modified xsi:type="dcterms:W3CDTF">2025-04-22T02:22:52Z</dcterms:modified>
</cp:coreProperties>
</file>