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C4666-E830-B415-4B36-2713E0E62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C382DC-2903-E06E-23E1-5E99DF3AE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C5138-1602-F130-9416-9CD0EBE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9B775B-597F-23E0-F491-93EBB3A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E5E63-8142-7C98-B2D2-6956EAEF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71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1A9F9-F2DC-2F2C-A148-DC6AADD5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D1716C-F3AA-AD9C-F8FC-AF8491D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A64B0-1331-5C3A-3078-8B15480F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64036-44B6-283E-0A09-BBBB3AEE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39655-B88C-C70B-CA6E-A628F3B2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878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09A73-64FF-6FDC-8B34-6C4BDA0E7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C5119D-E8BF-FBAA-C835-03E218E8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2DC16-54DC-A034-AF23-FCA7B05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0C194C-46D6-13FA-E078-78D57F5D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68DD1-D89D-8361-6C8C-2DE3C79F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985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C2E1-FCD4-949C-D09A-5234F5FB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3D17B-4EC0-EDE0-A019-3AB1BA16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FF75B-607A-94FF-26E9-A31118A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1CCE5-E9EE-8E2B-B9EA-647F09A4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8F420-E56C-C61B-2644-BB9CD2AA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909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537D5-40CF-70AC-E0B9-126D84D0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7BFD5B-9140-7F72-BD30-AD636CCD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9DA37-C299-E5AA-127E-E27A6EC1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D56CE-9FB2-C28E-DF51-43B10917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72FF7-4CBC-4CA7-757E-7B8F5393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503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77021-4568-7AC7-B4ED-106C550F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9FF2-D611-BA2D-F88A-DCAFD3024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C774D8-1E37-728A-6A9A-DB14ACE0F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441D68-5CDD-5D9B-1E81-8B3CF2D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65949-C0A5-5831-449C-D8DB085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FF854-79CE-A89D-8036-878DCA93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7392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F83C2-3660-52DB-D20F-82369188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79C09-EDC0-BF02-0B2C-F3867505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AA013-99E2-AD62-080C-3E7748F0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8CCA7B-9E2A-46C5-9A6E-1448E6E0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31938B-145C-1B81-BD7D-CBC79BEC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85AAA-B78F-46AF-9C87-CC00B7DB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CE09A2-8036-D9D3-45E9-03D4AB55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67E0C3-33AE-4A51-C572-FE7C13A9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8716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06F28-95F4-6754-85CE-8122828E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AAAE40-56D1-BD58-021C-F0BCD5DF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979F95-D2BC-58AD-9279-F0677829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986EC-6817-8620-9327-86B56B2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077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708C3E-3EDA-57B5-0DC7-7FF98C3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B0F948-C443-AE5C-D97A-2AC9B12A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7CBFCC-A303-C9EB-E253-1C1C0490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1172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D1809-88B2-473A-BBE5-DA06CCF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DD1C6-FCF0-EF30-C934-62FD2A15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293970-CBF4-9AAE-835C-AB6C8D08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681E0-19CC-BDE4-BAA5-6FC68A38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4FADB8-4EF9-8ED3-2AD5-82904170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557DE-7610-135B-802E-0C7D4F0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449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B3F85-A134-6676-37F8-93B2E5DA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C88346-665A-59C0-C833-64CCF9EC3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2A76D0-B42E-772E-A85D-2B0EAC76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294F39-435B-7399-1C37-AB93755D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AC8AD-77AF-93B9-90FB-7DB8F0C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EAE687-3868-B6C4-D250-31BCEEAC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176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C4DBB2-B4C6-7317-ECA3-785B1BA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7BB61-0E7F-24B1-FA24-7809CC75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C7E08-785E-391F-B59B-7D662E71A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5FDBC-FE52-B826-85A7-2667199BE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318E1A-B418-1160-1214-976BEFE9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11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387" y="530034"/>
            <a:ext cx="5133340" cy="132588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SQL vs. </a:t>
            </a:r>
            <a:r>
              <a:rPr lang="en-IN" sz="6000" dirty="0" err="1"/>
              <a:t>MongoDB</a:t>
            </a:r>
            <a:endParaRPr lang="en-US" sz="6600" cap="none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5FB54C4-CC30-EDCC-E381-E480EE3A4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Mehdi Bouzghaya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093694"/>
            <a:ext cx="7624482" cy="11654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 to SQL</a:t>
            </a:r>
            <a:br>
              <a:rPr lang="en-IN" b="1" dirty="0"/>
            </a:br>
            <a:br>
              <a:rPr lang="en-IN" dirty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788457" y="1976718"/>
            <a:ext cx="9875520" cy="3065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For the deployment of Cloud applications, SQL Databases are typically used as Relational Databases. In addition to high-performance analytics, they provide various features for accessing, adding, managing, and processing data. It is a Database System that is easy to use, contains robust classification features, and offers uncomplicated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283" y="1241612"/>
            <a:ext cx="4247364" cy="8157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History of SQL</a:t>
            </a:r>
            <a:br>
              <a:rPr lang="en-IN" b="1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base">
              <a:buNone/>
            </a:pPr>
            <a:r>
              <a:rPr lang="en-US" sz="2400" dirty="0"/>
              <a:t>The great computer scientist “E.F. </a:t>
            </a:r>
            <a:r>
              <a:rPr lang="en-US" sz="2400" dirty="0" err="1"/>
              <a:t>Codd</a:t>
            </a:r>
            <a:r>
              <a:rPr lang="en-US" sz="2400" dirty="0"/>
              <a:t>” published “A Relational Model of Data for Large Shared Data Banks” in 1970.</a:t>
            </a:r>
          </a:p>
          <a:p>
            <a:pPr marL="45720" indent="0" fontAlgn="base">
              <a:buNone/>
            </a:pPr>
            <a:r>
              <a:rPr lang="en-US" sz="2400" dirty="0"/>
              <a:t>To create the SEQUEL (Structured English Query Language), IBM researchers Raymond Boyce and Donald Chamberlin learned about it in an E.F. </a:t>
            </a:r>
            <a:r>
              <a:rPr lang="en-US" sz="2400" dirty="0" err="1"/>
              <a:t>Codd</a:t>
            </a:r>
            <a:r>
              <a:rPr lang="en-US" sz="2400" dirty="0"/>
              <a:t> paper. It was at IBM Corporation’s San Jose Research Laboratory that they developed SQL in 1970.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3" y="609600"/>
            <a:ext cx="9875520" cy="1356360"/>
          </a:xfrm>
        </p:spPr>
        <p:txBody>
          <a:bodyPr/>
          <a:lstStyle/>
          <a:p>
            <a:r>
              <a:rPr lang="en-IN" b="1" dirty="0"/>
              <a:t>                            Features of SQL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>
            <a:normAutofit fontScale="92500" lnSpcReduction="20000"/>
          </a:bodyPr>
          <a:lstStyle/>
          <a:p>
            <a:pPr marL="45720" indent="0" fontAlgn="base">
              <a:buNone/>
            </a:pPr>
            <a:r>
              <a:rPr lang="en-US" dirty="0"/>
              <a:t>In general, SQL functions offer many features.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 SQL operation can easily be implemented using SQL procedural language statements and features, which allow you to integrate control-flow logic into conventional static and dynamic SQL statements.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 SQL function is usually more reliable than an equivalent external function.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input parameters.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Scalar SQL functions return numerical values.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a powerful but straightforward model for handling conditions and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98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Introduction to </a:t>
            </a:r>
            <a:r>
              <a:rPr lang="en-US" b="1" dirty="0" err="1"/>
              <a:t>MongoDB</a:t>
            </a:r>
            <a:r>
              <a:rPr lang="en-US" b="1" dirty="0"/>
              <a:t> 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329" y="2191871"/>
            <a:ext cx="9211235" cy="2138082"/>
          </a:xfrm>
        </p:spPr>
        <p:txBody>
          <a:bodyPr>
            <a:normAutofit fontScale="92500"/>
          </a:bodyPr>
          <a:lstStyle/>
          <a:p>
            <a:pPr marL="45720" indent="0" fontAlgn="base">
              <a:buNone/>
            </a:pPr>
            <a:r>
              <a:rPr lang="en-US" dirty="0"/>
              <a:t>It’s an open-source, </a:t>
            </a:r>
            <a:r>
              <a:rPr lang="en-US" dirty="0" err="1"/>
              <a:t>NoSQL</a:t>
            </a:r>
            <a:r>
              <a:rPr lang="en-US" dirty="0"/>
              <a:t> document database. It is popularly used in conjunction with Amazon Web Services, Azure, and other data sources for application development and ongoing operation.</a:t>
            </a:r>
          </a:p>
          <a:p>
            <a:pPr marL="45720" indent="0" fontAlgn="base">
              <a:buNone/>
            </a:pPr>
            <a:r>
              <a:rPr lang="en-US" dirty="0"/>
              <a:t>In simple terms, </a:t>
            </a:r>
            <a:r>
              <a:rPr lang="en-US" dirty="0" err="1"/>
              <a:t>MongoDB</a:t>
            </a:r>
            <a:r>
              <a:rPr lang="en-US" dirty="0"/>
              <a:t> is a document-oriented database. This open-source product is developed and supported by 10gen.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7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History of </a:t>
            </a:r>
            <a:r>
              <a:rPr lang="en-US" b="1" dirty="0" err="1"/>
              <a:t>MongoDB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75259" cy="3697941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sz="2400" dirty="0"/>
              <a:t>Mongo DB was initially developed in 2007 as the company worked on a platform as a service similar to Microsoft Azure.</a:t>
            </a:r>
          </a:p>
          <a:p>
            <a:pPr marL="45720" indent="0" fontAlgn="base">
              <a:buNone/>
            </a:pPr>
            <a:r>
              <a:rPr lang="en-US" sz="2400" dirty="0"/>
              <a:t>Mongo DB was created by 10gen, an organization headquartered in New York known as Mongo DB Inc. The platform was initially designed as a PAAS (Platform as a Service). Towards the end of 2009, Mongo DB Inc. introduced it in the market as an open-source database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51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Features of </a:t>
            </a:r>
            <a:r>
              <a:rPr lang="en-US" b="1" dirty="0" err="1"/>
              <a:t>MongoDB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518" y="1965960"/>
            <a:ext cx="9872871" cy="40386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sz="2400" dirty="0"/>
              <a:t>There are the following features of </a:t>
            </a:r>
            <a:r>
              <a:rPr lang="en-US" sz="2400" dirty="0" err="1"/>
              <a:t>MongoDB</a:t>
            </a:r>
            <a:r>
              <a:rPr lang="en-US" sz="24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There are multiple search options in </a:t>
            </a:r>
            <a:r>
              <a:rPr lang="en-US" sz="2400" dirty="0" err="1"/>
              <a:t>MongoDB</a:t>
            </a:r>
            <a:r>
              <a:rPr lang="en-US" sz="2400" dirty="0"/>
              <a:t>, including field, range, and regular expression categories.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Any area can index documents.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 load balancing configuration is automatically implemented because the data is split into shards.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It provides tools for map reduction and aggregation.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code is written in JavaScript instead of Procedures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1277469"/>
            <a:ext cx="9875520" cy="5513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vs. </a:t>
            </a:r>
            <a:r>
              <a:rPr lang="en-US" b="1" dirty="0" err="1"/>
              <a:t>MongoDB</a:t>
            </a:r>
            <a:r>
              <a:rPr lang="en-US" b="1" dirty="0"/>
              <a:t>: key differences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41581"/>
              </p:ext>
            </p:extLst>
          </p:nvPr>
        </p:nvGraphicFramePr>
        <p:xfrm>
          <a:off x="968188" y="1694326"/>
          <a:ext cx="10125634" cy="4424084"/>
        </p:xfrm>
        <a:graphic>
          <a:graphicData uri="http://schemas.openxmlformats.org/drawingml/2006/table">
            <a:tbl>
              <a:tblPr/>
              <a:tblGrid>
                <a:gridCol w="5062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5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solidFill>
                            <a:schemeClr val="tx1"/>
                          </a:solidFill>
                          <a:effectLst/>
                        </a:rPr>
                        <a:t>                SQL database</a:t>
                      </a:r>
                      <a:endParaRPr lang="en-IN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 dirty="0" err="1">
                          <a:solidFill>
                            <a:schemeClr val="tx1"/>
                          </a:solidFill>
                          <a:effectLst/>
                        </a:rPr>
                        <a:t>MongoDB</a:t>
                      </a:r>
                      <a:endParaRPr lang="en-IN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1. It is a relational database 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1. It is a non-relational database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tx1"/>
                          </a:solidFill>
                          <a:effectLst/>
                        </a:rPr>
                        <a:t>2. Supports SQL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solidFill>
                            <a:schemeClr val="tx1"/>
                          </a:solidFill>
                          <a:effectLst/>
                        </a:rPr>
                        <a:t>2. Supports JSON queries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3. Scalable vertically – increasing RAM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3. Horizontal scalability – more servers can be added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tx1"/>
                          </a:solidFill>
                          <a:effectLst/>
                        </a:rPr>
                        <a:t>4. Contains predefined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4. It contains a dynamic schema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solidFill>
                            <a:schemeClr val="tx1"/>
                          </a:solidFill>
                          <a:effectLst/>
                        </a:rPr>
                        <a:t>5. Trigger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5. It does not support triggers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dirty="0">
                          <a:solidFill>
                            <a:schemeClr val="tx1"/>
                          </a:solidFill>
                          <a:effectLst/>
                        </a:rPr>
                        <a:t>6. Foreign key support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6. It does not support foreign keys</a:t>
                      </a:r>
                    </a:p>
                  </a:txBody>
                  <a:tcPr marL="54362" marR="54362" marT="54362" marB="54362" anchor="ctr">
                    <a:lnL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6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5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9" y="649941"/>
            <a:ext cx="9875520" cy="1356360"/>
          </a:xfrm>
        </p:spPr>
        <p:txBody>
          <a:bodyPr/>
          <a:lstStyle/>
          <a:p>
            <a:r>
              <a:rPr lang="en-IN" dirty="0"/>
              <a:t>                  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53235"/>
            <a:ext cx="10408023" cy="3200400"/>
          </a:xfrm>
        </p:spPr>
        <p:txBody>
          <a:bodyPr/>
          <a:lstStyle/>
          <a:p>
            <a:pPr marL="45720" indent="0" fontAlgn="base">
              <a:buNone/>
            </a:pPr>
            <a:r>
              <a:rPr lang="en-US" dirty="0"/>
              <a:t>In this article, we examined </a:t>
            </a:r>
            <a:r>
              <a:rPr lang="en-US" dirty="0" err="1"/>
              <a:t>MongoDB</a:t>
            </a:r>
            <a:r>
              <a:rPr lang="en-US" dirty="0"/>
              <a:t> and SQL Databases and the various factors that influence both decisions.</a:t>
            </a:r>
          </a:p>
          <a:p>
            <a:pPr marL="45720" indent="0" fontAlgn="base">
              <a:buNone/>
            </a:pPr>
            <a:r>
              <a:rPr lang="en-US" dirty="0"/>
              <a:t>As a result, it’s fair to say that SQL databases are more appropriate for businesses and industries dealing with structured and relational data. High-traffic websites are benefited from this tool, and a high-performance query engine is provided. SQL Databases provide data insertions, custom web functions, quick processing, and fast reliability.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18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Office PowerPoint</Application>
  <PresentationFormat>Grand écran</PresentationFormat>
  <Paragraphs>48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SQL vs. MongoDB</vt:lpstr>
      <vt:lpstr>Introduction to SQL  </vt:lpstr>
      <vt:lpstr>History of SQL  </vt:lpstr>
      <vt:lpstr>                            Features of SQL </vt:lpstr>
      <vt:lpstr>           Introduction to MongoDB  </vt:lpstr>
      <vt:lpstr>                    History of MongoDB </vt:lpstr>
      <vt:lpstr>                Features of MongoDB </vt:lpstr>
      <vt:lpstr>SQL vs. MongoDB: key differences  </vt:lpstr>
      <vt:lpstr>     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2021-08-11T09:10:39Z</dcterms:created>
  <dcterms:modified xsi:type="dcterms:W3CDTF">2022-11-01T11:43:50Z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