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bouzghaya" userId="d1cf7a81a5f15a70" providerId="LiveId" clId="{EE294277-5777-4E61-9660-DDC6FB75A2F8}"/>
    <pc:docChg chg="custSel modSld">
      <pc:chgData name="mehdi bouzghaya" userId="d1cf7a81a5f15a70" providerId="LiveId" clId="{EE294277-5777-4E61-9660-DDC6FB75A2F8}" dt="2022-11-23T13:14:47.109" v="24" actId="20577"/>
      <pc:docMkLst>
        <pc:docMk/>
      </pc:docMkLst>
      <pc:sldChg chg="modSp mod">
        <pc:chgData name="mehdi bouzghaya" userId="d1cf7a81a5f15a70" providerId="LiveId" clId="{EE294277-5777-4E61-9660-DDC6FB75A2F8}" dt="2022-11-23T13:14:47.109" v="24" actId="20577"/>
        <pc:sldMkLst>
          <pc:docMk/>
          <pc:sldMk cId="0" sldId="256"/>
        </pc:sldMkLst>
        <pc:spChg chg="mod">
          <ac:chgData name="mehdi bouzghaya" userId="d1cf7a81a5f15a70" providerId="LiveId" clId="{EE294277-5777-4E61-9660-DDC6FB75A2F8}" dt="2022-11-23T13:14:47.109" v="24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 mod">
        <pc:chgData name="mehdi bouzghaya" userId="d1cf7a81a5f15a70" providerId="LiveId" clId="{EE294277-5777-4E61-9660-DDC6FB75A2F8}" dt="2022-11-19T09:38:26.745" v="1" actId="27636"/>
        <pc:sldMkLst>
          <pc:docMk/>
          <pc:sldMk cId="0" sldId="259"/>
        </pc:sldMkLst>
        <pc:spChg chg="mod">
          <ac:chgData name="mehdi bouzghaya" userId="d1cf7a81a5f15a70" providerId="LiveId" clId="{EE294277-5777-4E61-9660-DDC6FB75A2F8}" dt="2022-11-19T09:38:26.745" v="1" actId="27636"/>
          <ac:spMkLst>
            <pc:docMk/>
            <pc:sldMk cId="0" sldId="259"/>
            <ac:spMk id="1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9b42b53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9b42b53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d9b42b53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d9b42b53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9b42b53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9b42b53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d9b42b53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d9b42b53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8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      Site Web: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Ligue du Sud-Ouest de Karte Gafsa 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indent="0"/>
            <a:r>
              <a:rPr lang="fr" sz="4497" dirty="0"/>
              <a:t>E</a:t>
            </a:r>
            <a:r>
              <a:rPr lang="fr" sz="4931" dirty="0"/>
              <a:t>laboré par : </a:t>
            </a:r>
            <a:r>
              <a:rPr lang="fr-FR" sz="4931" dirty="0"/>
              <a:t>MEHDI</a:t>
            </a:r>
            <a:r>
              <a:rPr lang="fr" sz="4931" dirty="0"/>
              <a:t> Bouzghaya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du projet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Le site de LSOK Gafsa est la principale source d’information quand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vous faites des recherches sur les clubs, les compétitions, les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événements, les grades, les formations pour élèves, professeurs et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arbitres. Vous y trouverez également tous les membres de LSOK Gafsa et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leurs missions.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utilisées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latin typeface="Montserrat"/>
                <a:ea typeface="Montserrat"/>
                <a:cs typeface="Montserrat"/>
                <a:sym typeface="Montserrat"/>
              </a:rPr>
              <a:t>Dans ce projet, nous avons utilisé les technologies suivantes :-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fr" sz="2900">
                <a:latin typeface="Montserrat"/>
                <a:ea typeface="Montserrat"/>
                <a:cs typeface="Montserrat"/>
                <a:sym typeface="Montserrat"/>
              </a:rPr>
              <a:t>Frontend : HTML, CSS, React.JS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fr" sz="2900">
                <a:latin typeface="Montserrat"/>
                <a:ea typeface="Montserrat"/>
                <a:cs typeface="Montserrat"/>
                <a:sym typeface="Montserrat"/>
              </a:rPr>
              <a:t>Backend : Node Js, Express.Js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fr" sz="2900">
                <a:latin typeface="Montserrat"/>
                <a:ea typeface="Montserrat"/>
                <a:cs typeface="Montserrat"/>
                <a:sym typeface="Montserrat"/>
              </a:rPr>
              <a:t>Base de données : MongoDB</a:t>
            </a:r>
            <a:endParaRPr sz="31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Avantages: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43" dirty="0">
                <a:latin typeface="Montserrat"/>
                <a:ea typeface="Montserrat"/>
                <a:cs typeface="Montserrat"/>
                <a:sym typeface="Montserrat"/>
              </a:rPr>
              <a:t>Rapidité : Ce site Web est rapide et offre une grande précision par rapport à la tenue d'un registre manuel.</a:t>
            </a:r>
            <a:endParaRPr sz="2943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43" dirty="0">
                <a:latin typeface="Montserrat"/>
                <a:ea typeface="Montserrat"/>
                <a:cs typeface="Montserrat"/>
                <a:sym typeface="Montserrat"/>
              </a:rPr>
              <a:t>Entretien : moins d'entretien est nécessaire</a:t>
            </a:r>
            <a:endParaRPr sz="2943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43" dirty="0">
                <a:latin typeface="Montserrat"/>
                <a:ea typeface="Montserrat"/>
                <a:cs typeface="Montserrat"/>
                <a:sym typeface="Montserrat"/>
              </a:rPr>
              <a:t>Convivial : Il est très facile à utiliser et à comprendre. Il est facilement exploitable et accessible à tous.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077DB-29FD-8454-E2F0-19328BF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Diagramme de classe: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4B0E9-D049-36D4-C89E-44221CD66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697A57-3C0D-E06B-50A4-FFB88A05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0" y="832115"/>
            <a:ext cx="7846500" cy="42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1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Désavantages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fr" sz="2600" dirty="0">
                <a:latin typeface="Montserrat"/>
                <a:ea typeface="Montserrat"/>
                <a:cs typeface="Montserrat"/>
                <a:sym typeface="Montserrat"/>
              </a:rPr>
              <a:t>Internet : Il faudrait une connexion internet pour le fonctionnement du site.</a:t>
            </a:r>
            <a:endParaRPr sz="2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fr" sz="2600" dirty="0">
                <a:latin typeface="Montserrat"/>
                <a:ea typeface="Montserrat"/>
                <a:cs typeface="Montserrat"/>
                <a:sym typeface="Montserrat"/>
              </a:rPr>
              <a:t>Auto- vérification : Il ne peut pas vérifier automatiquement les utilisateurs authentiques.</a:t>
            </a:r>
            <a:endParaRPr sz="2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185</Words>
  <Application>Microsoft Office PowerPoint</Application>
  <PresentationFormat>Affichage à l'écran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Montserrat</vt:lpstr>
      <vt:lpstr>Proxima Nova</vt:lpstr>
      <vt:lpstr>Lato</vt:lpstr>
      <vt:lpstr>Arial</vt:lpstr>
      <vt:lpstr>Roboto</vt:lpstr>
      <vt:lpstr>Focus</vt:lpstr>
      <vt:lpstr>       Site Web: Ligue du Sud-Ouest de Karte Gafsa </vt:lpstr>
      <vt:lpstr>Description du projet </vt:lpstr>
      <vt:lpstr>Technologies utilisées </vt:lpstr>
      <vt:lpstr>Avantages:</vt:lpstr>
      <vt:lpstr>Diagramme de classe:</vt:lpstr>
      <vt:lpstr>Désavantages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Site Web Ligue du sud-ouest      karaté Gafsa </dc:title>
  <cp:lastModifiedBy>mehdi bouzghaya</cp:lastModifiedBy>
  <cp:revision>3</cp:revision>
  <dcterms:modified xsi:type="dcterms:W3CDTF">2022-11-23T15:05:12Z</dcterms:modified>
</cp:coreProperties>
</file>