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2" d="100"/>
          <a:sy n="52" d="100"/>
        </p:scale>
        <p:origin x="2559" y="12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6800F-003D-43A1-93C1-0377F402546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085FB-DED0-4948-9429-86DD7B48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7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085FB-DED0-4948-9429-86DD7B484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House Price Prediction Using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514" y="3886200"/>
            <a:ext cx="7968972" cy="175260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By Taylor Anderson &amp;  </a:t>
            </a:r>
            <a:r>
              <a:rPr lang="en-US" altLang="en-US" sz="2800" dirty="0"/>
              <a:t>Mariah Borges </a:t>
            </a:r>
            <a:r>
              <a:rPr lang="en-US" altLang="en-US" sz="2800" dirty="0" err="1"/>
              <a:t>Zuanazzi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header-primary)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Conclusion: Gradient Boosting effectively predicts house prices with minimal error.</a:t>
            </a:r>
          </a:p>
          <a:p>
            <a:r>
              <a:rPr dirty="0"/>
              <a:t>- Future Steps:</a:t>
            </a:r>
          </a:p>
          <a:p>
            <a:r>
              <a:rPr dirty="0"/>
              <a:t> - Incorporate additional features (e.g., market trends).</a:t>
            </a:r>
          </a:p>
          <a:p>
            <a:r>
              <a:rPr dirty="0"/>
              <a:t>  </a:t>
            </a:r>
            <a:r>
              <a:rPr lang="en-US" dirty="0"/>
              <a:t>-world market?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Definition: Discovering patterns and knowledge from large datasets.</a:t>
            </a:r>
          </a:p>
          <a:p>
            <a:r>
              <a:t>- Purpose: Transform raw data into useful information.</a:t>
            </a:r>
          </a:p>
          <a:p>
            <a:r>
              <a:t>- Applications: Fraud detection, recommendation systems, and predictive modeling.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Goal: Predict house prices using machine learning.</a:t>
            </a:r>
          </a:p>
          <a:p>
            <a:r>
              <a:rPr dirty="0"/>
              <a:t>- Techniques: Feature engineering, Gradient Boosting,</a:t>
            </a:r>
            <a:r>
              <a:rPr lang="en-US" dirty="0"/>
              <a:t> Pre-Processing</a:t>
            </a:r>
            <a:r>
              <a:rPr dirty="0"/>
              <a:t> residual analysis</a:t>
            </a:r>
            <a:r>
              <a:rPr lang="en-US" dirty="0"/>
              <a:t>, Auto-encoding</a:t>
            </a:r>
            <a:r>
              <a:rPr dirty="0"/>
              <a:t>.</a:t>
            </a:r>
          </a:p>
          <a:p>
            <a:r>
              <a:rPr dirty="0"/>
              <a:t>- Tools: Python, Scikit-learn, and Matplotlib</a:t>
            </a:r>
            <a:r>
              <a:rPr lang="en-US" dirty="0"/>
              <a:t>, Pandas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543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Feature importance visualization identifies the key predictors of house prices.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75EAD-D4E8-5119-DEB4-5A987D1F0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278122"/>
            <a:ext cx="6883400" cy="3427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724A7-C366-906C-EE3B-34503547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2A39-D9C8-5823-52D6-5F1460D8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7543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Feature importance visualization identifies the key predictors of house prices.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70965-77EB-6CA4-C2A9-E081DA87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17" y="2465882"/>
            <a:ext cx="5606366" cy="37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7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Residual distribution helps evaluate the accuracy of the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B53B9-ECD5-2B38-DD6B-88AC6DA7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23743"/>
            <a:ext cx="6477000" cy="40329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Evaluation Metrics:</a:t>
            </a:r>
          </a:p>
          <a:p>
            <a:r>
              <a:t>  - R² Score: Proportion of variance explained by the model.</a:t>
            </a:r>
          </a:p>
          <a:p>
            <a:r>
              <a:t>  - MAE: Average prediction error in dollars.</a:t>
            </a:r>
          </a:p>
          <a:p>
            <a:r>
              <a:t>- Gradient Boosting achieved the best performance with tuned parameters.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71E8-494D-8907-D6FB-B69417E7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FBE5-AD9B-3FF8-BF26-6BEA4215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8ADE2-BD07-5D63-6AA8-C70DECCE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9299"/>
            <a:ext cx="4304714" cy="2520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09ED3-C92A-9F88-DEE4-36B895D0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48104"/>
            <a:ext cx="4323413" cy="26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1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 scatter plot visualizes residuals against predicted prices to identify biases.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0F534-FBF8-34C3-8D9B-4440A77A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47" y="2006600"/>
            <a:ext cx="4053905" cy="4102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217</Words>
  <Application>Microsoft Office PowerPoint</Application>
  <PresentationFormat>On-screen Show (4:3)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var(--header-primary)</vt:lpstr>
      <vt:lpstr>Office Theme</vt:lpstr>
      <vt:lpstr>House Price Prediction Using Data Mining</vt:lpstr>
      <vt:lpstr>Introduction to Data Mining</vt:lpstr>
      <vt:lpstr>Project Overview</vt:lpstr>
      <vt:lpstr>Feature importance visualization identifies the key predictors of house prices.</vt:lpstr>
      <vt:lpstr>Feature importance visualization identifies the key predictors of house prices.</vt:lpstr>
      <vt:lpstr>Residual distribution helps evaluate the accuracy of the model.</vt:lpstr>
      <vt:lpstr>Model Performance</vt:lpstr>
      <vt:lpstr>Model Performance</vt:lpstr>
      <vt:lpstr>A scatter plot visualizes residuals against predicted prices to identify biases.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ANDERSON, TAYLOR</cp:lastModifiedBy>
  <cp:revision>2</cp:revision>
  <dcterms:created xsi:type="dcterms:W3CDTF">2013-01-27T09:14:16Z</dcterms:created>
  <dcterms:modified xsi:type="dcterms:W3CDTF">2024-11-21T19:39:17Z</dcterms:modified>
  <cp:category/>
</cp:coreProperties>
</file>