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3" r:id="rId2"/>
    <p:sldId id="319" r:id="rId3"/>
    <p:sldId id="315" r:id="rId4"/>
    <p:sldId id="321" r:id="rId5"/>
    <p:sldId id="327" r:id="rId6"/>
    <p:sldId id="329" r:id="rId7"/>
    <p:sldId id="330" r:id="rId8"/>
    <p:sldId id="334" r:id="rId9"/>
    <p:sldId id="335" r:id="rId10"/>
    <p:sldId id="337" r:id="rId11"/>
    <p:sldId id="338" r:id="rId12"/>
    <p:sldId id="339" r:id="rId13"/>
    <p:sldId id="340" r:id="rId14"/>
    <p:sldId id="336" r:id="rId15"/>
    <p:sldId id="331" r:id="rId16"/>
    <p:sldId id="326" r:id="rId17"/>
    <p:sldId id="314" r:id="rId18"/>
  </p:sldIdLst>
  <p:sldSz cx="9144000" cy="5145088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02" d="100"/>
          <a:sy n="102" d="100"/>
        </p:scale>
        <p:origin x="-84" y="-21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859E2-444A-4A64-B093-689375096B89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38ECD-C09A-4456-A370-F0B780C2D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76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8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5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12260" y="476878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istrator\Desktop\图片3副本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0" name="PA_组合 16"/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21" name="矩形 20"/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0" Type="http://schemas.openxmlformats.org/officeDocument/2006/relationships/image" Target="../media/image4.png"/><Relationship Id="rId4" Type="http://schemas.openxmlformats.org/officeDocument/2006/relationships/tags" Target="../tags/tag7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4286" y="376300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815916" y="1085002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Selection </a:t>
            </a:r>
          </a:p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</a:p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Simple Multi-factor Model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15916" y="2968588"/>
            <a:ext cx="515233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15916" y="3148608"/>
            <a:ext cx="2327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KEONG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Anita,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JINGYI</a:t>
            </a:r>
          </a:p>
          <a:p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Izzie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XI</a:t>
            </a: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691" y="160276"/>
            <a:ext cx="5193845" cy="105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Factors choosing</a:t>
            </a:r>
          </a:p>
        </p:txBody>
      </p:sp>
      <p:grpSp>
        <p:nvGrpSpPr>
          <p:cNvPr id="6" name="Group 16"/>
          <p:cNvGrpSpPr>
            <a:grpSpLocks noChangeAspect="1"/>
          </p:cNvGrpSpPr>
          <p:nvPr/>
        </p:nvGrpSpPr>
        <p:grpSpPr bwMode="auto">
          <a:xfrm>
            <a:off x="1233874" y="943647"/>
            <a:ext cx="921146" cy="1590413"/>
            <a:chOff x="1449" y="1496"/>
            <a:chExt cx="730" cy="126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Freeform 17"/>
            <p:cNvSpPr>
              <a:spLocks noEditPoints="1"/>
            </p:cNvSpPr>
            <p:nvPr/>
          </p:nvSpPr>
          <p:spPr bwMode="auto">
            <a:xfrm>
              <a:off x="1449" y="1496"/>
              <a:ext cx="730" cy="1260"/>
            </a:xfrm>
            <a:custGeom>
              <a:avLst/>
              <a:gdLst>
                <a:gd name="T0" fmla="*/ 609 w 684"/>
                <a:gd name="T1" fmla="*/ 553 h 1183"/>
                <a:gd name="T2" fmla="*/ 448 w 684"/>
                <a:gd name="T3" fmla="*/ 401 h 1183"/>
                <a:gd name="T4" fmla="*/ 269 w 684"/>
                <a:gd name="T5" fmla="*/ 315 h 1183"/>
                <a:gd name="T6" fmla="*/ 94 w 684"/>
                <a:gd name="T7" fmla="*/ 233 h 1183"/>
                <a:gd name="T8" fmla="*/ 88 w 684"/>
                <a:gd name="T9" fmla="*/ 655 h 1183"/>
                <a:gd name="T10" fmla="*/ 70 w 684"/>
                <a:gd name="T11" fmla="*/ 918 h 1183"/>
                <a:gd name="T12" fmla="*/ 139 w 684"/>
                <a:gd name="T13" fmla="*/ 1167 h 1183"/>
                <a:gd name="T14" fmla="*/ 202 w 684"/>
                <a:gd name="T15" fmla="*/ 975 h 1183"/>
                <a:gd name="T16" fmla="*/ 70 w 684"/>
                <a:gd name="T17" fmla="*/ 734 h 1183"/>
                <a:gd name="T18" fmla="*/ 278 w 684"/>
                <a:gd name="T19" fmla="*/ 562 h 1183"/>
                <a:gd name="T20" fmla="*/ 307 w 684"/>
                <a:gd name="T21" fmla="*/ 754 h 1183"/>
                <a:gd name="T22" fmla="*/ 323 w 684"/>
                <a:gd name="T23" fmla="*/ 769 h 1183"/>
                <a:gd name="T24" fmla="*/ 322 w 684"/>
                <a:gd name="T25" fmla="*/ 948 h 1183"/>
                <a:gd name="T26" fmla="*/ 345 w 684"/>
                <a:gd name="T27" fmla="*/ 765 h 1183"/>
                <a:gd name="T28" fmla="*/ 457 w 684"/>
                <a:gd name="T29" fmla="*/ 753 h 1183"/>
                <a:gd name="T30" fmla="*/ 553 w 684"/>
                <a:gd name="T31" fmla="*/ 815 h 1183"/>
                <a:gd name="T32" fmla="*/ 388 w 684"/>
                <a:gd name="T33" fmla="*/ 1179 h 1183"/>
                <a:gd name="T34" fmla="*/ 445 w 684"/>
                <a:gd name="T35" fmla="*/ 1002 h 1183"/>
                <a:gd name="T36" fmla="*/ 666 w 684"/>
                <a:gd name="T37" fmla="*/ 692 h 1183"/>
                <a:gd name="T38" fmla="*/ 200 w 684"/>
                <a:gd name="T39" fmla="*/ 558 h 1183"/>
                <a:gd name="T40" fmla="*/ 132 w 684"/>
                <a:gd name="T41" fmla="*/ 509 h 1183"/>
                <a:gd name="T42" fmla="*/ 123 w 684"/>
                <a:gd name="T43" fmla="*/ 61 h 1183"/>
                <a:gd name="T44" fmla="*/ 241 w 684"/>
                <a:gd name="T45" fmla="*/ 532 h 1183"/>
                <a:gd name="T46" fmla="*/ 388 w 684"/>
                <a:gd name="T47" fmla="*/ 620 h 1183"/>
                <a:gd name="T48" fmla="*/ 406 w 684"/>
                <a:gd name="T49" fmla="*/ 459 h 1183"/>
                <a:gd name="T50" fmla="*/ 305 w 684"/>
                <a:gd name="T51" fmla="*/ 567 h 1183"/>
                <a:gd name="T52" fmla="*/ 444 w 684"/>
                <a:gd name="T53" fmla="*/ 423 h 1183"/>
                <a:gd name="T54" fmla="*/ 423 w 684"/>
                <a:gd name="T55" fmla="*/ 643 h 1183"/>
                <a:gd name="T56" fmla="*/ 415 w 684"/>
                <a:gd name="T57" fmla="*/ 724 h 1183"/>
                <a:gd name="T58" fmla="*/ 428 w 684"/>
                <a:gd name="T59" fmla="*/ 654 h 1183"/>
                <a:gd name="T60" fmla="*/ 574 w 684"/>
                <a:gd name="T61" fmla="*/ 534 h 1183"/>
                <a:gd name="T62" fmla="*/ 415 w 684"/>
                <a:gd name="T63" fmla="*/ 724 h 1183"/>
                <a:gd name="T64" fmla="*/ 476 w 684"/>
                <a:gd name="T65" fmla="*/ 750 h 1183"/>
                <a:gd name="T66" fmla="*/ 607 w 684"/>
                <a:gd name="T67" fmla="*/ 631 h 1183"/>
                <a:gd name="T68" fmla="*/ 517 w 684"/>
                <a:gd name="T69" fmla="*/ 8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" h="1183">
                  <a:moveTo>
                    <a:pt x="612" y="606"/>
                  </a:moveTo>
                  <a:cubicBezTo>
                    <a:pt x="615" y="584"/>
                    <a:pt x="613" y="565"/>
                    <a:pt x="609" y="553"/>
                  </a:cubicBezTo>
                  <a:cubicBezTo>
                    <a:pt x="599" y="516"/>
                    <a:pt x="568" y="479"/>
                    <a:pt x="517" y="483"/>
                  </a:cubicBezTo>
                  <a:cubicBezTo>
                    <a:pt x="514" y="445"/>
                    <a:pt x="477" y="404"/>
                    <a:pt x="448" y="401"/>
                  </a:cubicBezTo>
                  <a:cubicBezTo>
                    <a:pt x="329" y="387"/>
                    <a:pt x="263" y="490"/>
                    <a:pt x="263" y="490"/>
                  </a:cubicBezTo>
                  <a:cubicBezTo>
                    <a:pt x="263" y="490"/>
                    <a:pt x="253" y="433"/>
                    <a:pt x="269" y="315"/>
                  </a:cubicBezTo>
                  <a:cubicBezTo>
                    <a:pt x="290" y="158"/>
                    <a:pt x="232" y="0"/>
                    <a:pt x="116" y="36"/>
                  </a:cubicBezTo>
                  <a:cubicBezTo>
                    <a:pt x="0" y="72"/>
                    <a:pt x="71" y="136"/>
                    <a:pt x="94" y="233"/>
                  </a:cubicBezTo>
                  <a:cubicBezTo>
                    <a:pt x="117" y="330"/>
                    <a:pt x="117" y="454"/>
                    <a:pt x="110" y="505"/>
                  </a:cubicBezTo>
                  <a:cubicBezTo>
                    <a:pt x="104" y="546"/>
                    <a:pt x="92" y="624"/>
                    <a:pt x="88" y="655"/>
                  </a:cubicBezTo>
                  <a:cubicBezTo>
                    <a:pt x="69" y="678"/>
                    <a:pt x="57" y="697"/>
                    <a:pt x="54" y="711"/>
                  </a:cubicBezTo>
                  <a:cubicBezTo>
                    <a:pt x="45" y="741"/>
                    <a:pt x="31" y="868"/>
                    <a:pt x="70" y="918"/>
                  </a:cubicBezTo>
                  <a:cubicBezTo>
                    <a:pt x="109" y="969"/>
                    <a:pt x="148" y="980"/>
                    <a:pt x="177" y="979"/>
                  </a:cubicBezTo>
                  <a:cubicBezTo>
                    <a:pt x="203" y="1073"/>
                    <a:pt x="139" y="1167"/>
                    <a:pt x="139" y="1167"/>
                  </a:cubicBezTo>
                  <a:cubicBezTo>
                    <a:pt x="153" y="1174"/>
                    <a:pt x="153" y="1174"/>
                    <a:pt x="153" y="1174"/>
                  </a:cubicBezTo>
                  <a:cubicBezTo>
                    <a:pt x="220" y="1102"/>
                    <a:pt x="207" y="1002"/>
                    <a:pt x="202" y="975"/>
                  </a:cubicBezTo>
                  <a:cubicBezTo>
                    <a:pt x="215" y="971"/>
                    <a:pt x="223" y="966"/>
                    <a:pt x="223" y="966"/>
                  </a:cubicBezTo>
                  <a:cubicBezTo>
                    <a:pt x="50" y="954"/>
                    <a:pt x="64" y="794"/>
                    <a:pt x="70" y="734"/>
                  </a:cubicBezTo>
                  <a:cubicBezTo>
                    <a:pt x="76" y="674"/>
                    <a:pt x="155" y="611"/>
                    <a:pt x="205" y="572"/>
                  </a:cubicBezTo>
                  <a:cubicBezTo>
                    <a:pt x="254" y="533"/>
                    <a:pt x="270" y="550"/>
                    <a:pt x="278" y="562"/>
                  </a:cubicBezTo>
                  <a:cubicBezTo>
                    <a:pt x="326" y="637"/>
                    <a:pt x="384" y="625"/>
                    <a:pt x="408" y="655"/>
                  </a:cubicBezTo>
                  <a:cubicBezTo>
                    <a:pt x="432" y="685"/>
                    <a:pt x="388" y="757"/>
                    <a:pt x="307" y="754"/>
                  </a:cubicBezTo>
                  <a:cubicBezTo>
                    <a:pt x="226" y="751"/>
                    <a:pt x="207" y="675"/>
                    <a:pt x="207" y="675"/>
                  </a:cubicBezTo>
                  <a:cubicBezTo>
                    <a:pt x="216" y="753"/>
                    <a:pt x="271" y="775"/>
                    <a:pt x="323" y="769"/>
                  </a:cubicBezTo>
                  <a:cubicBezTo>
                    <a:pt x="342" y="782"/>
                    <a:pt x="376" y="814"/>
                    <a:pt x="370" y="868"/>
                  </a:cubicBezTo>
                  <a:cubicBezTo>
                    <a:pt x="363" y="933"/>
                    <a:pt x="322" y="948"/>
                    <a:pt x="322" y="948"/>
                  </a:cubicBezTo>
                  <a:cubicBezTo>
                    <a:pt x="322" y="948"/>
                    <a:pt x="390" y="939"/>
                    <a:pt x="390" y="866"/>
                  </a:cubicBezTo>
                  <a:cubicBezTo>
                    <a:pt x="390" y="808"/>
                    <a:pt x="363" y="777"/>
                    <a:pt x="345" y="765"/>
                  </a:cubicBezTo>
                  <a:cubicBezTo>
                    <a:pt x="366" y="759"/>
                    <a:pt x="386" y="749"/>
                    <a:pt x="400" y="738"/>
                  </a:cubicBezTo>
                  <a:cubicBezTo>
                    <a:pt x="409" y="745"/>
                    <a:pt x="427" y="755"/>
                    <a:pt x="457" y="753"/>
                  </a:cubicBezTo>
                  <a:cubicBezTo>
                    <a:pt x="456" y="773"/>
                    <a:pt x="463" y="815"/>
                    <a:pt x="523" y="817"/>
                  </a:cubicBezTo>
                  <a:cubicBezTo>
                    <a:pt x="534" y="817"/>
                    <a:pt x="544" y="816"/>
                    <a:pt x="553" y="815"/>
                  </a:cubicBezTo>
                  <a:cubicBezTo>
                    <a:pt x="559" y="845"/>
                    <a:pt x="569" y="952"/>
                    <a:pt x="418" y="982"/>
                  </a:cubicBezTo>
                  <a:cubicBezTo>
                    <a:pt x="418" y="982"/>
                    <a:pt x="425" y="1121"/>
                    <a:pt x="388" y="1179"/>
                  </a:cubicBezTo>
                  <a:cubicBezTo>
                    <a:pt x="408" y="1183"/>
                    <a:pt x="408" y="1183"/>
                    <a:pt x="408" y="1183"/>
                  </a:cubicBezTo>
                  <a:cubicBezTo>
                    <a:pt x="408" y="1183"/>
                    <a:pt x="446" y="1121"/>
                    <a:pt x="445" y="1002"/>
                  </a:cubicBezTo>
                  <a:cubicBezTo>
                    <a:pt x="445" y="1002"/>
                    <a:pt x="592" y="979"/>
                    <a:pt x="582" y="806"/>
                  </a:cubicBezTo>
                  <a:cubicBezTo>
                    <a:pt x="625" y="787"/>
                    <a:pt x="651" y="744"/>
                    <a:pt x="666" y="692"/>
                  </a:cubicBezTo>
                  <a:cubicBezTo>
                    <a:pt x="684" y="633"/>
                    <a:pt x="636" y="608"/>
                    <a:pt x="612" y="606"/>
                  </a:cubicBezTo>
                  <a:close/>
                  <a:moveTo>
                    <a:pt x="200" y="558"/>
                  </a:moveTo>
                  <a:cubicBezTo>
                    <a:pt x="162" y="583"/>
                    <a:pt x="132" y="608"/>
                    <a:pt x="109" y="632"/>
                  </a:cubicBezTo>
                  <a:cubicBezTo>
                    <a:pt x="111" y="609"/>
                    <a:pt x="122" y="580"/>
                    <a:pt x="132" y="509"/>
                  </a:cubicBezTo>
                  <a:cubicBezTo>
                    <a:pt x="146" y="422"/>
                    <a:pt x="128" y="293"/>
                    <a:pt x="113" y="228"/>
                  </a:cubicBezTo>
                  <a:cubicBezTo>
                    <a:pt x="100" y="171"/>
                    <a:pt x="31" y="75"/>
                    <a:pt x="123" y="61"/>
                  </a:cubicBezTo>
                  <a:cubicBezTo>
                    <a:pt x="254" y="41"/>
                    <a:pt x="256" y="256"/>
                    <a:pt x="250" y="311"/>
                  </a:cubicBezTo>
                  <a:cubicBezTo>
                    <a:pt x="244" y="359"/>
                    <a:pt x="241" y="500"/>
                    <a:pt x="241" y="532"/>
                  </a:cubicBezTo>
                  <a:cubicBezTo>
                    <a:pt x="230" y="538"/>
                    <a:pt x="217" y="546"/>
                    <a:pt x="200" y="558"/>
                  </a:cubicBezTo>
                  <a:close/>
                  <a:moveTo>
                    <a:pt x="388" y="620"/>
                  </a:moveTo>
                  <a:cubicBezTo>
                    <a:pt x="378" y="617"/>
                    <a:pt x="365" y="611"/>
                    <a:pt x="352" y="603"/>
                  </a:cubicBezTo>
                  <a:cubicBezTo>
                    <a:pt x="335" y="522"/>
                    <a:pt x="406" y="459"/>
                    <a:pt x="406" y="459"/>
                  </a:cubicBezTo>
                  <a:cubicBezTo>
                    <a:pt x="324" y="501"/>
                    <a:pt x="330" y="567"/>
                    <a:pt x="336" y="593"/>
                  </a:cubicBezTo>
                  <a:cubicBezTo>
                    <a:pt x="325" y="585"/>
                    <a:pt x="314" y="577"/>
                    <a:pt x="305" y="567"/>
                  </a:cubicBezTo>
                  <a:cubicBezTo>
                    <a:pt x="281" y="542"/>
                    <a:pt x="282" y="520"/>
                    <a:pt x="261" y="524"/>
                  </a:cubicBezTo>
                  <a:cubicBezTo>
                    <a:pt x="287" y="485"/>
                    <a:pt x="396" y="408"/>
                    <a:pt x="444" y="423"/>
                  </a:cubicBezTo>
                  <a:cubicBezTo>
                    <a:pt x="496" y="439"/>
                    <a:pt x="508" y="509"/>
                    <a:pt x="485" y="574"/>
                  </a:cubicBezTo>
                  <a:cubicBezTo>
                    <a:pt x="469" y="620"/>
                    <a:pt x="439" y="637"/>
                    <a:pt x="423" y="643"/>
                  </a:cubicBezTo>
                  <a:cubicBezTo>
                    <a:pt x="414" y="629"/>
                    <a:pt x="400" y="624"/>
                    <a:pt x="388" y="620"/>
                  </a:cubicBezTo>
                  <a:close/>
                  <a:moveTo>
                    <a:pt x="415" y="724"/>
                  </a:moveTo>
                  <a:cubicBezTo>
                    <a:pt x="420" y="717"/>
                    <a:pt x="424" y="710"/>
                    <a:pt x="426" y="703"/>
                  </a:cubicBezTo>
                  <a:cubicBezTo>
                    <a:pt x="431" y="681"/>
                    <a:pt x="431" y="666"/>
                    <a:pt x="428" y="654"/>
                  </a:cubicBezTo>
                  <a:cubicBezTo>
                    <a:pt x="510" y="623"/>
                    <a:pt x="514" y="552"/>
                    <a:pt x="516" y="508"/>
                  </a:cubicBezTo>
                  <a:cubicBezTo>
                    <a:pt x="531" y="508"/>
                    <a:pt x="558" y="512"/>
                    <a:pt x="574" y="534"/>
                  </a:cubicBezTo>
                  <a:cubicBezTo>
                    <a:pt x="597" y="567"/>
                    <a:pt x="601" y="681"/>
                    <a:pt x="508" y="721"/>
                  </a:cubicBezTo>
                  <a:cubicBezTo>
                    <a:pt x="444" y="748"/>
                    <a:pt x="422" y="735"/>
                    <a:pt x="415" y="724"/>
                  </a:cubicBezTo>
                  <a:close/>
                  <a:moveTo>
                    <a:pt x="517" y="804"/>
                  </a:moveTo>
                  <a:cubicBezTo>
                    <a:pt x="469" y="797"/>
                    <a:pt x="471" y="766"/>
                    <a:pt x="476" y="750"/>
                  </a:cubicBezTo>
                  <a:cubicBezTo>
                    <a:pt x="488" y="747"/>
                    <a:pt x="502" y="742"/>
                    <a:pt x="519" y="734"/>
                  </a:cubicBezTo>
                  <a:cubicBezTo>
                    <a:pt x="570" y="710"/>
                    <a:pt x="596" y="669"/>
                    <a:pt x="607" y="631"/>
                  </a:cubicBezTo>
                  <a:cubicBezTo>
                    <a:pt x="622" y="636"/>
                    <a:pt x="644" y="647"/>
                    <a:pt x="643" y="675"/>
                  </a:cubicBezTo>
                  <a:cubicBezTo>
                    <a:pt x="642" y="718"/>
                    <a:pt x="584" y="812"/>
                    <a:pt x="517" y="8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auto">
            <a:xfrm>
              <a:off x="1760" y="2545"/>
              <a:ext cx="57" cy="47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21"/>
          <p:cNvGrpSpPr>
            <a:grpSpLocks noChangeAspect="1"/>
          </p:cNvGrpSpPr>
          <p:nvPr/>
        </p:nvGrpSpPr>
        <p:grpSpPr bwMode="auto">
          <a:xfrm>
            <a:off x="3641488" y="958334"/>
            <a:ext cx="961523" cy="1574004"/>
            <a:chOff x="3270" y="1510"/>
            <a:chExt cx="762" cy="124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" name="Freeform 22"/>
            <p:cNvSpPr/>
            <p:nvPr/>
          </p:nvSpPr>
          <p:spPr bwMode="auto">
            <a:xfrm>
              <a:off x="3616" y="2549"/>
              <a:ext cx="56" cy="46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29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3270" y="1510"/>
              <a:ext cx="762" cy="1247"/>
            </a:xfrm>
            <a:custGeom>
              <a:avLst/>
              <a:gdLst>
                <a:gd name="T0" fmla="*/ 629 w 729"/>
                <a:gd name="T1" fmla="*/ 554 h 1195"/>
                <a:gd name="T2" fmla="*/ 512 w 729"/>
                <a:gd name="T3" fmla="*/ 454 h 1195"/>
                <a:gd name="T4" fmla="*/ 509 w 729"/>
                <a:gd name="T5" fmla="*/ 405 h 1195"/>
                <a:gd name="T6" fmla="*/ 591 w 729"/>
                <a:gd name="T7" fmla="*/ 78 h 1195"/>
                <a:gd name="T8" fmla="*/ 415 w 729"/>
                <a:gd name="T9" fmla="*/ 118 h 1195"/>
                <a:gd name="T10" fmla="*/ 276 w 729"/>
                <a:gd name="T11" fmla="*/ 309 h 1195"/>
                <a:gd name="T12" fmla="*/ 37 w 729"/>
                <a:gd name="T13" fmla="*/ 50 h 1195"/>
                <a:gd name="T14" fmla="*/ 151 w 729"/>
                <a:gd name="T15" fmla="*/ 585 h 1195"/>
                <a:gd name="T16" fmla="*/ 202 w 729"/>
                <a:gd name="T17" fmla="*/ 988 h 1195"/>
                <a:gd name="T18" fmla="*/ 160 w 729"/>
                <a:gd name="T19" fmla="*/ 1169 h 1195"/>
                <a:gd name="T20" fmla="*/ 135 w 729"/>
                <a:gd name="T21" fmla="*/ 904 h 1195"/>
                <a:gd name="T22" fmla="*/ 298 w 729"/>
                <a:gd name="T23" fmla="*/ 556 h 1195"/>
                <a:gd name="T24" fmla="*/ 447 w 729"/>
                <a:gd name="T25" fmla="*/ 694 h 1195"/>
                <a:gd name="T26" fmla="*/ 268 w 729"/>
                <a:gd name="T27" fmla="*/ 812 h 1195"/>
                <a:gd name="T28" fmla="*/ 373 w 729"/>
                <a:gd name="T29" fmla="*/ 737 h 1195"/>
                <a:gd name="T30" fmla="*/ 391 w 729"/>
                <a:gd name="T31" fmla="*/ 740 h 1195"/>
                <a:gd name="T32" fmla="*/ 440 w 729"/>
                <a:gd name="T33" fmla="*/ 778 h 1195"/>
                <a:gd name="T34" fmla="*/ 593 w 729"/>
                <a:gd name="T35" fmla="*/ 811 h 1195"/>
                <a:gd name="T36" fmla="*/ 460 w 729"/>
                <a:gd name="T37" fmla="*/ 992 h 1195"/>
                <a:gd name="T38" fmla="*/ 465 w 729"/>
                <a:gd name="T39" fmla="*/ 1195 h 1195"/>
                <a:gd name="T40" fmla="*/ 647 w 729"/>
                <a:gd name="T41" fmla="*/ 784 h 1195"/>
                <a:gd name="T42" fmla="*/ 437 w 729"/>
                <a:gd name="T43" fmla="*/ 585 h 1195"/>
                <a:gd name="T44" fmla="*/ 210 w 729"/>
                <a:gd name="T45" fmla="*/ 547 h 1195"/>
                <a:gd name="T46" fmla="*/ 54 w 729"/>
                <a:gd name="T47" fmla="*/ 143 h 1195"/>
                <a:gd name="T48" fmla="*/ 240 w 729"/>
                <a:gd name="T49" fmla="*/ 230 h 1195"/>
                <a:gd name="T50" fmla="*/ 374 w 729"/>
                <a:gd name="T51" fmla="*/ 387 h 1195"/>
                <a:gd name="T52" fmla="*/ 520 w 729"/>
                <a:gd name="T53" fmla="*/ 52 h 1195"/>
                <a:gd name="T54" fmla="*/ 468 w 729"/>
                <a:gd name="T55" fmla="*/ 505 h 1195"/>
                <a:gd name="T56" fmla="*/ 437 w 729"/>
                <a:gd name="T57" fmla="*/ 585 h 1195"/>
                <a:gd name="T58" fmla="*/ 494 w 729"/>
                <a:gd name="T59" fmla="*/ 673 h 1195"/>
                <a:gd name="T60" fmla="*/ 529 w 729"/>
                <a:gd name="T61" fmla="*/ 484 h 1195"/>
                <a:gd name="T62" fmla="*/ 429 w 729"/>
                <a:gd name="T63" fmla="*/ 736 h 1195"/>
                <a:gd name="T64" fmla="*/ 603 w 729"/>
                <a:gd name="T65" fmla="*/ 672 h 1195"/>
                <a:gd name="T66" fmla="*/ 691 w 729"/>
                <a:gd name="T67" fmla="*/ 638 h 1195"/>
                <a:gd name="T68" fmla="*/ 520 w 729"/>
                <a:gd name="T69" fmla="*/ 768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9" h="1195">
                  <a:moveTo>
                    <a:pt x="700" y="569"/>
                  </a:moveTo>
                  <a:cubicBezTo>
                    <a:pt x="676" y="543"/>
                    <a:pt x="646" y="548"/>
                    <a:pt x="629" y="554"/>
                  </a:cubicBezTo>
                  <a:cubicBezTo>
                    <a:pt x="629" y="543"/>
                    <a:pt x="629" y="534"/>
                    <a:pt x="629" y="528"/>
                  </a:cubicBezTo>
                  <a:cubicBezTo>
                    <a:pt x="629" y="504"/>
                    <a:pt x="601" y="415"/>
                    <a:pt x="512" y="454"/>
                  </a:cubicBezTo>
                  <a:cubicBezTo>
                    <a:pt x="508" y="455"/>
                    <a:pt x="504" y="457"/>
                    <a:pt x="501" y="459"/>
                  </a:cubicBezTo>
                  <a:cubicBezTo>
                    <a:pt x="498" y="447"/>
                    <a:pt x="498" y="427"/>
                    <a:pt x="509" y="405"/>
                  </a:cubicBezTo>
                  <a:cubicBezTo>
                    <a:pt x="528" y="366"/>
                    <a:pt x="597" y="273"/>
                    <a:pt x="606" y="211"/>
                  </a:cubicBezTo>
                  <a:cubicBezTo>
                    <a:pt x="614" y="149"/>
                    <a:pt x="602" y="102"/>
                    <a:pt x="591" y="78"/>
                  </a:cubicBezTo>
                  <a:cubicBezTo>
                    <a:pt x="580" y="53"/>
                    <a:pt x="554" y="23"/>
                    <a:pt x="514" y="23"/>
                  </a:cubicBezTo>
                  <a:cubicBezTo>
                    <a:pt x="474" y="23"/>
                    <a:pt x="426" y="50"/>
                    <a:pt x="415" y="118"/>
                  </a:cubicBezTo>
                  <a:cubicBezTo>
                    <a:pt x="405" y="185"/>
                    <a:pt x="346" y="432"/>
                    <a:pt x="315" y="482"/>
                  </a:cubicBezTo>
                  <a:cubicBezTo>
                    <a:pt x="315" y="482"/>
                    <a:pt x="283" y="384"/>
                    <a:pt x="276" y="309"/>
                  </a:cubicBezTo>
                  <a:cubicBezTo>
                    <a:pt x="269" y="234"/>
                    <a:pt x="258" y="133"/>
                    <a:pt x="188" y="67"/>
                  </a:cubicBezTo>
                  <a:cubicBezTo>
                    <a:pt x="117" y="0"/>
                    <a:pt x="58" y="38"/>
                    <a:pt x="37" y="50"/>
                  </a:cubicBezTo>
                  <a:cubicBezTo>
                    <a:pt x="17" y="62"/>
                    <a:pt x="0" y="93"/>
                    <a:pt x="35" y="161"/>
                  </a:cubicBezTo>
                  <a:cubicBezTo>
                    <a:pt x="69" y="228"/>
                    <a:pt x="116" y="381"/>
                    <a:pt x="151" y="585"/>
                  </a:cubicBezTo>
                  <a:cubicBezTo>
                    <a:pt x="113" y="616"/>
                    <a:pt x="74" y="669"/>
                    <a:pt x="68" y="769"/>
                  </a:cubicBezTo>
                  <a:cubicBezTo>
                    <a:pt x="59" y="931"/>
                    <a:pt x="166" y="940"/>
                    <a:pt x="202" y="988"/>
                  </a:cubicBezTo>
                  <a:cubicBezTo>
                    <a:pt x="238" y="1037"/>
                    <a:pt x="151" y="1155"/>
                    <a:pt x="151" y="1155"/>
                  </a:cubicBezTo>
                  <a:cubicBezTo>
                    <a:pt x="160" y="1169"/>
                    <a:pt x="160" y="1169"/>
                    <a:pt x="160" y="1169"/>
                  </a:cubicBezTo>
                  <a:cubicBezTo>
                    <a:pt x="198" y="1124"/>
                    <a:pt x="228" y="1059"/>
                    <a:pt x="234" y="1007"/>
                  </a:cubicBezTo>
                  <a:cubicBezTo>
                    <a:pt x="240" y="954"/>
                    <a:pt x="198" y="969"/>
                    <a:pt x="135" y="904"/>
                  </a:cubicBezTo>
                  <a:cubicBezTo>
                    <a:pt x="71" y="838"/>
                    <a:pt x="76" y="706"/>
                    <a:pt x="135" y="632"/>
                  </a:cubicBezTo>
                  <a:cubicBezTo>
                    <a:pt x="194" y="558"/>
                    <a:pt x="275" y="538"/>
                    <a:pt x="298" y="556"/>
                  </a:cubicBezTo>
                  <a:cubicBezTo>
                    <a:pt x="321" y="575"/>
                    <a:pt x="392" y="615"/>
                    <a:pt x="432" y="602"/>
                  </a:cubicBezTo>
                  <a:cubicBezTo>
                    <a:pt x="472" y="589"/>
                    <a:pt x="508" y="654"/>
                    <a:pt x="447" y="694"/>
                  </a:cubicBezTo>
                  <a:cubicBezTo>
                    <a:pt x="369" y="746"/>
                    <a:pt x="280" y="674"/>
                    <a:pt x="280" y="674"/>
                  </a:cubicBezTo>
                  <a:cubicBezTo>
                    <a:pt x="302" y="738"/>
                    <a:pt x="268" y="812"/>
                    <a:pt x="268" y="812"/>
                  </a:cubicBezTo>
                  <a:cubicBezTo>
                    <a:pt x="319" y="788"/>
                    <a:pt x="306" y="705"/>
                    <a:pt x="306" y="705"/>
                  </a:cubicBezTo>
                  <a:cubicBezTo>
                    <a:pt x="331" y="722"/>
                    <a:pt x="353" y="732"/>
                    <a:pt x="373" y="737"/>
                  </a:cubicBezTo>
                  <a:cubicBezTo>
                    <a:pt x="385" y="769"/>
                    <a:pt x="408" y="853"/>
                    <a:pt x="346" y="923"/>
                  </a:cubicBezTo>
                  <a:cubicBezTo>
                    <a:pt x="346" y="923"/>
                    <a:pt x="434" y="880"/>
                    <a:pt x="391" y="740"/>
                  </a:cubicBezTo>
                  <a:cubicBezTo>
                    <a:pt x="395" y="740"/>
                    <a:pt x="400" y="740"/>
                    <a:pt x="405" y="740"/>
                  </a:cubicBezTo>
                  <a:cubicBezTo>
                    <a:pt x="408" y="751"/>
                    <a:pt x="417" y="766"/>
                    <a:pt x="440" y="778"/>
                  </a:cubicBezTo>
                  <a:cubicBezTo>
                    <a:pt x="456" y="787"/>
                    <a:pt x="480" y="786"/>
                    <a:pt x="505" y="775"/>
                  </a:cubicBezTo>
                  <a:cubicBezTo>
                    <a:pt x="514" y="792"/>
                    <a:pt x="540" y="824"/>
                    <a:pt x="593" y="811"/>
                  </a:cubicBezTo>
                  <a:cubicBezTo>
                    <a:pt x="604" y="809"/>
                    <a:pt x="614" y="805"/>
                    <a:pt x="623" y="800"/>
                  </a:cubicBezTo>
                  <a:cubicBezTo>
                    <a:pt x="621" y="839"/>
                    <a:pt x="605" y="966"/>
                    <a:pt x="460" y="992"/>
                  </a:cubicBezTo>
                  <a:cubicBezTo>
                    <a:pt x="460" y="992"/>
                    <a:pt x="475" y="1138"/>
                    <a:pt x="439" y="1194"/>
                  </a:cubicBezTo>
                  <a:cubicBezTo>
                    <a:pt x="465" y="1195"/>
                    <a:pt x="465" y="1195"/>
                    <a:pt x="465" y="1195"/>
                  </a:cubicBezTo>
                  <a:cubicBezTo>
                    <a:pt x="465" y="1195"/>
                    <a:pt x="501" y="1143"/>
                    <a:pt x="485" y="1007"/>
                  </a:cubicBezTo>
                  <a:cubicBezTo>
                    <a:pt x="485" y="1007"/>
                    <a:pt x="636" y="1001"/>
                    <a:pt x="647" y="784"/>
                  </a:cubicBezTo>
                  <a:cubicBezTo>
                    <a:pt x="720" y="725"/>
                    <a:pt x="729" y="601"/>
                    <a:pt x="700" y="569"/>
                  </a:cubicBezTo>
                  <a:close/>
                  <a:moveTo>
                    <a:pt x="437" y="585"/>
                  </a:moveTo>
                  <a:cubicBezTo>
                    <a:pt x="381" y="593"/>
                    <a:pt x="339" y="562"/>
                    <a:pt x="309" y="545"/>
                  </a:cubicBezTo>
                  <a:cubicBezTo>
                    <a:pt x="280" y="528"/>
                    <a:pt x="246" y="525"/>
                    <a:pt x="210" y="547"/>
                  </a:cubicBezTo>
                  <a:cubicBezTo>
                    <a:pt x="200" y="552"/>
                    <a:pt x="187" y="559"/>
                    <a:pt x="172" y="569"/>
                  </a:cubicBezTo>
                  <a:cubicBezTo>
                    <a:pt x="161" y="511"/>
                    <a:pt x="103" y="226"/>
                    <a:pt x="54" y="143"/>
                  </a:cubicBezTo>
                  <a:cubicBezTo>
                    <a:pt x="4" y="59"/>
                    <a:pt x="91" y="56"/>
                    <a:pt x="106" y="58"/>
                  </a:cubicBezTo>
                  <a:cubicBezTo>
                    <a:pt x="141" y="63"/>
                    <a:pt x="228" y="130"/>
                    <a:pt x="240" y="230"/>
                  </a:cubicBezTo>
                  <a:cubicBezTo>
                    <a:pt x="252" y="331"/>
                    <a:pt x="269" y="478"/>
                    <a:pt x="314" y="536"/>
                  </a:cubicBezTo>
                  <a:cubicBezTo>
                    <a:pt x="314" y="536"/>
                    <a:pt x="346" y="484"/>
                    <a:pt x="374" y="387"/>
                  </a:cubicBezTo>
                  <a:cubicBezTo>
                    <a:pt x="402" y="290"/>
                    <a:pt x="432" y="177"/>
                    <a:pt x="440" y="130"/>
                  </a:cubicBezTo>
                  <a:cubicBezTo>
                    <a:pt x="447" y="82"/>
                    <a:pt x="470" y="40"/>
                    <a:pt x="520" y="52"/>
                  </a:cubicBezTo>
                  <a:cubicBezTo>
                    <a:pt x="569" y="64"/>
                    <a:pt x="597" y="151"/>
                    <a:pt x="568" y="231"/>
                  </a:cubicBezTo>
                  <a:cubicBezTo>
                    <a:pt x="541" y="306"/>
                    <a:pt x="452" y="400"/>
                    <a:pt x="468" y="505"/>
                  </a:cubicBezTo>
                  <a:cubicBezTo>
                    <a:pt x="454" y="536"/>
                    <a:pt x="450" y="572"/>
                    <a:pt x="449" y="585"/>
                  </a:cubicBezTo>
                  <a:cubicBezTo>
                    <a:pt x="445" y="585"/>
                    <a:pt x="441" y="585"/>
                    <a:pt x="437" y="585"/>
                  </a:cubicBezTo>
                  <a:close/>
                  <a:moveTo>
                    <a:pt x="429" y="736"/>
                  </a:moveTo>
                  <a:cubicBezTo>
                    <a:pt x="464" y="725"/>
                    <a:pt x="486" y="695"/>
                    <a:pt x="494" y="673"/>
                  </a:cubicBezTo>
                  <a:cubicBezTo>
                    <a:pt x="507" y="639"/>
                    <a:pt x="498" y="597"/>
                    <a:pt x="465" y="587"/>
                  </a:cubicBezTo>
                  <a:cubicBezTo>
                    <a:pt x="469" y="565"/>
                    <a:pt x="486" y="497"/>
                    <a:pt x="529" y="484"/>
                  </a:cubicBezTo>
                  <a:cubicBezTo>
                    <a:pt x="580" y="468"/>
                    <a:pt x="609" y="509"/>
                    <a:pt x="596" y="585"/>
                  </a:cubicBezTo>
                  <a:cubicBezTo>
                    <a:pt x="584" y="659"/>
                    <a:pt x="518" y="804"/>
                    <a:pt x="429" y="736"/>
                  </a:cubicBezTo>
                  <a:close/>
                  <a:moveTo>
                    <a:pt x="520" y="768"/>
                  </a:moveTo>
                  <a:cubicBezTo>
                    <a:pt x="554" y="749"/>
                    <a:pt x="586" y="716"/>
                    <a:pt x="603" y="672"/>
                  </a:cubicBezTo>
                  <a:cubicBezTo>
                    <a:pt x="616" y="636"/>
                    <a:pt x="622" y="606"/>
                    <a:pt x="626" y="581"/>
                  </a:cubicBezTo>
                  <a:cubicBezTo>
                    <a:pt x="680" y="564"/>
                    <a:pt x="696" y="608"/>
                    <a:pt x="691" y="638"/>
                  </a:cubicBezTo>
                  <a:cubicBezTo>
                    <a:pt x="687" y="669"/>
                    <a:pt x="664" y="771"/>
                    <a:pt x="595" y="789"/>
                  </a:cubicBezTo>
                  <a:cubicBezTo>
                    <a:pt x="547" y="802"/>
                    <a:pt x="527" y="781"/>
                    <a:pt x="520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26"/>
          <p:cNvGrpSpPr>
            <a:grpSpLocks noChangeAspect="1"/>
          </p:cNvGrpSpPr>
          <p:nvPr/>
        </p:nvGrpSpPr>
        <p:grpSpPr bwMode="auto">
          <a:xfrm>
            <a:off x="6190443" y="959525"/>
            <a:ext cx="953955" cy="1568957"/>
            <a:chOff x="5100" y="1511"/>
            <a:chExt cx="756" cy="124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Freeform 27"/>
            <p:cNvSpPr/>
            <p:nvPr/>
          </p:nvSpPr>
          <p:spPr bwMode="auto">
            <a:xfrm>
              <a:off x="5459" y="2603"/>
              <a:ext cx="57" cy="48"/>
            </a:xfrm>
            <a:custGeom>
              <a:avLst/>
              <a:gdLst>
                <a:gd name="T0" fmla="*/ 0 w 54"/>
                <a:gd name="T1" fmla="*/ 18 h 45"/>
                <a:gd name="T2" fmla="*/ 54 w 54"/>
                <a:gd name="T3" fmla="*/ 0 h 45"/>
                <a:gd name="T4" fmla="*/ 46 w 54"/>
                <a:gd name="T5" fmla="*/ 45 h 45"/>
                <a:gd name="T6" fmla="*/ 40 w 54"/>
                <a:gd name="T7" fmla="*/ 23 h 45"/>
                <a:gd name="T8" fmla="*/ 0 w 54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29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8"/>
            <p:cNvSpPr>
              <a:spLocks noEditPoints="1"/>
            </p:cNvSpPr>
            <p:nvPr/>
          </p:nvSpPr>
          <p:spPr bwMode="auto">
            <a:xfrm>
              <a:off x="5100" y="1511"/>
              <a:ext cx="756" cy="1243"/>
            </a:xfrm>
            <a:custGeom>
              <a:avLst/>
              <a:gdLst>
                <a:gd name="T0" fmla="*/ 638 w 716"/>
                <a:gd name="T1" fmla="*/ 356 h 1179"/>
                <a:gd name="T2" fmla="*/ 533 w 716"/>
                <a:gd name="T3" fmla="*/ 162 h 1179"/>
                <a:gd name="T4" fmla="*/ 380 w 716"/>
                <a:gd name="T5" fmla="*/ 2 h 1179"/>
                <a:gd name="T6" fmla="*/ 296 w 716"/>
                <a:gd name="T7" fmla="*/ 488 h 1179"/>
                <a:gd name="T8" fmla="*/ 92 w 716"/>
                <a:gd name="T9" fmla="*/ 55 h 1179"/>
                <a:gd name="T10" fmla="*/ 132 w 716"/>
                <a:gd name="T11" fmla="*/ 487 h 1179"/>
                <a:gd name="T12" fmla="*/ 232 w 716"/>
                <a:gd name="T13" fmla="*/ 1045 h 1179"/>
                <a:gd name="T14" fmla="*/ 181 w 716"/>
                <a:gd name="T15" fmla="*/ 1178 h 1179"/>
                <a:gd name="T16" fmla="*/ 260 w 716"/>
                <a:gd name="T17" fmla="*/ 1045 h 1179"/>
                <a:gd name="T18" fmla="*/ 105 w 716"/>
                <a:gd name="T19" fmla="*/ 852 h 1179"/>
                <a:gd name="T20" fmla="*/ 154 w 716"/>
                <a:gd name="T21" fmla="*/ 431 h 1179"/>
                <a:gd name="T22" fmla="*/ 99 w 716"/>
                <a:gd name="T23" fmla="*/ 84 h 1179"/>
                <a:gd name="T24" fmla="*/ 297 w 716"/>
                <a:gd name="T25" fmla="*/ 549 h 1179"/>
                <a:gd name="T26" fmla="*/ 161 w 716"/>
                <a:gd name="T27" fmla="*/ 656 h 1179"/>
                <a:gd name="T28" fmla="*/ 399 w 716"/>
                <a:gd name="T29" fmla="*/ 516 h 1179"/>
                <a:gd name="T30" fmla="*/ 553 w 716"/>
                <a:gd name="T31" fmla="*/ 619 h 1179"/>
                <a:gd name="T32" fmla="*/ 319 w 716"/>
                <a:gd name="T33" fmla="*/ 793 h 1179"/>
                <a:gd name="T34" fmla="*/ 415 w 716"/>
                <a:gd name="T35" fmla="*/ 798 h 1179"/>
                <a:gd name="T36" fmla="*/ 438 w 716"/>
                <a:gd name="T37" fmla="*/ 814 h 1179"/>
                <a:gd name="T38" fmla="*/ 569 w 716"/>
                <a:gd name="T39" fmla="*/ 720 h 1179"/>
                <a:gd name="T40" fmla="*/ 547 w 716"/>
                <a:gd name="T41" fmla="*/ 720 h 1179"/>
                <a:gd name="T42" fmla="*/ 561 w 716"/>
                <a:gd name="T43" fmla="*/ 729 h 1179"/>
                <a:gd name="T44" fmla="*/ 414 w 716"/>
                <a:gd name="T45" fmla="*/ 667 h 1179"/>
                <a:gd name="T46" fmla="*/ 574 w 716"/>
                <a:gd name="T47" fmla="*/ 577 h 1179"/>
                <a:gd name="T48" fmla="*/ 485 w 716"/>
                <a:gd name="T49" fmla="*/ 1018 h 1179"/>
                <a:gd name="T50" fmla="*/ 492 w 716"/>
                <a:gd name="T51" fmla="*/ 1175 h 1179"/>
                <a:gd name="T52" fmla="*/ 671 w 716"/>
                <a:gd name="T53" fmla="*/ 840 h 1179"/>
                <a:gd name="T54" fmla="*/ 325 w 716"/>
                <a:gd name="T55" fmla="*/ 522 h 1179"/>
                <a:gd name="T56" fmla="*/ 325 w 716"/>
                <a:gd name="T57" fmla="*/ 142 h 1179"/>
                <a:gd name="T58" fmla="*/ 423 w 716"/>
                <a:gd name="T59" fmla="*/ 507 h 1179"/>
                <a:gd name="T60" fmla="*/ 325 w 716"/>
                <a:gd name="T61" fmla="*/ 522 h 1179"/>
                <a:gd name="T62" fmla="*/ 483 w 716"/>
                <a:gd name="T63" fmla="*/ 355 h 1179"/>
                <a:gd name="T64" fmla="*/ 652 w 716"/>
                <a:gd name="T65" fmla="*/ 186 h 1179"/>
                <a:gd name="T66" fmla="*/ 553 w 716"/>
                <a:gd name="T67" fmla="*/ 552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6" h="1179">
                  <a:moveTo>
                    <a:pt x="580" y="551"/>
                  </a:moveTo>
                  <a:cubicBezTo>
                    <a:pt x="582" y="527"/>
                    <a:pt x="593" y="449"/>
                    <a:pt x="638" y="356"/>
                  </a:cubicBezTo>
                  <a:cubicBezTo>
                    <a:pt x="691" y="244"/>
                    <a:pt x="716" y="90"/>
                    <a:pt x="605" y="79"/>
                  </a:cubicBezTo>
                  <a:cubicBezTo>
                    <a:pt x="555" y="74"/>
                    <a:pt x="544" y="134"/>
                    <a:pt x="533" y="162"/>
                  </a:cubicBezTo>
                  <a:cubicBezTo>
                    <a:pt x="522" y="190"/>
                    <a:pt x="488" y="280"/>
                    <a:pt x="488" y="280"/>
                  </a:cubicBezTo>
                  <a:cubicBezTo>
                    <a:pt x="488" y="280"/>
                    <a:pt x="523" y="6"/>
                    <a:pt x="380" y="2"/>
                  </a:cubicBezTo>
                  <a:cubicBezTo>
                    <a:pt x="279" y="0"/>
                    <a:pt x="298" y="136"/>
                    <a:pt x="301" y="167"/>
                  </a:cubicBezTo>
                  <a:cubicBezTo>
                    <a:pt x="303" y="197"/>
                    <a:pt x="301" y="456"/>
                    <a:pt x="296" y="488"/>
                  </a:cubicBezTo>
                  <a:cubicBezTo>
                    <a:pt x="296" y="488"/>
                    <a:pt x="271" y="422"/>
                    <a:pt x="265" y="349"/>
                  </a:cubicBezTo>
                  <a:cubicBezTo>
                    <a:pt x="259" y="276"/>
                    <a:pt x="259" y="1"/>
                    <a:pt x="92" y="55"/>
                  </a:cubicBezTo>
                  <a:cubicBezTo>
                    <a:pt x="0" y="84"/>
                    <a:pt x="49" y="194"/>
                    <a:pt x="63" y="228"/>
                  </a:cubicBezTo>
                  <a:cubicBezTo>
                    <a:pt x="76" y="262"/>
                    <a:pt x="128" y="408"/>
                    <a:pt x="132" y="487"/>
                  </a:cubicBezTo>
                  <a:cubicBezTo>
                    <a:pt x="137" y="582"/>
                    <a:pt x="111" y="639"/>
                    <a:pt x="89" y="707"/>
                  </a:cubicBezTo>
                  <a:cubicBezTo>
                    <a:pt x="67" y="774"/>
                    <a:pt x="33" y="942"/>
                    <a:pt x="232" y="1045"/>
                  </a:cubicBezTo>
                  <a:cubicBezTo>
                    <a:pt x="232" y="1045"/>
                    <a:pt x="234" y="1122"/>
                    <a:pt x="180" y="1174"/>
                  </a:cubicBezTo>
                  <a:cubicBezTo>
                    <a:pt x="181" y="1178"/>
                    <a:pt x="181" y="1178"/>
                    <a:pt x="181" y="1178"/>
                  </a:cubicBezTo>
                  <a:cubicBezTo>
                    <a:pt x="208" y="1179"/>
                    <a:pt x="208" y="1179"/>
                    <a:pt x="208" y="1179"/>
                  </a:cubicBezTo>
                  <a:cubicBezTo>
                    <a:pt x="208" y="1179"/>
                    <a:pt x="269" y="1095"/>
                    <a:pt x="260" y="1045"/>
                  </a:cubicBezTo>
                  <a:cubicBezTo>
                    <a:pt x="273" y="1038"/>
                    <a:pt x="273" y="1038"/>
                    <a:pt x="273" y="1038"/>
                  </a:cubicBezTo>
                  <a:cubicBezTo>
                    <a:pt x="273" y="1038"/>
                    <a:pt x="129" y="974"/>
                    <a:pt x="105" y="852"/>
                  </a:cubicBezTo>
                  <a:cubicBezTo>
                    <a:pt x="82" y="730"/>
                    <a:pt x="129" y="686"/>
                    <a:pt x="142" y="637"/>
                  </a:cubicBezTo>
                  <a:cubicBezTo>
                    <a:pt x="155" y="588"/>
                    <a:pt x="174" y="515"/>
                    <a:pt x="154" y="431"/>
                  </a:cubicBezTo>
                  <a:cubicBezTo>
                    <a:pt x="135" y="346"/>
                    <a:pt x="93" y="234"/>
                    <a:pt x="77" y="200"/>
                  </a:cubicBezTo>
                  <a:cubicBezTo>
                    <a:pt x="61" y="166"/>
                    <a:pt x="39" y="112"/>
                    <a:pt x="99" y="84"/>
                  </a:cubicBezTo>
                  <a:cubicBezTo>
                    <a:pt x="159" y="56"/>
                    <a:pt x="229" y="158"/>
                    <a:pt x="237" y="251"/>
                  </a:cubicBezTo>
                  <a:cubicBezTo>
                    <a:pt x="246" y="343"/>
                    <a:pt x="247" y="488"/>
                    <a:pt x="297" y="549"/>
                  </a:cubicBezTo>
                  <a:cubicBezTo>
                    <a:pt x="277" y="569"/>
                    <a:pt x="260" y="583"/>
                    <a:pt x="242" y="595"/>
                  </a:cubicBezTo>
                  <a:cubicBezTo>
                    <a:pt x="217" y="612"/>
                    <a:pt x="165" y="643"/>
                    <a:pt x="161" y="656"/>
                  </a:cubicBezTo>
                  <a:cubicBezTo>
                    <a:pt x="160" y="660"/>
                    <a:pt x="260" y="603"/>
                    <a:pt x="289" y="574"/>
                  </a:cubicBezTo>
                  <a:cubicBezTo>
                    <a:pt x="317" y="544"/>
                    <a:pt x="371" y="494"/>
                    <a:pt x="399" y="516"/>
                  </a:cubicBezTo>
                  <a:cubicBezTo>
                    <a:pt x="428" y="538"/>
                    <a:pt x="498" y="570"/>
                    <a:pt x="527" y="570"/>
                  </a:cubicBezTo>
                  <a:cubicBezTo>
                    <a:pt x="555" y="570"/>
                    <a:pt x="562" y="575"/>
                    <a:pt x="553" y="619"/>
                  </a:cubicBezTo>
                  <a:cubicBezTo>
                    <a:pt x="542" y="671"/>
                    <a:pt x="453" y="701"/>
                    <a:pt x="401" y="633"/>
                  </a:cubicBezTo>
                  <a:cubicBezTo>
                    <a:pt x="401" y="633"/>
                    <a:pt x="403" y="759"/>
                    <a:pt x="319" y="793"/>
                  </a:cubicBezTo>
                  <a:cubicBezTo>
                    <a:pt x="319" y="793"/>
                    <a:pt x="364" y="794"/>
                    <a:pt x="391" y="755"/>
                  </a:cubicBezTo>
                  <a:cubicBezTo>
                    <a:pt x="391" y="755"/>
                    <a:pt x="396" y="779"/>
                    <a:pt x="415" y="798"/>
                  </a:cubicBezTo>
                  <a:cubicBezTo>
                    <a:pt x="416" y="829"/>
                    <a:pt x="415" y="914"/>
                    <a:pt x="367" y="983"/>
                  </a:cubicBezTo>
                  <a:cubicBezTo>
                    <a:pt x="367" y="983"/>
                    <a:pt x="432" y="943"/>
                    <a:pt x="438" y="814"/>
                  </a:cubicBezTo>
                  <a:cubicBezTo>
                    <a:pt x="455" y="820"/>
                    <a:pt x="476" y="823"/>
                    <a:pt x="504" y="816"/>
                  </a:cubicBezTo>
                  <a:cubicBezTo>
                    <a:pt x="601" y="794"/>
                    <a:pt x="572" y="732"/>
                    <a:pt x="569" y="720"/>
                  </a:cubicBezTo>
                  <a:cubicBezTo>
                    <a:pt x="569" y="720"/>
                    <a:pt x="588" y="711"/>
                    <a:pt x="602" y="708"/>
                  </a:cubicBezTo>
                  <a:cubicBezTo>
                    <a:pt x="602" y="708"/>
                    <a:pt x="595" y="687"/>
                    <a:pt x="547" y="720"/>
                  </a:cubicBezTo>
                  <a:cubicBezTo>
                    <a:pt x="498" y="753"/>
                    <a:pt x="514" y="756"/>
                    <a:pt x="514" y="756"/>
                  </a:cubicBezTo>
                  <a:cubicBezTo>
                    <a:pt x="514" y="756"/>
                    <a:pt x="550" y="733"/>
                    <a:pt x="561" y="729"/>
                  </a:cubicBezTo>
                  <a:cubicBezTo>
                    <a:pt x="561" y="729"/>
                    <a:pt x="570" y="795"/>
                    <a:pt x="497" y="801"/>
                  </a:cubicBezTo>
                  <a:cubicBezTo>
                    <a:pt x="425" y="808"/>
                    <a:pt x="387" y="749"/>
                    <a:pt x="414" y="667"/>
                  </a:cubicBezTo>
                  <a:cubicBezTo>
                    <a:pt x="414" y="667"/>
                    <a:pt x="461" y="713"/>
                    <a:pt x="528" y="682"/>
                  </a:cubicBezTo>
                  <a:cubicBezTo>
                    <a:pt x="596" y="651"/>
                    <a:pt x="574" y="577"/>
                    <a:pt x="574" y="577"/>
                  </a:cubicBezTo>
                  <a:cubicBezTo>
                    <a:pt x="574" y="577"/>
                    <a:pt x="626" y="558"/>
                    <a:pt x="650" y="626"/>
                  </a:cubicBezTo>
                  <a:cubicBezTo>
                    <a:pt x="674" y="694"/>
                    <a:pt x="687" y="923"/>
                    <a:pt x="485" y="1018"/>
                  </a:cubicBezTo>
                  <a:cubicBezTo>
                    <a:pt x="485" y="1018"/>
                    <a:pt x="486" y="1134"/>
                    <a:pt x="474" y="1171"/>
                  </a:cubicBezTo>
                  <a:cubicBezTo>
                    <a:pt x="492" y="1175"/>
                    <a:pt x="492" y="1175"/>
                    <a:pt x="492" y="1175"/>
                  </a:cubicBezTo>
                  <a:cubicBezTo>
                    <a:pt x="492" y="1175"/>
                    <a:pt x="517" y="1126"/>
                    <a:pt x="509" y="1032"/>
                  </a:cubicBezTo>
                  <a:cubicBezTo>
                    <a:pt x="509" y="1032"/>
                    <a:pt x="626" y="983"/>
                    <a:pt x="671" y="840"/>
                  </a:cubicBezTo>
                  <a:cubicBezTo>
                    <a:pt x="715" y="700"/>
                    <a:pt x="694" y="549"/>
                    <a:pt x="580" y="551"/>
                  </a:cubicBezTo>
                  <a:close/>
                  <a:moveTo>
                    <a:pt x="325" y="522"/>
                  </a:moveTo>
                  <a:cubicBezTo>
                    <a:pt x="322" y="525"/>
                    <a:pt x="319" y="528"/>
                    <a:pt x="316" y="532"/>
                  </a:cubicBezTo>
                  <a:cubicBezTo>
                    <a:pt x="317" y="487"/>
                    <a:pt x="327" y="174"/>
                    <a:pt x="325" y="142"/>
                  </a:cubicBezTo>
                  <a:cubicBezTo>
                    <a:pt x="323" y="108"/>
                    <a:pt x="313" y="36"/>
                    <a:pt x="384" y="28"/>
                  </a:cubicBezTo>
                  <a:cubicBezTo>
                    <a:pt x="454" y="19"/>
                    <a:pt x="506" y="187"/>
                    <a:pt x="423" y="507"/>
                  </a:cubicBezTo>
                  <a:cubicBezTo>
                    <a:pt x="422" y="506"/>
                    <a:pt x="421" y="505"/>
                    <a:pt x="420" y="504"/>
                  </a:cubicBezTo>
                  <a:cubicBezTo>
                    <a:pt x="403" y="489"/>
                    <a:pt x="360" y="487"/>
                    <a:pt x="325" y="522"/>
                  </a:cubicBezTo>
                  <a:close/>
                  <a:moveTo>
                    <a:pt x="433" y="515"/>
                  </a:moveTo>
                  <a:cubicBezTo>
                    <a:pt x="441" y="488"/>
                    <a:pt x="467" y="405"/>
                    <a:pt x="483" y="355"/>
                  </a:cubicBezTo>
                  <a:cubicBezTo>
                    <a:pt x="501" y="295"/>
                    <a:pt x="561" y="140"/>
                    <a:pt x="575" y="128"/>
                  </a:cubicBezTo>
                  <a:cubicBezTo>
                    <a:pt x="590" y="116"/>
                    <a:pt x="639" y="92"/>
                    <a:pt x="652" y="186"/>
                  </a:cubicBezTo>
                  <a:cubicBezTo>
                    <a:pt x="666" y="280"/>
                    <a:pt x="616" y="329"/>
                    <a:pt x="590" y="398"/>
                  </a:cubicBezTo>
                  <a:cubicBezTo>
                    <a:pt x="567" y="459"/>
                    <a:pt x="551" y="522"/>
                    <a:pt x="553" y="552"/>
                  </a:cubicBezTo>
                  <a:cubicBezTo>
                    <a:pt x="498" y="552"/>
                    <a:pt x="455" y="531"/>
                    <a:pt x="433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93"/>
          <p:cNvSpPr txBox="1"/>
          <p:nvPr/>
        </p:nvSpPr>
        <p:spPr>
          <a:xfrm>
            <a:off x="907315" y="2675172"/>
            <a:ext cx="1594630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Factor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94"/>
          <p:cNvSpPr txBox="1"/>
          <p:nvPr/>
        </p:nvSpPr>
        <p:spPr>
          <a:xfrm>
            <a:off x="2946187" y="2697801"/>
            <a:ext cx="226379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 Factor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95"/>
          <p:cNvSpPr txBox="1"/>
          <p:nvPr/>
        </p:nvSpPr>
        <p:spPr>
          <a:xfrm>
            <a:off x="5580112" y="2754273"/>
            <a:ext cx="2711365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Growth Factor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96"/>
          <p:cNvSpPr txBox="1"/>
          <p:nvPr/>
        </p:nvSpPr>
        <p:spPr>
          <a:xfrm>
            <a:off x="907315" y="3052198"/>
            <a:ext cx="179829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price-to-book ratio 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(PB ratio)</a:t>
            </a:r>
          </a:p>
        </p:txBody>
      </p:sp>
      <p:sp>
        <p:nvSpPr>
          <p:cNvPr id="19" name="文本框 97"/>
          <p:cNvSpPr txBox="1"/>
          <p:nvPr/>
        </p:nvSpPr>
        <p:spPr>
          <a:xfrm>
            <a:off x="3241777" y="2982110"/>
            <a:ext cx="1760943" cy="3893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shares outstanding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0" name="文本框 98"/>
          <p:cNvSpPr txBox="1"/>
          <p:nvPr/>
        </p:nvSpPr>
        <p:spPr>
          <a:xfrm>
            <a:off x="5722495" y="3069902"/>
            <a:ext cx="2568982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earnings quarterly growth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Freeform 5"/>
          <p:cNvSpPr/>
          <p:nvPr/>
        </p:nvSpPr>
        <p:spPr bwMode="auto">
          <a:xfrm rot="5844680">
            <a:off x="2573572" y="1448637"/>
            <a:ext cx="536992" cy="54637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"/>
          <p:cNvSpPr/>
          <p:nvPr/>
        </p:nvSpPr>
        <p:spPr bwMode="auto">
          <a:xfrm rot="5844680">
            <a:off x="5113740" y="1484641"/>
            <a:ext cx="536992" cy="54637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7315" y="3608210"/>
            <a:ext cx="203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PB ratio represents that the quality of corporates’ assets is better and corporates have development potentials.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7777" y="3613890"/>
            <a:ext cx="251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igh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earnings quarterly growth shows that companies we chose are promising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41776" y="3646821"/>
            <a:ext cx="19682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shares outstanding gives the sign that the company has strong operating capital capacity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3228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Rate the stocks</a:t>
            </a:r>
            <a:endParaRPr lang="zh-CN" altLang="en-US" sz="28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Score(n) = PB ratio(n)/max(PB ratio) </a:t>
            </a:r>
          </a:p>
          <a:p>
            <a:pPr marL="0" indent="0">
              <a:buNone/>
            </a:pPr>
            <a:r>
              <a:rPr lang="en-US" altLang="zh-CN" sz="2000" dirty="0"/>
              <a:t>	+ Shares Outstanding(n)/max(Shares Outstanding)</a:t>
            </a:r>
          </a:p>
          <a:p>
            <a:pPr marL="0" indent="0">
              <a:buNone/>
            </a:pPr>
            <a:r>
              <a:rPr lang="en-US" altLang="zh-CN" sz="2000" dirty="0"/>
              <a:t> 	+ Earnings Quarterly Growth(n)/max(Earnings Quarterly Growth)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1400" dirty="0"/>
              <a:t>• Score(n): The Nth stock</a:t>
            </a:r>
          </a:p>
          <a:p>
            <a:pPr marL="0" indent="0">
              <a:buNone/>
            </a:pPr>
            <a:r>
              <a:rPr lang="en-US" altLang="zh-CN" sz="1400" dirty="0"/>
              <a:t>• PB ratio(n): The PB ratio of Nth stock</a:t>
            </a:r>
          </a:p>
          <a:p>
            <a:pPr marL="0" indent="0">
              <a:buNone/>
            </a:pPr>
            <a:r>
              <a:rPr lang="en-US" altLang="zh-CN" sz="1400" dirty="0"/>
              <a:t>• max(PB ratio): The highest PB ratio of all stocks</a:t>
            </a:r>
          </a:p>
          <a:p>
            <a:pPr marL="0" indent="0">
              <a:buNone/>
            </a:pPr>
            <a:r>
              <a:rPr lang="en-US" altLang="zh-CN" sz="1400" dirty="0"/>
              <a:t>• Shares Outstanding(n): The shares outstanding of Nth stock</a:t>
            </a:r>
          </a:p>
          <a:p>
            <a:pPr marL="0" indent="0">
              <a:buNone/>
            </a:pPr>
            <a:r>
              <a:rPr lang="en-US" altLang="zh-CN" sz="1400" dirty="0"/>
              <a:t>• max(Shares Outstanding): The highest outstanding of all stocks</a:t>
            </a:r>
          </a:p>
          <a:p>
            <a:pPr marL="0" indent="0">
              <a:buNone/>
            </a:pPr>
            <a:r>
              <a:rPr lang="en-US" altLang="zh-CN" sz="1400" dirty="0"/>
              <a:t>• Earnings Quarterly Growth(n): The earnings quarterly growth of Nth stock</a:t>
            </a:r>
          </a:p>
          <a:p>
            <a:pPr marL="0" indent="0">
              <a:buNone/>
            </a:pPr>
            <a:r>
              <a:rPr lang="en-US" altLang="zh-CN" sz="1400" dirty="0"/>
              <a:t>• max(Earnings Quarterly Growth): The highest earnings quarterly growth of all stocks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4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196280"/>
            <a:ext cx="8229600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Select recommended portfolio</a:t>
            </a:r>
          </a:p>
          <a:p>
            <a:r>
              <a:rPr lang="en-US" altLang="zh-CN" sz="2000" dirty="0" smtClean="0"/>
              <a:t>C</a:t>
            </a:r>
            <a:r>
              <a:rPr lang="en-US" altLang="zh-CN" sz="2000" dirty="0" smtClean="0"/>
              <a:t>hose </a:t>
            </a:r>
            <a:r>
              <a:rPr lang="en-US" altLang="zh-CN" sz="2000" dirty="0"/>
              <a:t>the stock with the highest score, group by sector to find 11 stocks from different sectors.</a:t>
            </a:r>
          </a:p>
          <a:p>
            <a:r>
              <a:rPr lang="en-US" altLang="zh-CN" sz="2000" dirty="0"/>
              <a:t>Price-weighted method (add each stock price together and divided by the number of stocks) to put weight for each stock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84512"/>
            <a:ext cx="2010447" cy="244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28706"/>
              </p:ext>
            </p:extLst>
          </p:nvPr>
        </p:nvGraphicFramePr>
        <p:xfrm>
          <a:off x="683568" y="2249157"/>
          <a:ext cx="5121958" cy="2298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6213"/>
                <a:gridCol w="670607"/>
                <a:gridCol w="3005138"/>
              </a:tblGrid>
              <a:tr h="202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 smtClean="0">
                          <a:effectLst/>
                          <a:latin typeface="+mn-lt"/>
                        </a:rPr>
                        <a:t>Sector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 smtClean="0">
                          <a:effectLst/>
                          <a:latin typeface="+mn-lt"/>
                        </a:rPr>
                        <a:t>Symbol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1" u="none" strike="noStrike" dirty="0" smtClean="0">
                          <a:effectLst/>
                          <a:latin typeface="+mn-lt"/>
                        </a:rPr>
                        <a:t>Stock</a:t>
                      </a:r>
                      <a:r>
                        <a:rPr lang="en-US" altLang="zh-CN" sz="1100" b="1" u="none" strike="noStrike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Utilities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1250.HK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Beijing Enterprises Clean Energy Group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Technology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2382.HK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Sunny Optical Technology (Group) Company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Real Estate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0898.HK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Multifield International Holdings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Industrials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0267.HK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CITIC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Healthcare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1177.HK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Sino Biopharmaceutical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Financial Services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1141.HK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CMBC Capital Holdings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Energy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2883.HK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 Oilfield Services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Consumer Defensive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0530.HK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Goldin Financial Holdings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Consumer Cyclical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0136.HK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HengTen Networks Group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Communication Services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0680.HK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 Hai Corporation Limited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Basic Materials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  <a:latin typeface="+mn-lt"/>
                        </a:rPr>
                        <a:t>0697.HK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Shougang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Concord International Enterprises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61096" y="210449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0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96280"/>
            <a:ext cx="7812868" cy="85751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/>
              <a:t>Back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Testing</a:t>
            </a:r>
            <a:br>
              <a:rPr lang="en-US" altLang="zh-CN" sz="2800" b="1" dirty="0"/>
            </a:b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the historical performance of portfolio 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HSI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" y="1204392"/>
            <a:ext cx="6029284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300192" y="1056891"/>
            <a:ext cx="34563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testing period: 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12/12/2014 to 12/12/2019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48051" y="2608548"/>
            <a:ext cx="28443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of our portfolio did much better than HSI. Especially, the return of the portfolio had been much higher than that of HSI since 2017.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3912" y="1564089"/>
            <a:ext cx="1126691" cy="11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58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1740" y="1312404"/>
            <a:ext cx="4500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cap="all"/>
            </a:pP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 cap="all"/>
            </a:pPr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25738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2554288"/>
            <a:ext cx="19748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180"/>
          <p:cNvGrpSpPr/>
          <p:nvPr/>
        </p:nvGrpSpPr>
        <p:grpSpPr>
          <a:xfrm rot="1844065" flipH="1">
            <a:off x="1490353" y="3114268"/>
            <a:ext cx="1808890" cy="217330"/>
            <a:chOff x="4811713" y="3189288"/>
            <a:chExt cx="2571751" cy="476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文本框 177"/>
          <p:cNvSpPr txBox="1"/>
          <p:nvPr/>
        </p:nvSpPr>
        <p:spPr>
          <a:xfrm>
            <a:off x="272782" y="886688"/>
            <a:ext cx="2335290" cy="684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Updates of Stock Compositions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187" y="1516497"/>
            <a:ext cx="273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Due to the memory space of our computers and the complexity of portfolio composition in practice, we could not build a sophisticated portfolio with frequent updates of stock compositions.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6" name="组合 180"/>
          <p:cNvGrpSpPr/>
          <p:nvPr/>
        </p:nvGrpSpPr>
        <p:grpSpPr>
          <a:xfrm rot="5979480" flipH="1">
            <a:off x="3734732" y="2015021"/>
            <a:ext cx="985090" cy="217330"/>
            <a:chOff x="4811713" y="3189288"/>
            <a:chExt cx="2571751" cy="476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38"/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Freeform 39"/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40"/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46"/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47"/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48"/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56"/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57"/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58"/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59"/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60"/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61"/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66"/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68"/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70"/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71"/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3477378" y="240280"/>
            <a:ext cx="1975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Choosing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4" name="TextBox 6143"/>
          <p:cNvSpPr txBox="1"/>
          <p:nvPr/>
        </p:nvSpPr>
        <p:spPr>
          <a:xfrm>
            <a:off x="3477377" y="632772"/>
            <a:ext cx="2406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the scoring method or regression method for factors selection, which was much more difficult and needed much larger memory space to run the code.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5" name="矩形 6144"/>
          <p:cNvSpPr/>
          <p:nvPr/>
        </p:nvSpPr>
        <p:spPr>
          <a:xfrm>
            <a:off x="6408204" y="2096095"/>
            <a:ext cx="2813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Scarce Ability of Predicting the Future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7" name="组合 180"/>
          <p:cNvGrpSpPr/>
          <p:nvPr/>
        </p:nvGrpSpPr>
        <p:grpSpPr>
          <a:xfrm rot="8833019" flipH="1">
            <a:off x="5106598" y="2904700"/>
            <a:ext cx="1154095" cy="217330"/>
            <a:chOff x="4811713" y="3189288"/>
            <a:chExt cx="2571751" cy="47625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8" name="Freeform 5"/>
            <p:cNvSpPr>
              <a:spLocks/>
            </p:cNvSpPr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7"/>
            <p:cNvSpPr>
              <a:spLocks/>
            </p:cNvSpPr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13"/>
            <p:cNvSpPr>
              <a:spLocks/>
            </p:cNvSpPr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18"/>
            <p:cNvSpPr>
              <a:spLocks/>
            </p:cNvSpPr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Freeform 20"/>
            <p:cNvSpPr>
              <a:spLocks/>
            </p:cNvSpPr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Freeform 23"/>
            <p:cNvSpPr>
              <a:spLocks/>
            </p:cNvSpPr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Freeform 24"/>
            <p:cNvSpPr>
              <a:spLocks/>
            </p:cNvSpPr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25"/>
            <p:cNvSpPr>
              <a:spLocks/>
            </p:cNvSpPr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Freeform 26"/>
            <p:cNvSpPr>
              <a:spLocks/>
            </p:cNvSpPr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27"/>
            <p:cNvSpPr>
              <a:spLocks/>
            </p:cNvSpPr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Freeform 28"/>
            <p:cNvSpPr>
              <a:spLocks/>
            </p:cNvSpPr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Freeform 29"/>
            <p:cNvSpPr>
              <a:spLocks/>
            </p:cNvSpPr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30"/>
            <p:cNvSpPr>
              <a:spLocks/>
            </p:cNvSpPr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31"/>
            <p:cNvSpPr>
              <a:spLocks/>
            </p:cNvSpPr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Freeform 32"/>
            <p:cNvSpPr>
              <a:spLocks/>
            </p:cNvSpPr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Freeform 33"/>
            <p:cNvSpPr>
              <a:spLocks/>
            </p:cNvSpPr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Freeform 35"/>
            <p:cNvSpPr>
              <a:spLocks/>
            </p:cNvSpPr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Freeform 36"/>
            <p:cNvSpPr>
              <a:spLocks/>
            </p:cNvSpPr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38"/>
            <p:cNvSpPr>
              <a:spLocks/>
            </p:cNvSpPr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Freeform 39"/>
            <p:cNvSpPr>
              <a:spLocks/>
            </p:cNvSpPr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40"/>
            <p:cNvSpPr>
              <a:spLocks/>
            </p:cNvSpPr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41"/>
            <p:cNvSpPr>
              <a:spLocks/>
            </p:cNvSpPr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42"/>
            <p:cNvSpPr>
              <a:spLocks/>
            </p:cNvSpPr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43"/>
            <p:cNvSpPr>
              <a:spLocks/>
            </p:cNvSpPr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44"/>
            <p:cNvSpPr>
              <a:spLocks/>
            </p:cNvSpPr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45"/>
            <p:cNvSpPr>
              <a:spLocks/>
            </p:cNvSpPr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46"/>
            <p:cNvSpPr>
              <a:spLocks/>
            </p:cNvSpPr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47"/>
            <p:cNvSpPr>
              <a:spLocks/>
            </p:cNvSpPr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48"/>
            <p:cNvSpPr>
              <a:spLocks/>
            </p:cNvSpPr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49"/>
            <p:cNvSpPr>
              <a:spLocks/>
            </p:cNvSpPr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Freeform 50"/>
            <p:cNvSpPr>
              <a:spLocks/>
            </p:cNvSpPr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Freeform 51"/>
            <p:cNvSpPr>
              <a:spLocks/>
            </p:cNvSpPr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52"/>
            <p:cNvSpPr>
              <a:spLocks/>
            </p:cNvSpPr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53"/>
            <p:cNvSpPr>
              <a:spLocks/>
            </p:cNvSpPr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54"/>
            <p:cNvSpPr>
              <a:spLocks/>
            </p:cNvSpPr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55"/>
            <p:cNvSpPr>
              <a:spLocks/>
            </p:cNvSpPr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56"/>
            <p:cNvSpPr>
              <a:spLocks/>
            </p:cNvSpPr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57"/>
            <p:cNvSpPr>
              <a:spLocks/>
            </p:cNvSpPr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58"/>
            <p:cNvSpPr>
              <a:spLocks/>
            </p:cNvSpPr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59"/>
            <p:cNvSpPr>
              <a:spLocks/>
            </p:cNvSpPr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Freeform 60"/>
            <p:cNvSpPr>
              <a:spLocks/>
            </p:cNvSpPr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Freeform 61"/>
            <p:cNvSpPr>
              <a:spLocks/>
            </p:cNvSpPr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Freeform 66"/>
            <p:cNvSpPr>
              <a:spLocks/>
            </p:cNvSpPr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Freeform 68"/>
            <p:cNvSpPr>
              <a:spLocks/>
            </p:cNvSpPr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Freeform 70"/>
            <p:cNvSpPr>
              <a:spLocks/>
            </p:cNvSpPr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Freeform 71"/>
            <p:cNvSpPr>
              <a:spLocks/>
            </p:cNvSpPr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47" name="矩形 6146"/>
          <p:cNvSpPr/>
          <p:nvPr/>
        </p:nvSpPr>
        <p:spPr>
          <a:xfrm>
            <a:off x="6408216" y="2753420"/>
            <a:ext cx="2412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performance results we got were based on history, we could not predict the future with certainty.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92146" y="1984864"/>
            <a:ext cx="514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92146" y="2645208"/>
            <a:ext cx="4572508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76421" y="2762169"/>
            <a:ext cx="180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39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39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2814331" y="293808"/>
            <a:ext cx="3052203" cy="1221636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33261" y="241446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17705" y="613916"/>
            <a:ext cx="395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2946764" y="1734668"/>
            <a:ext cx="2482482" cy="3770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cap="all"/>
            </a:pPr>
            <a:r>
              <a:rPr lang="en-US" altLang="zh-CN" sz="2000" dirty="0"/>
              <a:t>Topic INTRODUCYION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946764" y="2277795"/>
            <a:ext cx="3600399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cap="all"/>
            </a:pPr>
            <a:r>
              <a:rPr lang="en-US" altLang="zh-CN" sz="2000" dirty="0"/>
              <a:t>Python</a:t>
            </a:r>
            <a:r>
              <a:rPr lang="zh-CN" altLang="zh-CN" sz="2000" dirty="0"/>
              <a:t> </a:t>
            </a:r>
            <a:r>
              <a:rPr lang="en-US" altLang="zh-CN" sz="2000" dirty="0"/>
              <a:t>Library</a:t>
            </a:r>
          </a:p>
        </p:txBody>
      </p:sp>
      <p:sp>
        <p:nvSpPr>
          <p:cNvPr id="14" name="文本框 1"/>
          <p:cNvSpPr txBox="1"/>
          <p:nvPr/>
        </p:nvSpPr>
        <p:spPr>
          <a:xfrm>
            <a:off x="2951820" y="2889863"/>
            <a:ext cx="3547244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cap="all"/>
            </a:pPr>
            <a:r>
              <a:rPr lang="en-US" altLang="zh-CN" sz="2000" dirty="0"/>
              <a:t>Data Loading and Cleaning</a:t>
            </a:r>
          </a:p>
        </p:txBody>
      </p:sp>
      <p:sp>
        <p:nvSpPr>
          <p:cNvPr id="15" name="文本框 1"/>
          <p:cNvSpPr txBox="1"/>
          <p:nvPr/>
        </p:nvSpPr>
        <p:spPr>
          <a:xfrm>
            <a:off x="2946764" y="3426369"/>
            <a:ext cx="4985651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cap="all"/>
            </a:pPr>
            <a:r>
              <a:rPr lang="en-US" altLang="zh-CN" sz="2000" dirty="0"/>
              <a:t>Data Processing and Analysis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2946764" y="4007764"/>
            <a:ext cx="4985651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cap="all"/>
            </a:pPr>
            <a:r>
              <a:rPr lang="en-US" altLang="zh-CN" sz="2000" dirty="0"/>
              <a:t>Conclusion</a:t>
            </a:r>
          </a:p>
        </p:txBody>
      </p:sp>
      <p:sp>
        <p:nvSpPr>
          <p:cNvPr id="19" name="文本框 1"/>
          <p:cNvSpPr txBox="1"/>
          <p:nvPr/>
        </p:nvSpPr>
        <p:spPr>
          <a:xfrm>
            <a:off x="2951820" y="4542493"/>
            <a:ext cx="4985651" cy="377028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cap="all"/>
            </a:pPr>
            <a:r>
              <a:rPr lang="en-US" altLang="zh-CN" sz="2000" dirty="0"/>
              <a:t>improvement</a:t>
            </a:r>
          </a:p>
        </p:txBody>
      </p:sp>
      <p:cxnSp>
        <p:nvCxnSpPr>
          <p:cNvPr id="21" name="PA_直接连接符 174"/>
          <p:cNvCxnSpPr/>
          <p:nvPr>
            <p:custDataLst>
              <p:tags r:id="rId1"/>
            </p:custDataLst>
          </p:nvPr>
        </p:nvCxnSpPr>
        <p:spPr>
          <a:xfrm>
            <a:off x="2845573" y="1812552"/>
            <a:ext cx="0" cy="333253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椭圆 177"/>
          <p:cNvSpPr/>
          <p:nvPr>
            <p:custDataLst>
              <p:tags r:id="rId2"/>
            </p:custDataLst>
          </p:nvPr>
        </p:nvSpPr>
        <p:spPr>
          <a:xfrm>
            <a:off x="2807804" y="2428528"/>
            <a:ext cx="75539" cy="7556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椭圆 178"/>
          <p:cNvSpPr/>
          <p:nvPr>
            <p:custDataLst>
              <p:tags r:id="rId3"/>
            </p:custDataLst>
          </p:nvPr>
        </p:nvSpPr>
        <p:spPr>
          <a:xfrm>
            <a:off x="2807804" y="3577102"/>
            <a:ext cx="75539" cy="7556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_椭圆 178"/>
          <p:cNvSpPr/>
          <p:nvPr>
            <p:custDataLst>
              <p:tags r:id="rId4"/>
            </p:custDataLst>
          </p:nvPr>
        </p:nvSpPr>
        <p:spPr>
          <a:xfrm>
            <a:off x="2809569" y="4120716"/>
            <a:ext cx="75539" cy="7556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_椭圆 178"/>
          <p:cNvSpPr/>
          <p:nvPr>
            <p:custDataLst>
              <p:tags r:id="rId5"/>
            </p:custDataLst>
          </p:nvPr>
        </p:nvSpPr>
        <p:spPr>
          <a:xfrm>
            <a:off x="2809569" y="4693226"/>
            <a:ext cx="75539" cy="7556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_椭圆 178"/>
          <p:cNvSpPr/>
          <p:nvPr>
            <p:custDataLst>
              <p:tags r:id="rId6"/>
            </p:custDataLst>
          </p:nvPr>
        </p:nvSpPr>
        <p:spPr>
          <a:xfrm>
            <a:off x="2809569" y="1816460"/>
            <a:ext cx="75539" cy="7556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_椭圆 177"/>
          <p:cNvSpPr/>
          <p:nvPr>
            <p:custDataLst>
              <p:tags r:id="rId7"/>
            </p:custDataLst>
          </p:nvPr>
        </p:nvSpPr>
        <p:spPr>
          <a:xfrm>
            <a:off x="2809569" y="3040596"/>
            <a:ext cx="75539" cy="7556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6236" y="1672440"/>
            <a:ext cx="2249445" cy="10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71700" y="1816460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INTRODUCYION</a:t>
            </a:r>
          </a:p>
        </p:txBody>
      </p:sp>
    </p:spTree>
    <p:extLst>
      <p:ext uri="{BB962C8B-B14F-4D97-AF65-F5344CB8AC3E}">
        <p14:creationId xmlns:p14="http://schemas.microsoft.com/office/powerpoint/2010/main" val="3561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532" y="304292"/>
            <a:ext cx="8229600" cy="3395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Multi-factor stock selection models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a series of factors related to stock prices, use quantitative methods to model and select stocks.</a:t>
            </a:r>
          </a:p>
          <a:p>
            <a:pPr marL="0" indent="0">
              <a:buNone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Portfolio objectives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Outperform Hang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Seng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Index(HSI)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stock picks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Hong Kong stock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00200"/>
            <a:ext cx="995480" cy="131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64757"/>
            <a:ext cx="1130018" cy="143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3058"/>
            <a:ext cx="1092969" cy="143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0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7724" y="1960476"/>
            <a:ext cx="442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cap="all"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9526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47726">
            <a:off x="36593" y="3365598"/>
            <a:ext cx="2177429" cy="1700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4913" y="3538485"/>
            <a:ext cx="2409388" cy="1654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24689">
            <a:off x="5787760" y="1569724"/>
            <a:ext cx="1954304" cy="2260650"/>
          </a:xfrm>
          <a:prstGeom prst="rect">
            <a:avLst/>
          </a:prstGeom>
        </p:spPr>
      </p:pic>
      <p:sp>
        <p:nvSpPr>
          <p:cNvPr id="8" name="任意多边形 7"/>
          <p:cNvSpPr>
            <a:spLocks/>
          </p:cNvSpPr>
          <p:nvPr/>
        </p:nvSpPr>
        <p:spPr bwMode="auto">
          <a:xfrm>
            <a:off x="1461320" y="1771330"/>
            <a:ext cx="1601641" cy="1260408"/>
          </a:xfrm>
          <a:custGeom>
            <a:avLst/>
            <a:gdLst>
              <a:gd name="connsiteX0" fmla="*/ 382260 w 956683"/>
              <a:gd name="connsiteY0" fmla="*/ 1106577 h 1127126"/>
              <a:gd name="connsiteX1" fmla="*/ 404936 w 956683"/>
              <a:gd name="connsiteY1" fmla="*/ 1106969 h 1127126"/>
              <a:gd name="connsiteX2" fmla="*/ 398186 w 956683"/>
              <a:gd name="connsiteY2" fmla="*/ 1107436 h 1127126"/>
              <a:gd name="connsiteX3" fmla="*/ 371954 w 956683"/>
              <a:gd name="connsiteY3" fmla="*/ 1108343 h 1127126"/>
              <a:gd name="connsiteX4" fmla="*/ 158302 w 956683"/>
              <a:gd name="connsiteY4" fmla="*/ 1119613 h 1127126"/>
              <a:gd name="connsiteX5" fmla="*/ 15868 w 956683"/>
              <a:gd name="connsiteY5" fmla="*/ 1123369 h 1127126"/>
              <a:gd name="connsiteX6" fmla="*/ 105827 w 956683"/>
              <a:gd name="connsiteY6" fmla="*/ 1119613 h 1127126"/>
              <a:gd name="connsiteX7" fmla="*/ 203282 w 956683"/>
              <a:gd name="connsiteY7" fmla="*/ 1115856 h 1127126"/>
              <a:gd name="connsiteX8" fmla="*/ 545734 w 956683"/>
              <a:gd name="connsiteY8" fmla="*/ 1105269 h 1127126"/>
              <a:gd name="connsiteX9" fmla="*/ 446919 w 956683"/>
              <a:gd name="connsiteY9" fmla="*/ 1112099 h 1127126"/>
              <a:gd name="connsiteX10" fmla="*/ 15868 w 956683"/>
              <a:gd name="connsiteY10" fmla="*/ 1127126 h 1127126"/>
              <a:gd name="connsiteX11" fmla="*/ 117072 w 956683"/>
              <a:gd name="connsiteY11" fmla="*/ 1123369 h 1127126"/>
              <a:gd name="connsiteX12" fmla="*/ 222023 w 956683"/>
              <a:gd name="connsiteY12" fmla="*/ 1119613 h 1127126"/>
              <a:gd name="connsiteX13" fmla="*/ 398186 w 956683"/>
              <a:gd name="connsiteY13" fmla="*/ 1107436 h 1127126"/>
              <a:gd name="connsiteX14" fmla="*/ 409436 w 956683"/>
              <a:gd name="connsiteY14" fmla="*/ 1107047 h 1127126"/>
              <a:gd name="connsiteX15" fmla="*/ 484402 w 956683"/>
              <a:gd name="connsiteY15" fmla="*/ 1108343 h 1127126"/>
              <a:gd name="connsiteX16" fmla="*/ 555619 w 956683"/>
              <a:gd name="connsiteY16" fmla="*/ 1104586 h 1127126"/>
              <a:gd name="connsiteX17" fmla="*/ 559367 w 956683"/>
              <a:gd name="connsiteY17" fmla="*/ 1104586 h 1127126"/>
              <a:gd name="connsiteX18" fmla="*/ 545734 w 956683"/>
              <a:gd name="connsiteY18" fmla="*/ 1105269 h 1127126"/>
              <a:gd name="connsiteX19" fmla="*/ 532640 w 956683"/>
              <a:gd name="connsiteY19" fmla="*/ 1102789 h 1127126"/>
              <a:gd name="connsiteX20" fmla="*/ 480653 w 956683"/>
              <a:gd name="connsiteY20" fmla="*/ 1104586 h 1127126"/>
              <a:gd name="connsiteX21" fmla="*/ 409436 w 956683"/>
              <a:gd name="connsiteY21" fmla="*/ 1107047 h 1127126"/>
              <a:gd name="connsiteX22" fmla="*/ 404936 w 956683"/>
              <a:gd name="connsiteY22" fmla="*/ 1106969 h 1127126"/>
              <a:gd name="connsiteX23" fmla="*/ 439422 w 956683"/>
              <a:gd name="connsiteY23" fmla="*/ 1104586 h 1127126"/>
              <a:gd name="connsiteX24" fmla="*/ 653073 w 956683"/>
              <a:gd name="connsiteY24" fmla="*/ 1101366 h 1127126"/>
              <a:gd name="connsiteX25" fmla="*/ 653073 w 956683"/>
              <a:gd name="connsiteY25" fmla="*/ 1115856 h 1127126"/>
              <a:gd name="connsiteX26" fmla="*/ 649325 w 956683"/>
              <a:gd name="connsiteY26" fmla="*/ 1115856 h 1127126"/>
              <a:gd name="connsiteX27" fmla="*/ 649503 w 956683"/>
              <a:gd name="connsiteY27" fmla="*/ 1101621 h 1127126"/>
              <a:gd name="connsiteX28" fmla="*/ 649556 w 956683"/>
              <a:gd name="connsiteY28" fmla="*/ 1097322 h 1127126"/>
              <a:gd name="connsiteX29" fmla="*/ 649503 w 956683"/>
              <a:gd name="connsiteY29" fmla="*/ 1101621 h 1127126"/>
              <a:gd name="connsiteX30" fmla="*/ 608094 w 956683"/>
              <a:gd name="connsiteY30" fmla="*/ 1104586 h 1127126"/>
              <a:gd name="connsiteX31" fmla="*/ 559367 w 956683"/>
              <a:gd name="connsiteY31" fmla="*/ 1104586 h 1127126"/>
              <a:gd name="connsiteX32" fmla="*/ 634332 w 956683"/>
              <a:gd name="connsiteY32" fmla="*/ 1100829 h 1127126"/>
              <a:gd name="connsiteX33" fmla="*/ 532640 w 956683"/>
              <a:gd name="connsiteY33" fmla="*/ 1102789 h 1127126"/>
              <a:gd name="connsiteX34" fmla="*/ 589353 w 956683"/>
              <a:gd name="connsiteY34" fmla="*/ 1100829 h 1127126"/>
              <a:gd name="connsiteX35" fmla="*/ 634332 w 956683"/>
              <a:gd name="connsiteY35" fmla="*/ 1099565 h 1127126"/>
              <a:gd name="connsiteX36" fmla="*/ 639486 w 956683"/>
              <a:gd name="connsiteY36" fmla="*/ 1099420 h 1127126"/>
              <a:gd name="connsiteX37" fmla="*/ 672833 w 956683"/>
              <a:gd name="connsiteY37" fmla="*/ 1097142 h 1127126"/>
              <a:gd name="connsiteX38" fmla="*/ 660570 w 956683"/>
              <a:gd name="connsiteY38" fmla="*/ 1104586 h 1127126"/>
              <a:gd name="connsiteX39" fmla="*/ 660570 w 956683"/>
              <a:gd name="connsiteY39" fmla="*/ 1100829 h 1127126"/>
              <a:gd name="connsiteX40" fmla="*/ 663453 w 956683"/>
              <a:gd name="connsiteY40" fmla="*/ 1099962 h 1127126"/>
              <a:gd name="connsiteX41" fmla="*/ 664318 w 956683"/>
              <a:gd name="connsiteY41" fmla="*/ 1100829 h 1127126"/>
              <a:gd name="connsiteX42" fmla="*/ 668038 w 956683"/>
              <a:gd name="connsiteY42" fmla="*/ 1098584 h 1127126"/>
              <a:gd name="connsiteX43" fmla="*/ 634332 w 956683"/>
              <a:gd name="connsiteY43" fmla="*/ 1097072 h 1127126"/>
              <a:gd name="connsiteX44" fmla="*/ 529381 w 956683"/>
              <a:gd name="connsiteY44" fmla="*/ 1100829 h 1127126"/>
              <a:gd name="connsiteX45" fmla="*/ 420681 w 956683"/>
              <a:gd name="connsiteY45" fmla="*/ 1104586 h 1127126"/>
              <a:gd name="connsiteX46" fmla="*/ 634332 w 956683"/>
              <a:gd name="connsiteY46" fmla="*/ 1097072 h 1127126"/>
              <a:gd name="connsiteX47" fmla="*/ 49603 w 956683"/>
              <a:gd name="connsiteY47" fmla="*/ 1097072 h 1127126"/>
              <a:gd name="connsiteX48" fmla="*/ 203282 w 956683"/>
              <a:gd name="connsiteY48" fmla="*/ 1100829 h 1127126"/>
              <a:gd name="connsiteX49" fmla="*/ 420681 w 956683"/>
              <a:gd name="connsiteY49" fmla="*/ 1104586 h 1127126"/>
              <a:gd name="connsiteX50" fmla="*/ 382260 w 956683"/>
              <a:gd name="connsiteY50" fmla="*/ 1106577 h 1127126"/>
              <a:gd name="connsiteX51" fmla="*/ 267002 w 956683"/>
              <a:gd name="connsiteY51" fmla="*/ 1104586 h 1127126"/>
              <a:gd name="connsiteX52" fmla="*/ 49603 w 956683"/>
              <a:gd name="connsiteY52" fmla="*/ 1100829 h 1127126"/>
              <a:gd name="connsiteX53" fmla="*/ 49603 w 956683"/>
              <a:gd name="connsiteY53" fmla="*/ 1097072 h 1127126"/>
              <a:gd name="connsiteX54" fmla="*/ 666507 w 956683"/>
              <a:gd name="connsiteY54" fmla="*/ 1093789 h 1127126"/>
              <a:gd name="connsiteX55" fmla="*/ 660570 w 956683"/>
              <a:gd name="connsiteY55" fmla="*/ 1097072 h 1127126"/>
              <a:gd name="connsiteX56" fmla="*/ 662868 w 956683"/>
              <a:gd name="connsiteY56" fmla="*/ 1099375 h 1127126"/>
              <a:gd name="connsiteX57" fmla="*/ 660570 w 956683"/>
              <a:gd name="connsiteY57" fmla="*/ 1100829 h 1127126"/>
              <a:gd name="connsiteX58" fmla="*/ 653073 w 956683"/>
              <a:gd name="connsiteY58" fmla="*/ 1101366 h 1127126"/>
              <a:gd name="connsiteX59" fmla="*/ 653073 w 956683"/>
              <a:gd name="connsiteY59" fmla="*/ 1096589 h 1127126"/>
              <a:gd name="connsiteX60" fmla="*/ 680976 w 956683"/>
              <a:gd name="connsiteY60" fmla="*/ 1090774 h 1127126"/>
              <a:gd name="connsiteX61" fmla="*/ 668038 w 956683"/>
              <a:gd name="connsiteY61" fmla="*/ 1098584 h 1127126"/>
              <a:gd name="connsiteX62" fmla="*/ 663453 w 956683"/>
              <a:gd name="connsiteY62" fmla="*/ 1099962 h 1127126"/>
              <a:gd name="connsiteX63" fmla="*/ 662868 w 956683"/>
              <a:gd name="connsiteY63" fmla="*/ 1099375 h 1127126"/>
              <a:gd name="connsiteX64" fmla="*/ 674246 w 956683"/>
              <a:gd name="connsiteY64" fmla="*/ 1092177 h 1127126"/>
              <a:gd name="connsiteX65" fmla="*/ 707704 w 956683"/>
              <a:gd name="connsiteY65" fmla="*/ 1071009 h 1127126"/>
              <a:gd name="connsiteX66" fmla="*/ 674246 w 956683"/>
              <a:gd name="connsiteY66" fmla="*/ 1092177 h 1127126"/>
              <a:gd name="connsiteX67" fmla="*/ 666507 w 956683"/>
              <a:gd name="connsiteY67" fmla="*/ 1093789 h 1127126"/>
              <a:gd name="connsiteX68" fmla="*/ 635468 w 956683"/>
              <a:gd name="connsiteY68" fmla="*/ 1061445 h 1127126"/>
              <a:gd name="connsiteX69" fmla="*/ 638080 w 956683"/>
              <a:gd name="connsiteY69" fmla="*/ 1089559 h 1127126"/>
              <a:gd name="connsiteX70" fmla="*/ 635147 w 956683"/>
              <a:gd name="connsiteY70" fmla="*/ 1070449 h 1127126"/>
              <a:gd name="connsiteX71" fmla="*/ 735461 w 956683"/>
              <a:gd name="connsiteY71" fmla="*/ 1057885 h 1127126"/>
              <a:gd name="connsiteX72" fmla="*/ 727102 w 956683"/>
              <a:gd name="connsiteY72" fmla="*/ 1064201 h 1127126"/>
              <a:gd name="connsiteX73" fmla="*/ 684551 w 956683"/>
              <a:gd name="connsiteY73" fmla="*/ 1090029 h 1127126"/>
              <a:gd name="connsiteX74" fmla="*/ 680976 w 956683"/>
              <a:gd name="connsiteY74" fmla="*/ 1090774 h 1127126"/>
              <a:gd name="connsiteX75" fmla="*/ 630423 w 956683"/>
              <a:gd name="connsiteY75" fmla="*/ 1052341 h 1127126"/>
              <a:gd name="connsiteX76" fmla="*/ 631389 w 956683"/>
              <a:gd name="connsiteY76" fmla="*/ 1061533 h 1127126"/>
              <a:gd name="connsiteX77" fmla="*/ 631109 w 956683"/>
              <a:gd name="connsiteY77" fmla="*/ 1072566 h 1127126"/>
              <a:gd name="connsiteX78" fmla="*/ 629885 w 956683"/>
              <a:gd name="connsiteY78" fmla="*/ 1066108 h 1127126"/>
              <a:gd name="connsiteX79" fmla="*/ 737770 w 956683"/>
              <a:gd name="connsiteY79" fmla="*/ 1051903 h 1127126"/>
              <a:gd name="connsiteX80" fmla="*/ 728507 w 956683"/>
              <a:gd name="connsiteY80" fmla="*/ 1059505 h 1127126"/>
              <a:gd name="connsiteX81" fmla="*/ 707704 w 956683"/>
              <a:gd name="connsiteY81" fmla="*/ 1071009 h 1127126"/>
              <a:gd name="connsiteX82" fmla="*/ 735535 w 956683"/>
              <a:gd name="connsiteY82" fmla="*/ 1053401 h 1127126"/>
              <a:gd name="connsiteX83" fmla="*/ 631727 w 956683"/>
              <a:gd name="connsiteY83" fmla="*/ 1048170 h 1127126"/>
              <a:gd name="connsiteX84" fmla="*/ 635147 w 956683"/>
              <a:gd name="connsiteY84" fmla="*/ 1070449 h 1127126"/>
              <a:gd name="connsiteX85" fmla="*/ 634466 w 956683"/>
              <a:gd name="connsiteY85" fmla="*/ 1089559 h 1127126"/>
              <a:gd name="connsiteX86" fmla="*/ 634332 w 956683"/>
              <a:gd name="connsiteY86" fmla="*/ 1093316 h 1127126"/>
              <a:gd name="connsiteX87" fmla="*/ 630968 w 956683"/>
              <a:gd name="connsiteY87" fmla="*/ 1078143 h 1127126"/>
              <a:gd name="connsiteX88" fmla="*/ 631109 w 956683"/>
              <a:gd name="connsiteY88" fmla="*/ 1072566 h 1127126"/>
              <a:gd name="connsiteX89" fmla="*/ 634332 w 956683"/>
              <a:gd name="connsiteY89" fmla="*/ 1089559 h 1127126"/>
              <a:gd name="connsiteX90" fmla="*/ 631389 w 956683"/>
              <a:gd name="connsiteY90" fmla="*/ 1061533 h 1127126"/>
              <a:gd name="connsiteX91" fmla="*/ 621998 w 956683"/>
              <a:gd name="connsiteY91" fmla="*/ 1021077 h 1127126"/>
              <a:gd name="connsiteX92" fmla="*/ 623556 w 956683"/>
              <a:gd name="connsiteY92" fmla="*/ 1032738 h 1127126"/>
              <a:gd name="connsiteX93" fmla="*/ 629885 w 956683"/>
              <a:gd name="connsiteY93" fmla="*/ 1066108 h 1127126"/>
              <a:gd name="connsiteX94" fmla="*/ 629647 w 956683"/>
              <a:gd name="connsiteY94" fmla="*/ 1072184 h 1127126"/>
              <a:gd name="connsiteX95" fmla="*/ 630968 w 956683"/>
              <a:gd name="connsiteY95" fmla="*/ 1078143 h 1127126"/>
              <a:gd name="connsiteX96" fmla="*/ 630584 w 956683"/>
              <a:gd name="connsiteY96" fmla="*/ 1093316 h 1127126"/>
              <a:gd name="connsiteX97" fmla="*/ 634332 w 956683"/>
              <a:gd name="connsiteY97" fmla="*/ 1093316 h 1127126"/>
              <a:gd name="connsiteX98" fmla="*/ 630584 w 956683"/>
              <a:gd name="connsiteY98" fmla="*/ 1097072 h 1127126"/>
              <a:gd name="connsiteX99" fmla="*/ 626836 w 956683"/>
              <a:gd name="connsiteY99" fmla="*/ 1070775 h 1127126"/>
              <a:gd name="connsiteX100" fmla="*/ 623087 w 956683"/>
              <a:gd name="connsiteY100" fmla="*/ 1040722 h 1127126"/>
              <a:gd name="connsiteX101" fmla="*/ 23902 w 956683"/>
              <a:gd name="connsiteY101" fmla="*/ 1013907 h 1127126"/>
              <a:gd name="connsiteX102" fmla="*/ 23308 w 956683"/>
              <a:gd name="connsiteY102" fmla="*/ 1023181 h 1127126"/>
              <a:gd name="connsiteX103" fmla="*/ 23237 w 956683"/>
              <a:gd name="connsiteY103" fmla="*/ 1023555 h 1127126"/>
              <a:gd name="connsiteX104" fmla="*/ 626211 w 956683"/>
              <a:gd name="connsiteY104" fmla="*/ 1012233 h 1127126"/>
              <a:gd name="connsiteX105" fmla="*/ 629431 w 956683"/>
              <a:gd name="connsiteY105" fmla="*/ 1033209 h 1127126"/>
              <a:gd name="connsiteX106" fmla="*/ 630584 w 956683"/>
              <a:gd name="connsiteY106" fmla="*/ 1048235 h 1127126"/>
              <a:gd name="connsiteX107" fmla="*/ 630423 w 956683"/>
              <a:gd name="connsiteY107" fmla="*/ 1052341 h 1127126"/>
              <a:gd name="connsiteX108" fmla="*/ 805214 w 956683"/>
              <a:gd name="connsiteY108" fmla="*/ 1006698 h 1127126"/>
              <a:gd name="connsiteX109" fmla="*/ 786681 w 956683"/>
              <a:gd name="connsiteY109" fmla="*/ 1024240 h 1127126"/>
              <a:gd name="connsiteX110" fmla="*/ 746780 w 956683"/>
              <a:gd name="connsiteY110" fmla="*/ 1051053 h 1127126"/>
              <a:gd name="connsiteX111" fmla="*/ 735461 w 956683"/>
              <a:gd name="connsiteY111" fmla="*/ 1057885 h 1127126"/>
              <a:gd name="connsiteX112" fmla="*/ 787461 w 956683"/>
              <a:gd name="connsiteY112" fmla="*/ 1018597 h 1127126"/>
              <a:gd name="connsiteX113" fmla="*/ 816742 w 956683"/>
              <a:gd name="connsiteY113" fmla="*/ 1004040 h 1127126"/>
              <a:gd name="connsiteX114" fmla="*/ 810501 w 956683"/>
              <a:gd name="connsiteY114" fmla="*/ 1010668 h 1127126"/>
              <a:gd name="connsiteX115" fmla="*/ 739284 w 956683"/>
              <a:gd name="connsiteY115" fmla="*/ 1067019 h 1127126"/>
              <a:gd name="connsiteX116" fmla="*/ 702738 w 956683"/>
              <a:gd name="connsiteY116" fmla="*/ 1088150 h 1127126"/>
              <a:gd name="connsiteX117" fmla="*/ 672833 w 956683"/>
              <a:gd name="connsiteY117" fmla="*/ 1097142 h 1127126"/>
              <a:gd name="connsiteX118" fmla="*/ 684551 w 956683"/>
              <a:gd name="connsiteY118" fmla="*/ 1090029 h 1127126"/>
              <a:gd name="connsiteX119" fmla="*/ 686808 w 956683"/>
              <a:gd name="connsiteY119" fmla="*/ 1089559 h 1127126"/>
              <a:gd name="connsiteX120" fmla="*/ 769270 w 956683"/>
              <a:gd name="connsiteY120" fmla="*/ 1040722 h 1127126"/>
              <a:gd name="connsiteX121" fmla="*/ 786681 w 956683"/>
              <a:gd name="connsiteY121" fmla="*/ 1024240 h 1127126"/>
              <a:gd name="connsiteX122" fmla="*/ 33803 w 956683"/>
              <a:gd name="connsiteY122" fmla="*/ 999902 h 1127126"/>
              <a:gd name="connsiteX123" fmla="*/ 33803 w 956683"/>
              <a:gd name="connsiteY123" fmla="*/ 1013059 h 1127126"/>
              <a:gd name="connsiteX124" fmla="*/ 30047 w 956683"/>
              <a:gd name="connsiteY124" fmla="*/ 1037492 h 1127126"/>
              <a:gd name="connsiteX125" fmla="*/ 18780 w 956683"/>
              <a:gd name="connsiteY125" fmla="*/ 1120191 h 1127126"/>
              <a:gd name="connsiteX126" fmla="*/ 18780 w 956683"/>
              <a:gd name="connsiteY126" fmla="*/ 1100143 h 1127126"/>
              <a:gd name="connsiteX127" fmla="*/ 23475 w 956683"/>
              <a:gd name="connsiteY127" fmla="*/ 1075083 h 1127126"/>
              <a:gd name="connsiteX128" fmla="*/ 26216 w 956683"/>
              <a:gd name="connsiteY128" fmla="*/ 1031189 h 1127126"/>
              <a:gd name="connsiteX129" fmla="*/ 637676 w 956683"/>
              <a:gd name="connsiteY129" fmla="*/ 999465 h 1127126"/>
              <a:gd name="connsiteX130" fmla="*/ 641829 w 956683"/>
              <a:gd name="connsiteY130" fmla="*/ 1021938 h 1127126"/>
              <a:gd name="connsiteX131" fmla="*/ 653073 w 956683"/>
              <a:gd name="connsiteY131" fmla="*/ 1067488 h 1127126"/>
              <a:gd name="connsiteX132" fmla="*/ 653073 w 956683"/>
              <a:gd name="connsiteY132" fmla="*/ 1096589 h 1127126"/>
              <a:gd name="connsiteX133" fmla="*/ 649556 w 956683"/>
              <a:gd name="connsiteY133" fmla="*/ 1097322 h 1127126"/>
              <a:gd name="connsiteX134" fmla="*/ 649794 w 956683"/>
              <a:gd name="connsiteY134" fmla="*/ 1078289 h 1127126"/>
              <a:gd name="connsiteX135" fmla="*/ 641829 w 956683"/>
              <a:gd name="connsiteY135" fmla="*/ 1040722 h 1127126"/>
              <a:gd name="connsiteX136" fmla="*/ 637022 w 956683"/>
              <a:gd name="connsiteY136" fmla="*/ 1017837 h 1127126"/>
              <a:gd name="connsiteX137" fmla="*/ 632700 w 956683"/>
              <a:gd name="connsiteY137" fmla="*/ 997263 h 1127126"/>
              <a:gd name="connsiteX138" fmla="*/ 637022 w 956683"/>
              <a:gd name="connsiteY138" fmla="*/ 1017837 h 1127126"/>
              <a:gd name="connsiteX139" fmla="*/ 635468 w 956683"/>
              <a:gd name="connsiteY139" fmla="*/ 1061445 h 1127126"/>
              <a:gd name="connsiteX140" fmla="*/ 632264 w 956683"/>
              <a:gd name="connsiteY140" fmla="*/ 1026968 h 1127126"/>
              <a:gd name="connsiteX141" fmla="*/ 632927 w 956683"/>
              <a:gd name="connsiteY141" fmla="*/ 1000806 h 1127126"/>
              <a:gd name="connsiteX142" fmla="*/ 37559 w 956683"/>
              <a:gd name="connsiteY142" fmla="*/ 988625 h 1127126"/>
              <a:gd name="connsiteX143" fmla="*/ 37559 w 956683"/>
              <a:gd name="connsiteY143" fmla="*/ 1014938 h 1127126"/>
              <a:gd name="connsiteX144" fmla="*/ 33803 w 956683"/>
              <a:gd name="connsiteY144" fmla="*/ 1097637 h 1127126"/>
              <a:gd name="connsiteX145" fmla="*/ 30047 w 956683"/>
              <a:gd name="connsiteY145" fmla="*/ 1097637 h 1127126"/>
              <a:gd name="connsiteX146" fmla="*/ 33803 w 956683"/>
              <a:gd name="connsiteY146" fmla="*/ 1037492 h 1127126"/>
              <a:gd name="connsiteX147" fmla="*/ 33803 w 956683"/>
              <a:gd name="connsiteY147" fmla="*/ 1013059 h 1127126"/>
              <a:gd name="connsiteX148" fmla="*/ 26358 w 956683"/>
              <a:gd name="connsiteY148" fmla="*/ 943365 h 1127126"/>
              <a:gd name="connsiteX149" fmla="*/ 26291 w 956683"/>
              <a:gd name="connsiteY149" fmla="*/ 947276 h 1127126"/>
              <a:gd name="connsiteX150" fmla="*/ 18510 w 956683"/>
              <a:gd name="connsiteY150" fmla="*/ 1048526 h 1127126"/>
              <a:gd name="connsiteX151" fmla="*/ 17841 w 956683"/>
              <a:gd name="connsiteY151" fmla="*/ 1052059 h 1127126"/>
              <a:gd name="connsiteX152" fmla="*/ 15024 w 956683"/>
              <a:gd name="connsiteY152" fmla="*/ 1093878 h 1127126"/>
              <a:gd name="connsiteX153" fmla="*/ 18510 w 956683"/>
              <a:gd name="connsiteY153" fmla="*/ 1048526 h 1127126"/>
              <a:gd name="connsiteX154" fmla="*/ 23237 w 956683"/>
              <a:gd name="connsiteY154" fmla="*/ 1023555 h 1127126"/>
              <a:gd name="connsiteX155" fmla="*/ 22536 w 956683"/>
              <a:gd name="connsiteY155" fmla="*/ 1033733 h 1127126"/>
              <a:gd name="connsiteX156" fmla="*/ 18780 w 956683"/>
              <a:gd name="connsiteY156" fmla="*/ 1078842 h 1127126"/>
              <a:gd name="connsiteX157" fmla="*/ 18780 w 956683"/>
              <a:gd name="connsiteY157" fmla="*/ 1093878 h 1127126"/>
              <a:gd name="connsiteX158" fmla="*/ 18780 w 956683"/>
              <a:gd name="connsiteY158" fmla="*/ 1100143 h 1127126"/>
              <a:gd name="connsiteX159" fmla="*/ 15024 w 956683"/>
              <a:gd name="connsiteY159" fmla="*/ 1120191 h 1127126"/>
              <a:gd name="connsiteX160" fmla="*/ 15024 w 956683"/>
              <a:gd name="connsiteY160" fmla="*/ 1067565 h 1127126"/>
              <a:gd name="connsiteX161" fmla="*/ 18780 w 956683"/>
              <a:gd name="connsiteY161" fmla="*/ 1003661 h 1127126"/>
              <a:gd name="connsiteX162" fmla="*/ 35832 w 956683"/>
              <a:gd name="connsiteY162" fmla="*/ 930238 h 1127126"/>
              <a:gd name="connsiteX163" fmla="*/ 34043 w 956683"/>
              <a:gd name="connsiteY163" fmla="*/ 965141 h 1127126"/>
              <a:gd name="connsiteX164" fmla="*/ 33334 w 956683"/>
              <a:gd name="connsiteY164" fmla="*/ 974059 h 1127126"/>
              <a:gd name="connsiteX165" fmla="*/ 26291 w 956683"/>
              <a:gd name="connsiteY165" fmla="*/ 1029974 h 1127126"/>
              <a:gd name="connsiteX166" fmla="*/ 26216 w 956683"/>
              <a:gd name="connsiteY166" fmla="*/ 1031189 h 1127126"/>
              <a:gd name="connsiteX167" fmla="*/ 22066 w 956683"/>
              <a:gd name="connsiteY167" fmla="*/ 1048300 h 1127126"/>
              <a:gd name="connsiteX168" fmla="*/ 18780 w 956683"/>
              <a:gd name="connsiteY168" fmla="*/ 1093878 h 1127126"/>
              <a:gd name="connsiteX169" fmla="*/ 23308 w 956683"/>
              <a:gd name="connsiteY169" fmla="*/ 1023181 h 1127126"/>
              <a:gd name="connsiteX170" fmla="*/ 26291 w 956683"/>
              <a:gd name="connsiteY170" fmla="*/ 1007420 h 1127126"/>
              <a:gd name="connsiteX171" fmla="*/ 33333 w 956683"/>
              <a:gd name="connsiteY171" fmla="*/ 959962 h 1127126"/>
              <a:gd name="connsiteX172" fmla="*/ 42124 w 956683"/>
              <a:gd name="connsiteY172" fmla="*/ 922176 h 1127126"/>
              <a:gd name="connsiteX173" fmla="*/ 41315 w 956683"/>
              <a:gd name="connsiteY173" fmla="*/ 935999 h 1127126"/>
              <a:gd name="connsiteX174" fmla="*/ 37559 w 956683"/>
              <a:gd name="connsiteY174" fmla="*/ 988625 h 1127126"/>
              <a:gd name="connsiteX175" fmla="*/ 37559 w 956683"/>
              <a:gd name="connsiteY175" fmla="*/ 964817 h 1127126"/>
              <a:gd name="connsiteX176" fmla="*/ 37559 w 956683"/>
              <a:gd name="connsiteY176" fmla="*/ 920963 h 1127126"/>
              <a:gd name="connsiteX177" fmla="*/ 37559 w 956683"/>
              <a:gd name="connsiteY177" fmla="*/ 964817 h 1127126"/>
              <a:gd name="connsiteX178" fmla="*/ 33803 w 956683"/>
              <a:gd name="connsiteY178" fmla="*/ 999902 h 1127126"/>
              <a:gd name="connsiteX179" fmla="*/ 33803 w 956683"/>
              <a:gd name="connsiteY179" fmla="*/ 969830 h 1127126"/>
              <a:gd name="connsiteX180" fmla="*/ 34043 w 956683"/>
              <a:gd name="connsiteY180" fmla="*/ 965141 h 1127126"/>
              <a:gd name="connsiteX181" fmla="*/ 605222 w 956683"/>
              <a:gd name="connsiteY181" fmla="*/ 909432 h 1127126"/>
              <a:gd name="connsiteX182" fmla="*/ 619339 w 956683"/>
              <a:gd name="connsiteY182" fmla="*/ 973101 h 1127126"/>
              <a:gd name="connsiteX183" fmla="*/ 621998 w 956683"/>
              <a:gd name="connsiteY183" fmla="*/ 1021077 h 1127126"/>
              <a:gd name="connsiteX184" fmla="*/ 615591 w 956683"/>
              <a:gd name="connsiteY184" fmla="*/ 973101 h 1127126"/>
              <a:gd name="connsiteX185" fmla="*/ 608563 w 956683"/>
              <a:gd name="connsiteY185" fmla="*/ 938820 h 1127126"/>
              <a:gd name="connsiteX186" fmla="*/ 896711 w 956683"/>
              <a:gd name="connsiteY186" fmla="*/ 901723 h 1127126"/>
              <a:gd name="connsiteX187" fmla="*/ 857823 w 956683"/>
              <a:gd name="connsiteY187" fmla="*/ 960421 h 1127126"/>
              <a:gd name="connsiteX188" fmla="*/ 833551 w 956683"/>
              <a:gd name="connsiteY188" fmla="*/ 986193 h 1127126"/>
              <a:gd name="connsiteX189" fmla="*/ 810501 w 956683"/>
              <a:gd name="connsiteY189" fmla="*/ 1003154 h 1127126"/>
              <a:gd name="connsiteX190" fmla="*/ 805214 w 956683"/>
              <a:gd name="connsiteY190" fmla="*/ 1006698 h 1127126"/>
              <a:gd name="connsiteX191" fmla="*/ 836739 w 956683"/>
              <a:gd name="connsiteY191" fmla="*/ 976857 h 1127126"/>
              <a:gd name="connsiteX192" fmla="*/ 854730 w 956683"/>
              <a:gd name="connsiteY192" fmla="*/ 952815 h 1127126"/>
              <a:gd name="connsiteX193" fmla="*/ 892963 w 956683"/>
              <a:gd name="connsiteY193" fmla="*/ 901723 h 1127126"/>
              <a:gd name="connsiteX194" fmla="*/ 854730 w 956683"/>
              <a:gd name="connsiteY194" fmla="*/ 952815 h 1127126"/>
              <a:gd name="connsiteX195" fmla="*/ 844235 w 956683"/>
              <a:gd name="connsiteY195" fmla="*/ 965587 h 1127126"/>
              <a:gd name="connsiteX196" fmla="*/ 788011 w 956683"/>
              <a:gd name="connsiteY196" fmla="*/ 1018181 h 1127126"/>
              <a:gd name="connsiteX197" fmla="*/ 787461 w 956683"/>
              <a:gd name="connsiteY197" fmla="*/ 1018597 h 1127126"/>
              <a:gd name="connsiteX198" fmla="*/ 737770 w 956683"/>
              <a:gd name="connsiteY198" fmla="*/ 1051903 h 1127126"/>
              <a:gd name="connsiteX199" fmla="*/ 788011 w 956683"/>
              <a:gd name="connsiteY199" fmla="*/ 1010668 h 1127126"/>
              <a:gd name="connsiteX200" fmla="*/ 844235 w 956683"/>
              <a:gd name="connsiteY200" fmla="*/ 958074 h 1127126"/>
              <a:gd name="connsiteX201" fmla="*/ 892963 w 956683"/>
              <a:gd name="connsiteY201" fmla="*/ 901723 h 1127126"/>
              <a:gd name="connsiteX202" fmla="*/ 38765 w 956683"/>
              <a:gd name="connsiteY202" fmla="*/ 900346 h 1127126"/>
              <a:gd name="connsiteX203" fmla="*/ 37559 w 956683"/>
              <a:gd name="connsiteY203" fmla="*/ 920963 h 1127126"/>
              <a:gd name="connsiteX204" fmla="*/ 37559 w 956683"/>
              <a:gd name="connsiteY204" fmla="*/ 909685 h 1127126"/>
              <a:gd name="connsiteX205" fmla="*/ 896242 w 956683"/>
              <a:gd name="connsiteY205" fmla="*/ 900314 h 1127126"/>
              <a:gd name="connsiteX206" fmla="*/ 896711 w 956683"/>
              <a:gd name="connsiteY206" fmla="*/ 901723 h 1127126"/>
              <a:gd name="connsiteX207" fmla="*/ 892963 w 956683"/>
              <a:gd name="connsiteY207" fmla="*/ 901723 h 1127126"/>
              <a:gd name="connsiteX208" fmla="*/ 896242 w 956683"/>
              <a:gd name="connsiteY208" fmla="*/ 900314 h 1127126"/>
              <a:gd name="connsiteX209" fmla="*/ 608244 w 956683"/>
              <a:gd name="connsiteY209" fmla="*/ 898618 h 1127126"/>
              <a:gd name="connsiteX210" fmla="*/ 611053 w 956683"/>
              <a:gd name="connsiteY210" fmla="*/ 910818 h 1127126"/>
              <a:gd name="connsiteX211" fmla="*/ 622030 w 956683"/>
              <a:gd name="connsiteY211" fmla="*/ 972426 h 1127126"/>
              <a:gd name="connsiteX212" fmla="*/ 626211 w 956683"/>
              <a:gd name="connsiteY212" fmla="*/ 1012233 h 1127126"/>
              <a:gd name="connsiteX213" fmla="*/ 623087 w 956683"/>
              <a:gd name="connsiteY213" fmla="*/ 991884 h 1127126"/>
              <a:gd name="connsiteX214" fmla="*/ 611843 w 956683"/>
              <a:gd name="connsiteY214" fmla="*/ 924263 h 1127126"/>
              <a:gd name="connsiteX215" fmla="*/ 607874 w 956683"/>
              <a:gd name="connsiteY215" fmla="*/ 895976 h 1127126"/>
              <a:gd name="connsiteX216" fmla="*/ 608244 w 956683"/>
              <a:gd name="connsiteY216" fmla="*/ 898618 h 1127126"/>
              <a:gd name="connsiteX217" fmla="*/ 608094 w 956683"/>
              <a:gd name="connsiteY217" fmla="*/ 897966 h 1127126"/>
              <a:gd name="connsiteX218" fmla="*/ 607655 w 956683"/>
              <a:gd name="connsiteY218" fmla="*/ 894002 h 1127126"/>
              <a:gd name="connsiteX219" fmla="*/ 607874 w 956683"/>
              <a:gd name="connsiteY219" fmla="*/ 895976 h 1127126"/>
              <a:gd name="connsiteX220" fmla="*/ 607626 w 956683"/>
              <a:gd name="connsiteY220" fmla="*/ 894209 h 1127126"/>
              <a:gd name="connsiteX221" fmla="*/ 607345 w 956683"/>
              <a:gd name="connsiteY221" fmla="*/ 891204 h 1127126"/>
              <a:gd name="connsiteX222" fmla="*/ 607794 w 956683"/>
              <a:gd name="connsiteY222" fmla="*/ 893007 h 1127126"/>
              <a:gd name="connsiteX223" fmla="*/ 607655 w 956683"/>
              <a:gd name="connsiteY223" fmla="*/ 894002 h 1127126"/>
              <a:gd name="connsiteX224" fmla="*/ 907502 w 956683"/>
              <a:gd name="connsiteY224" fmla="*/ 886325 h 1127126"/>
              <a:gd name="connsiteX225" fmla="*/ 907724 w 956683"/>
              <a:gd name="connsiteY225" fmla="*/ 890181 h 1127126"/>
              <a:gd name="connsiteX226" fmla="*/ 904207 w 956683"/>
              <a:gd name="connsiteY226" fmla="*/ 894209 h 1127126"/>
              <a:gd name="connsiteX227" fmla="*/ 903993 w 956683"/>
              <a:gd name="connsiteY227" fmla="*/ 890480 h 1127126"/>
              <a:gd name="connsiteX228" fmla="*/ 904207 w 956683"/>
              <a:gd name="connsiteY228" fmla="*/ 890453 h 1127126"/>
              <a:gd name="connsiteX229" fmla="*/ 903552 w 956683"/>
              <a:gd name="connsiteY229" fmla="*/ 882820 h 1127126"/>
              <a:gd name="connsiteX230" fmla="*/ 904207 w 956683"/>
              <a:gd name="connsiteY230" fmla="*/ 882939 h 1127126"/>
              <a:gd name="connsiteX231" fmla="*/ 903556 w 956683"/>
              <a:gd name="connsiteY231" fmla="*/ 882887 h 1127126"/>
              <a:gd name="connsiteX232" fmla="*/ 609592 w 956683"/>
              <a:gd name="connsiteY232" fmla="*/ 880199 h 1127126"/>
              <a:gd name="connsiteX233" fmla="*/ 611843 w 956683"/>
              <a:gd name="connsiteY233" fmla="*/ 897966 h 1127126"/>
              <a:gd name="connsiteX234" fmla="*/ 629178 w 956683"/>
              <a:gd name="connsiteY234" fmla="*/ 993763 h 1127126"/>
              <a:gd name="connsiteX235" fmla="*/ 632264 w 956683"/>
              <a:gd name="connsiteY235" fmla="*/ 1026968 h 1127126"/>
              <a:gd name="connsiteX236" fmla="*/ 631727 w 956683"/>
              <a:gd name="connsiteY236" fmla="*/ 1048170 h 1127126"/>
              <a:gd name="connsiteX237" fmla="*/ 629431 w 956683"/>
              <a:gd name="connsiteY237" fmla="*/ 1033209 h 1127126"/>
              <a:gd name="connsiteX238" fmla="*/ 626836 w 956683"/>
              <a:gd name="connsiteY238" fmla="*/ 999398 h 1127126"/>
              <a:gd name="connsiteX239" fmla="*/ 622030 w 956683"/>
              <a:gd name="connsiteY239" fmla="*/ 972426 h 1127126"/>
              <a:gd name="connsiteX240" fmla="*/ 619339 w 956683"/>
              <a:gd name="connsiteY240" fmla="*/ 946803 h 1127126"/>
              <a:gd name="connsiteX241" fmla="*/ 611053 w 956683"/>
              <a:gd name="connsiteY241" fmla="*/ 910818 h 1127126"/>
              <a:gd name="connsiteX242" fmla="*/ 608094 w 956683"/>
              <a:gd name="connsiteY242" fmla="*/ 894209 h 1127126"/>
              <a:gd name="connsiteX243" fmla="*/ 607794 w 956683"/>
              <a:gd name="connsiteY243" fmla="*/ 893007 h 1127126"/>
              <a:gd name="connsiteX244" fmla="*/ 912479 w 956683"/>
              <a:gd name="connsiteY244" fmla="*/ 880089 h 1127126"/>
              <a:gd name="connsiteX245" fmla="*/ 914897 w 956683"/>
              <a:gd name="connsiteY245" fmla="*/ 880574 h 1127126"/>
              <a:gd name="connsiteX246" fmla="*/ 907956 w 956683"/>
              <a:gd name="connsiteY246" fmla="*/ 897966 h 1127126"/>
              <a:gd name="connsiteX247" fmla="*/ 904207 w 956683"/>
              <a:gd name="connsiteY247" fmla="*/ 894209 h 1127126"/>
              <a:gd name="connsiteX248" fmla="*/ 907956 w 956683"/>
              <a:gd name="connsiteY248" fmla="*/ 894209 h 1127126"/>
              <a:gd name="connsiteX249" fmla="*/ 907724 w 956683"/>
              <a:gd name="connsiteY249" fmla="*/ 890181 h 1127126"/>
              <a:gd name="connsiteX250" fmla="*/ 910767 w 956683"/>
              <a:gd name="connsiteY250" fmla="*/ 886696 h 1127126"/>
              <a:gd name="connsiteX251" fmla="*/ 911426 w 956683"/>
              <a:gd name="connsiteY251" fmla="*/ 881409 h 1127126"/>
              <a:gd name="connsiteX252" fmla="*/ 915181 w 956683"/>
              <a:gd name="connsiteY252" fmla="*/ 879861 h 1127126"/>
              <a:gd name="connsiteX253" fmla="*/ 926697 w 956683"/>
              <a:gd name="connsiteY253" fmla="*/ 882939 h 1127126"/>
              <a:gd name="connsiteX254" fmla="*/ 914897 w 956683"/>
              <a:gd name="connsiteY254" fmla="*/ 880574 h 1127126"/>
              <a:gd name="connsiteX255" fmla="*/ 903374 w 956683"/>
              <a:gd name="connsiteY255" fmla="*/ 879739 h 1127126"/>
              <a:gd name="connsiteX256" fmla="*/ 903552 w 956683"/>
              <a:gd name="connsiteY256" fmla="*/ 882820 h 1127126"/>
              <a:gd name="connsiteX257" fmla="*/ 899783 w 956683"/>
              <a:gd name="connsiteY257" fmla="*/ 882139 h 1127126"/>
              <a:gd name="connsiteX258" fmla="*/ 926697 w 956683"/>
              <a:gd name="connsiteY258" fmla="*/ 879182 h 1127126"/>
              <a:gd name="connsiteX259" fmla="*/ 926697 w 956683"/>
              <a:gd name="connsiteY259" fmla="*/ 882939 h 1127126"/>
              <a:gd name="connsiteX260" fmla="*/ 926697 w 956683"/>
              <a:gd name="connsiteY260" fmla="*/ 879182 h 1127126"/>
              <a:gd name="connsiteX261" fmla="*/ 605994 w 956683"/>
              <a:gd name="connsiteY261" fmla="*/ 879017 h 1127126"/>
              <a:gd name="connsiteX262" fmla="*/ 607345 w 956683"/>
              <a:gd name="connsiteY262" fmla="*/ 891204 h 1127126"/>
              <a:gd name="connsiteX263" fmla="*/ 605613 w 956683"/>
              <a:gd name="connsiteY263" fmla="*/ 884262 h 1127126"/>
              <a:gd name="connsiteX264" fmla="*/ 907081 w 956683"/>
              <a:gd name="connsiteY264" fmla="*/ 879007 h 1127126"/>
              <a:gd name="connsiteX265" fmla="*/ 911612 w 956683"/>
              <a:gd name="connsiteY265" fmla="*/ 879915 h 1127126"/>
              <a:gd name="connsiteX266" fmla="*/ 911426 w 956683"/>
              <a:gd name="connsiteY266" fmla="*/ 881409 h 1127126"/>
              <a:gd name="connsiteX267" fmla="*/ 907502 w 956683"/>
              <a:gd name="connsiteY267" fmla="*/ 886325 h 1127126"/>
              <a:gd name="connsiteX268" fmla="*/ 911780 w 956683"/>
              <a:gd name="connsiteY268" fmla="*/ 878952 h 1127126"/>
              <a:gd name="connsiteX269" fmla="*/ 913104 w 956683"/>
              <a:gd name="connsiteY269" fmla="*/ 879306 h 1127126"/>
              <a:gd name="connsiteX270" fmla="*/ 912479 w 956683"/>
              <a:gd name="connsiteY270" fmla="*/ 880089 h 1127126"/>
              <a:gd name="connsiteX271" fmla="*/ 911612 w 956683"/>
              <a:gd name="connsiteY271" fmla="*/ 879915 h 1127126"/>
              <a:gd name="connsiteX272" fmla="*/ 911704 w 956683"/>
              <a:gd name="connsiteY272" fmla="*/ 879182 h 1127126"/>
              <a:gd name="connsiteX273" fmla="*/ 903288 w 956683"/>
              <a:gd name="connsiteY273" fmla="*/ 878247 h 1127126"/>
              <a:gd name="connsiteX274" fmla="*/ 905072 w 956683"/>
              <a:gd name="connsiteY274" fmla="*/ 878605 h 1127126"/>
              <a:gd name="connsiteX275" fmla="*/ 904207 w 956683"/>
              <a:gd name="connsiteY275" fmla="*/ 879183 h 1127126"/>
              <a:gd name="connsiteX276" fmla="*/ 903374 w 956683"/>
              <a:gd name="connsiteY276" fmla="*/ 879739 h 1127126"/>
              <a:gd name="connsiteX277" fmla="*/ 903338 w 956683"/>
              <a:gd name="connsiteY277" fmla="*/ 879101 h 1127126"/>
              <a:gd name="connsiteX278" fmla="*/ 904207 w 956683"/>
              <a:gd name="connsiteY278" fmla="*/ 879182 h 1127126"/>
              <a:gd name="connsiteX279" fmla="*/ 903334 w 956683"/>
              <a:gd name="connsiteY279" fmla="*/ 879042 h 1127126"/>
              <a:gd name="connsiteX280" fmla="*/ 906617 w 956683"/>
              <a:gd name="connsiteY280" fmla="*/ 877572 h 1127126"/>
              <a:gd name="connsiteX281" fmla="*/ 907004 w 956683"/>
              <a:gd name="connsiteY281" fmla="*/ 877676 h 1127126"/>
              <a:gd name="connsiteX282" fmla="*/ 907081 w 956683"/>
              <a:gd name="connsiteY282" fmla="*/ 879007 h 1127126"/>
              <a:gd name="connsiteX283" fmla="*/ 905072 w 956683"/>
              <a:gd name="connsiteY283" fmla="*/ 878605 h 1127126"/>
              <a:gd name="connsiteX284" fmla="*/ 914682 w 956683"/>
              <a:gd name="connsiteY284" fmla="*/ 877330 h 1127126"/>
              <a:gd name="connsiteX285" fmla="*/ 915926 w 956683"/>
              <a:gd name="connsiteY285" fmla="*/ 877522 h 1127126"/>
              <a:gd name="connsiteX286" fmla="*/ 915452 w 956683"/>
              <a:gd name="connsiteY286" fmla="*/ 879182 h 1127126"/>
              <a:gd name="connsiteX287" fmla="*/ 915181 w 956683"/>
              <a:gd name="connsiteY287" fmla="*/ 879861 h 1127126"/>
              <a:gd name="connsiteX288" fmla="*/ 913104 w 956683"/>
              <a:gd name="connsiteY288" fmla="*/ 879306 h 1127126"/>
              <a:gd name="connsiteX289" fmla="*/ 916101 w 956683"/>
              <a:gd name="connsiteY289" fmla="*/ 876907 h 1127126"/>
              <a:gd name="connsiteX290" fmla="*/ 926697 w 956683"/>
              <a:gd name="connsiteY290" fmla="*/ 879182 h 1127126"/>
              <a:gd name="connsiteX291" fmla="*/ 915926 w 956683"/>
              <a:gd name="connsiteY291" fmla="*/ 877522 h 1127126"/>
              <a:gd name="connsiteX292" fmla="*/ 908424 w 956683"/>
              <a:gd name="connsiteY292" fmla="*/ 876365 h 1127126"/>
              <a:gd name="connsiteX293" fmla="*/ 912435 w 956683"/>
              <a:gd name="connsiteY293" fmla="*/ 876983 h 1127126"/>
              <a:gd name="connsiteX294" fmla="*/ 911780 w 956683"/>
              <a:gd name="connsiteY294" fmla="*/ 878952 h 1127126"/>
              <a:gd name="connsiteX295" fmla="*/ 907004 w 956683"/>
              <a:gd name="connsiteY295" fmla="*/ 877676 h 1127126"/>
              <a:gd name="connsiteX296" fmla="*/ 906984 w 956683"/>
              <a:gd name="connsiteY296" fmla="*/ 877327 h 1127126"/>
              <a:gd name="connsiteX297" fmla="*/ 912703 w 956683"/>
              <a:gd name="connsiteY297" fmla="*/ 876177 h 1127126"/>
              <a:gd name="connsiteX298" fmla="*/ 915178 w 956683"/>
              <a:gd name="connsiteY298" fmla="*/ 876708 h 1127126"/>
              <a:gd name="connsiteX299" fmla="*/ 914682 w 956683"/>
              <a:gd name="connsiteY299" fmla="*/ 877330 h 1127126"/>
              <a:gd name="connsiteX300" fmla="*/ 912435 w 956683"/>
              <a:gd name="connsiteY300" fmla="*/ 876983 h 1127126"/>
              <a:gd name="connsiteX301" fmla="*/ 903133 w 956683"/>
              <a:gd name="connsiteY301" fmla="*/ 875549 h 1127126"/>
              <a:gd name="connsiteX302" fmla="*/ 906915 w 956683"/>
              <a:gd name="connsiteY302" fmla="*/ 876132 h 1127126"/>
              <a:gd name="connsiteX303" fmla="*/ 906984 w 956683"/>
              <a:gd name="connsiteY303" fmla="*/ 877327 h 1127126"/>
              <a:gd name="connsiteX304" fmla="*/ 906617 w 956683"/>
              <a:gd name="connsiteY304" fmla="*/ 877572 h 1127126"/>
              <a:gd name="connsiteX305" fmla="*/ 903197 w 956683"/>
              <a:gd name="connsiteY305" fmla="*/ 876658 h 1127126"/>
              <a:gd name="connsiteX306" fmla="*/ 906845 w 956683"/>
              <a:gd name="connsiteY306" fmla="*/ 874919 h 1127126"/>
              <a:gd name="connsiteX307" fmla="*/ 909678 w 956683"/>
              <a:gd name="connsiteY307" fmla="*/ 875527 h 1127126"/>
              <a:gd name="connsiteX308" fmla="*/ 908424 w 956683"/>
              <a:gd name="connsiteY308" fmla="*/ 876365 h 1127126"/>
              <a:gd name="connsiteX309" fmla="*/ 906915 w 956683"/>
              <a:gd name="connsiteY309" fmla="*/ 876132 h 1127126"/>
              <a:gd name="connsiteX310" fmla="*/ 916701 w 956683"/>
              <a:gd name="connsiteY310" fmla="*/ 874800 h 1127126"/>
              <a:gd name="connsiteX311" fmla="*/ 916101 w 956683"/>
              <a:gd name="connsiteY311" fmla="*/ 876907 h 1127126"/>
              <a:gd name="connsiteX312" fmla="*/ 915178 w 956683"/>
              <a:gd name="connsiteY312" fmla="*/ 876708 h 1127126"/>
              <a:gd name="connsiteX313" fmla="*/ 913846 w 956683"/>
              <a:gd name="connsiteY313" fmla="*/ 872743 h 1127126"/>
              <a:gd name="connsiteX314" fmla="*/ 912703 w 956683"/>
              <a:gd name="connsiteY314" fmla="*/ 876177 h 1127126"/>
              <a:gd name="connsiteX315" fmla="*/ 909678 w 956683"/>
              <a:gd name="connsiteY315" fmla="*/ 875527 h 1127126"/>
              <a:gd name="connsiteX316" fmla="*/ 611493 w 956683"/>
              <a:gd name="connsiteY316" fmla="*/ 866647 h 1127126"/>
              <a:gd name="connsiteX317" fmla="*/ 609592 w 956683"/>
              <a:gd name="connsiteY317" fmla="*/ 880199 h 1127126"/>
              <a:gd name="connsiteX318" fmla="*/ 608532 w 956683"/>
              <a:gd name="connsiteY318" fmla="*/ 871840 h 1127126"/>
              <a:gd name="connsiteX319" fmla="*/ 728184 w 956683"/>
              <a:gd name="connsiteY319" fmla="*/ 864194 h 1127126"/>
              <a:gd name="connsiteX320" fmla="*/ 757537 w 956683"/>
              <a:gd name="connsiteY320" fmla="*/ 868729 h 1127126"/>
              <a:gd name="connsiteX321" fmla="*/ 829242 w 956683"/>
              <a:gd name="connsiteY321" fmla="*/ 886696 h 1127126"/>
              <a:gd name="connsiteX322" fmla="*/ 892963 w 956683"/>
              <a:gd name="connsiteY322" fmla="*/ 886696 h 1127126"/>
              <a:gd name="connsiteX323" fmla="*/ 899182 w 956683"/>
              <a:gd name="connsiteY323" fmla="*/ 882540 h 1127126"/>
              <a:gd name="connsiteX324" fmla="*/ 903556 w 956683"/>
              <a:gd name="connsiteY324" fmla="*/ 882887 h 1127126"/>
              <a:gd name="connsiteX325" fmla="*/ 903993 w 956683"/>
              <a:gd name="connsiteY325" fmla="*/ 890480 h 1127126"/>
              <a:gd name="connsiteX326" fmla="*/ 874221 w 956683"/>
              <a:gd name="connsiteY326" fmla="*/ 894209 h 1127126"/>
              <a:gd name="connsiteX327" fmla="*/ 814249 w 956683"/>
              <a:gd name="connsiteY327" fmla="*/ 886696 h 1127126"/>
              <a:gd name="connsiteX328" fmla="*/ 613787 w 956683"/>
              <a:gd name="connsiteY328" fmla="*/ 862624 h 1127126"/>
              <a:gd name="connsiteX329" fmla="*/ 611493 w 956683"/>
              <a:gd name="connsiteY329" fmla="*/ 866647 h 1127126"/>
              <a:gd name="connsiteX330" fmla="*/ 611843 w 956683"/>
              <a:gd name="connsiteY330" fmla="*/ 864156 h 1127126"/>
              <a:gd name="connsiteX331" fmla="*/ 728796 w 956683"/>
              <a:gd name="connsiteY331" fmla="*/ 859134 h 1127126"/>
              <a:gd name="connsiteX332" fmla="*/ 794102 w 956683"/>
              <a:gd name="connsiteY332" fmla="*/ 868851 h 1127126"/>
              <a:gd name="connsiteX333" fmla="*/ 865684 w 956683"/>
              <a:gd name="connsiteY333" fmla="*/ 875568 h 1127126"/>
              <a:gd name="connsiteX334" fmla="*/ 870473 w 956683"/>
              <a:gd name="connsiteY334" fmla="*/ 876834 h 1127126"/>
              <a:gd name="connsiteX335" fmla="*/ 899783 w 956683"/>
              <a:gd name="connsiteY335" fmla="*/ 882139 h 1127126"/>
              <a:gd name="connsiteX336" fmla="*/ 899182 w 956683"/>
              <a:gd name="connsiteY336" fmla="*/ 882540 h 1127126"/>
              <a:gd name="connsiteX337" fmla="*/ 791759 w 956683"/>
              <a:gd name="connsiteY337" fmla="*/ 874017 h 1127126"/>
              <a:gd name="connsiteX338" fmla="*/ 757537 w 956683"/>
              <a:gd name="connsiteY338" fmla="*/ 868729 h 1127126"/>
              <a:gd name="connsiteX339" fmla="*/ 754277 w 956683"/>
              <a:gd name="connsiteY339" fmla="*/ 867912 h 1127126"/>
              <a:gd name="connsiteX340" fmla="*/ 622858 w 956683"/>
              <a:gd name="connsiteY340" fmla="*/ 859021 h 1127126"/>
              <a:gd name="connsiteX341" fmla="*/ 623087 w 956683"/>
              <a:gd name="connsiteY341" fmla="*/ 860399 h 1127126"/>
              <a:gd name="connsiteX342" fmla="*/ 630584 w 956683"/>
              <a:gd name="connsiteY342" fmla="*/ 886696 h 1127126"/>
              <a:gd name="connsiteX343" fmla="*/ 638080 w 956683"/>
              <a:gd name="connsiteY343" fmla="*/ 988127 h 1127126"/>
              <a:gd name="connsiteX344" fmla="*/ 637676 w 956683"/>
              <a:gd name="connsiteY344" fmla="*/ 999465 h 1127126"/>
              <a:gd name="connsiteX345" fmla="*/ 630285 w 956683"/>
              <a:gd name="connsiteY345" fmla="*/ 959460 h 1127126"/>
              <a:gd name="connsiteX346" fmla="*/ 626836 w 956683"/>
              <a:gd name="connsiteY346" fmla="*/ 905480 h 1127126"/>
              <a:gd name="connsiteX347" fmla="*/ 619768 w 956683"/>
              <a:gd name="connsiteY347" fmla="*/ 862977 h 1127126"/>
              <a:gd name="connsiteX348" fmla="*/ 618850 w 956683"/>
              <a:gd name="connsiteY348" fmla="*/ 858635 h 1127126"/>
              <a:gd name="connsiteX349" fmla="*/ 619339 w 956683"/>
              <a:gd name="connsiteY349" fmla="*/ 860399 h 1127126"/>
              <a:gd name="connsiteX350" fmla="*/ 619768 w 956683"/>
              <a:gd name="connsiteY350" fmla="*/ 862977 h 1127126"/>
              <a:gd name="connsiteX351" fmla="*/ 619398 w 956683"/>
              <a:gd name="connsiteY351" fmla="*/ 863451 h 1127126"/>
              <a:gd name="connsiteX352" fmla="*/ 623087 w 956683"/>
              <a:gd name="connsiteY352" fmla="*/ 920506 h 1127126"/>
              <a:gd name="connsiteX353" fmla="*/ 630285 w 956683"/>
              <a:gd name="connsiteY353" fmla="*/ 959460 h 1127126"/>
              <a:gd name="connsiteX354" fmla="*/ 632700 w 956683"/>
              <a:gd name="connsiteY354" fmla="*/ 997263 h 1127126"/>
              <a:gd name="connsiteX355" fmla="*/ 626836 w 956683"/>
              <a:gd name="connsiteY355" fmla="*/ 969344 h 1127126"/>
              <a:gd name="connsiteX356" fmla="*/ 615591 w 956683"/>
              <a:gd name="connsiteY356" fmla="*/ 901723 h 1127126"/>
              <a:gd name="connsiteX357" fmla="*/ 611843 w 956683"/>
              <a:gd name="connsiteY357" fmla="*/ 877304 h 1127126"/>
              <a:gd name="connsiteX358" fmla="*/ 617167 w 956683"/>
              <a:gd name="connsiteY358" fmla="*/ 859961 h 1127126"/>
              <a:gd name="connsiteX359" fmla="*/ 617938 w 956683"/>
              <a:gd name="connsiteY359" fmla="*/ 855343 h 1127126"/>
              <a:gd name="connsiteX360" fmla="*/ 618245 w 956683"/>
              <a:gd name="connsiteY360" fmla="*/ 856450 h 1127126"/>
              <a:gd name="connsiteX361" fmla="*/ 617167 w 956683"/>
              <a:gd name="connsiteY361" fmla="*/ 859961 h 1127126"/>
              <a:gd name="connsiteX362" fmla="*/ 613787 w 956683"/>
              <a:gd name="connsiteY362" fmla="*/ 862624 h 1127126"/>
              <a:gd name="connsiteX363" fmla="*/ 627781 w 956683"/>
              <a:gd name="connsiteY363" fmla="*/ 852717 h 1127126"/>
              <a:gd name="connsiteX364" fmla="*/ 622858 w 956683"/>
              <a:gd name="connsiteY364" fmla="*/ 859021 h 1127126"/>
              <a:gd name="connsiteX365" fmla="*/ 622337 w 956683"/>
              <a:gd name="connsiteY365" fmla="*/ 855888 h 1127126"/>
              <a:gd name="connsiteX366" fmla="*/ 626074 w 956683"/>
              <a:gd name="connsiteY366" fmla="*/ 852944 h 1127126"/>
              <a:gd name="connsiteX367" fmla="*/ 621702 w 956683"/>
              <a:gd name="connsiteY367" fmla="*/ 852069 h 1127126"/>
              <a:gd name="connsiteX368" fmla="*/ 622337 w 956683"/>
              <a:gd name="connsiteY368" fmla="*/ 855888 h 1127126"/>
              <a:gd name="connsiteX369" fmla="*/ 618850 w 956683"/>
              <a:gd name="connsiteY369" fmla="*/ 858635 h 1127126"/>
              <a:gd name="connsiteX370" fmla="*/ 618245 w 956683"/>
              <a:gd name="connsiteY370" fmla="*/ 856450 h 1127126"/>
              <a:gd name="connsiteX371" fmla="*/ 619339 w 956683"/>
              <a:gd name="connsiteY371" fmla="*/ 852885 h 1127126"/>
              <a:gd name="connsiteX372" fmla="*/ 746390 w 956683"/>
              <a:gd name="connsiteY372" fmla="*/ 848351 h 1127126"/>
              <a:gd name="connsiteX373" fmla="*/ 802394 w 956683"/>
              <a:gd name="connsiteY373" fmla="*/ 855594 h 1127126"/>
              <a:gd name="connsiteX374" fmla="*/ 829242 w 956683"/>
              <a:gd name="connsiteY374" fmla="*/ 860399 h 1127126"/>
              <a:gd name="connsiteX375" fmla="*/ 877969 w 956683"/>
              <a:gd name="connsiteY375" fmla="*/ 871669 h 1127126"/>
              <a:gd name="connsiteX376" fmla="*/ 893475 w 956683"/>
              <a:gd name="connsiteY376" fmla="*/ 874060 h 1127126"/>
              <a:gd name="connsiteX377" fmla="*/ 903197 w 956683"/>
              <a:gd name="connsiteY377" fmla="*/ 876658 h 1127126"/>
              <a:gd name="connsiteX378" fmla="*/ 903288 w 956683"/>
              <a:gd name="connsiteY378" fmla="*/ 878247 h 1127126"/>
              <a:gd name="connsiteX379" fmla="*/ 870473 w 956683"/>
              <a:gd name="connsiteY379" fmla="*/ 871669 h 1127126"/>
              <a:gd name="connsiteX380" fmla="*/ 854650 w 956683"/>
              <a:gd name="connsiteY380" fmla="*/ 868696 h 1127126"/>
              <a:gd name="connsiteX381" fmla="*/ 851732 w 956683"/>
              <a:gd name="connsiteY381" fmla="*/ 867912 h 1127126"/>
              <a:gd name="connsiteX382" fmla="*/ 799256 w 956683"/>
              <a:gd name="connsiteY382" fmla="*/ 856642 h 1127126"/>
              <a:gd name="connsiteX383" fmla="*/ 755523 w 956683"/>
              <a:gd name="connsiteY383" fmla="*/ 850067 h 1127126"/>
              <a:gd name="connsiteX384" fmla="*/ 633597 w 956683"/>
              <a:gd name="connsiteY384" fmla="*/ 848228 h 1127126"/>
              <a:gd name="connsiteX385" fmla="*/ 649325 w 956683"/>
              <a:gd name="connsiteY385" fmla="*/ 849129 h 1127126"/>
              <a:gd name="connsiteX386" fmla="*/ 686808 w 956683"/>
              <a:gd name="connsiteY386" fmla="*/ 852885 h 1127126"/>
              <a:gd name="connsiteX387" fmla="*/ 705422 w 956683"/>
              <a:gd name="connsiteY387" fmla="*/ 855655 h 1127126"/>
              <a:gd name="connsiteX388" fmla="*/ 728039 w 956683"/>
              <a:gd name="connsiteY388" fmla="*/ 864156 h 1127126"/>
              <a:gd name="connsiteX389" fmla="*/ 728184 w 956683"/>
              <a:gd name="connsiteY389" fmla="*/ 864194 h 1127126"/>
              <a:gd name="connsiteX390" fmla="*/ 679311 w 956683"/>
              <a:gd name="connsiteY390" fmla="*/ 856642 h 1127126"/>
              <a:gd name="connsiteX391" fmla="*/ 644171 w 956683"/>
              <a:gd name="connsiteY391" fmla="*/ 850537 h 1127126"/>
              <a:gd name="connsiteX392" fmla="*/ 627781 w 956683"/>
              <a:gd name="connsiteY392" fmla="*/ 852717 h 1127126"/>
              <a:gd name="connsiteX393" fmla="*/ 630584 w 956683"/>
              <a:gd name="connsiteY393" fmla="*/ 849129 h 1127126"/>
              <a:gd name="connsiteX394" fmla="*/ 739284 w 956683"/>
              <a:gd name="connsiteY394" fmla="*/ 844299 h 1127126"/>
              <a:gd name="connsiteX395" fmla="*/ 825494 w 956683"/>
              <a:gd name="connsiteY395" fmla="*/ 856642 h 1127126"/>
              <a:gd name="connsiteX396" fmla="*/ 874221 w 956683"/>
              <a:gd name="connsiteY396" fmla="*/ 867912 h 1127126"/>
              <a:gd name="connsiteX397" fmla="*/ 903050 w 956683"/>
              <a:gd name="connsiteY397" fmla="*/ 874104 h 1127126"/>
              <a:gd name="connsiteX398" fmla="*/ 903133 w 956683"/>
              <a:gd name="connsiteY398" fmla="*/ 875549 h 1127126"/>
              <a:gd name="connsiteX399" fmla="*/ 893475 w 956683"/>
              <a:gd name="connsiteY399" fmla="*/ 874060 h 1127126"/>
              <a:gd name="connsiteX400" fmla="*/ 870473 w 956683"/>
              <a:gd name="connsiteY400" fmla="*/ 867912 h 1127126"/>
              <a:gd name="connsiteX401" fmla="*/ 810501 w 956683"/>
              <a:gd name="connsiteY401" fmla="*/ 856642 h 1127126"/>
              <a:gd name="connsiteX402" fmla="*/ 802394 w 956683"/>
              <a:gd name="connsiteY402" fmla="*/ 855594 h 1127126"/>
              <a:gd name="connsiteX403" fmla="*/ 667238 w 956683"/>
              <a:gd name="connsiteY403" fmla="*/ 841304 h 1127126"/>
              <a:gd name="connsiteX404" fmla="*/ 682607 w 956683"/>
              <a:gd name="connsiteY404" fmla="*/ 841548 h 1127126"/>
              <a:gd name="connsiteX405" fmla="*/ 709297 w 956683"/>
              <a:gd name="connsiteY405" fmla="*/ 852416 h 1127126"/>
              <a:gd name="connsiteX406" fmla="*/ 728796 w 956683"/>
              <a:gd name="connsiteY406" fmla="*/ 859134 h 1127126"/>
              <a:gd name="connsiteX407" fmla="*/ 705422 w 956683"/>
              <a:gd name="connsiteY407" fmla="*/ 855655 h 1127126"/>
              <a:gd name="connsiteX408" fmla="*/ 619638 w 956683"/>
              <a:gd name="connsiteY408" fmla="*/ 839657 h 1127126"/>
              <a:gd name="connsiteX409" fmla="*/ 621626 w 956683"/>
              <a:gd name="connsiteY409" fmla="*/ 851612 h 1127126"/>
              <a:gd name="connsiteX410" fmla="*/ 619339 w 956683"/>
              <a:gd name="connsiteY410" fmla="*/ 852885 h 1127126"/>
              <a:gd name="connsiteX411" fmla="*/ 617938 w 956683"/>
              <a:gd name="connsiteY411" fmla="*/ 855343 h 1127126"/>
              <a:gd name="connsiteX412" fmla="*/ 614858 w 956683"/>
              <a:gd name="connsiteY412" fmla="*/ 844231 h 1127126"/>
              <a:gd name="connsiteX413" fmla="*/ 615591 w 956683"/>
              <a:gd name="connsiteY413" fmla="*/ 841615 h 1127126"/>
              <a:gd name="connsiteX414" fmla="*/ 711001 w 956683"/>
              <a:gd name="connsiteY414" fmla="*/ 839566 h 1127126"/>
              <a:gd name="connsiteX415" fmla="*/ 724291 w 956683"/>
              <a:gd name="connsiteY415" fmla="*/ 841615 h 1127126"/>
              <a:gd name="connsiteX416" fmla="*/ 739284 w 956683"/>
              <a:gd name="connsiteY416" fmla="*/ 844299 h 1127126"/>
              <a:gd name="connsiteX417" fmla="*/ 720542 w 956683"/>
              <a:gd name="connsiteY417" fmla="*/ 841615 h 1127126"/>
              <a:gd name="connsiteX418" fmla="*/ 677646 w 956683"/>
              <a:gd name="connsiteY418" fmla="*/ 839528 h 1127126"/>
              <a:gd name="connsiteX419" fmla="*/ 694336 w 956683"/>
              <a:gd name="connsiteY419" fmla="*/ 841619 h 1127126"/>
              <a:gd name="connsiteX420" fmla="*/ 730057 w 956683"/>
              <a:gd name="connsiteY420" fmla="*/ 846239 h 1127126"/>
              <a:gd name="connsiteX421" fmla="*/ 755523 w 956683"/>
              <a:gd name="connsiteY421" fmla="*/ 850067 h 1127126"/>
              <a:gd name="connsiteX422" fmla="*/ 810501 w 956683"/>
              <a:gd name="connsiteY422" fmla="*/ 860399 h 1127126"/>
              <a:gd name="connsiteX423" fmla="*/ 854650 w 956683"/>
              <a:gd name="connsiteY423" fmla="*/ 868696 h 1127126"/>
              <a:gd name="connsiteX424" fmla="*/ 877969 w 956683"/>
              <a:gd name="connsiteY424" fmla="*/ 874956 h 1127126"/>
              <a:gd name="connsiteX425" fmla="*/ 903334 w 956683"/>
              <a:gd name="connsiteY425" fmla="*/ 879042 h 1127126"/>
              <a:gd name="connsiteX426" fmla="*/ 903338 w 956683"/>
              <a:gd name="connsiteY426" fmla="*/ 879101 h 1127126"/>
              <a:gd name="connsiteX427" fmla="*/ 865684 w 956683"/>
              <a:gd name="connsiteY427" fmla="*/ 875568 h 1127126"/>
              <a:gd name="connsiteX428" fmla="*/ 836739 w 956683"/>
              <a:gd name="connsiteY428" fmla="*/ 867912 h 1127126"/>
              <a:gd name="connsiteX429" fmla="*/ 769270 w 956683"/>
              <a:gd name="connsiteY429" fmla="*/ 856642 h 1127126"/>
              <a:gd name="connsiteX430" fmla="*/ 686808 w 956683"/>
              <a:gd name="connsiteY430" fmla="*/ 841615 h 1127126"/>
              <a:gd name="connsiteX431" fmla="*/ 682607 w 956683"/>
              <a:gd name="connsiteY431" fmla="*/ 841548 h 1127126"/>
              <a:gd name="connsiteX432" fmla="*/ 659745 w 956683"/>
              <a:gd name="connsiteY432" fmla="*/ 838488 h 1127126"/>
              <a:gd name="connsiteX433" fmla="*/ 667238 w 956683"/>
              <a:gd name="connsiteY433" fmla="*/ 841304 h 1127126"/>
              <a:gd name="connsiteX434" fmla="*/ 657290 w 956683"/>
              <a:gd name="connsiteY434" fmla="*/ 841146 h 1127126"/>
              <a:gd name="connsiteX435" fmla="*/ 633597 w 956683"/>
              <a:gd name="connsiteY435" fmla="*/ 848228 h 1127126"/>
              <a:gd name="connsiteX436" fmla="*/ 632927 w 956683"/>
              <a:gd name="connsiteY436" fmla="*/ 848189 h 1127126"/>
              <a:gd name="connsiteX437" fmla="*/ 621702 w 956683"/>
              <a:gd name="connsiteY437" fmla="*/ 852069 h 1127126"/>
              <a:gd name="connsiteX438" fmla="*/ 621626 w 956683"/>
              <a:gd name="connsiteY438" fmla="*/ 851612 h 1127126"/>
              <a:gd name="connsiteX439" fmla="*/ 640423 w 956683"/>
              <a:gd name="connsiteY439" fmla="*/ 841146 h 1127126"/>
              <a:gd name="connsiteX440" fmla="*/ 614959 w 956683"/>
              <a:gd name="connsiteY440" fmla="*/ 837993 h 1127126"/>
              <a:gd name="connsiteX441" fmla="*/ 614654 w 956683"/>
              <a:gd name="connsiteY441" fmla="*/ 843494 h 1127126"/>
              <a:gd name="connsiteX442" fmla="*/ 614858 w 956683"/>
              <a:gd name="connsiteY442" fmla="*/ 844231 h 1127126"/>
              <a:gd name="connsiteX443" fmla="*/ 608094 w 956683"/>
              <a:gd name="connsiteY443" fmla="*/ 868382 h 1127126"/>
              <a:gd name="connsiteX444" fmla="*/ 608532 w 956683"/>
              <a:gd name="connsiteY444" fmla="*/ 871840 h 1127126"/>
              <a:gd name="connsiteX445" fmla="*/ 606220 w 956683"/>
              <a:gd name="connsiteY445" fmla="*/ 875895 h 1127126"/>
              <a:gd name="connsiteX446" fmla="*/ 605994 w 956683"/>
              <a:gd name="connsiteY446" fmla="*/ 879017 h 1127126"/>
              <a:gd name="connsiteX447" fmla="*/ 604346 w 956683"/>
              <a:gd name="connsiteY447" fmla="*/ 864156 h 1127126"/>
              <a:gd name="connsiteX448" fmla="*/ 610437 w 956683"/>
              <a:gd name="connsiteY448" fmla="*/ 840206 h 1127126"/>
              <a:gd name="connsiteX449" fmla="*/ 669155 w 956683"/>
              <a:gd name="connsiteY449" fmla="*/ 836071 h 1127126"/>
              <a:gd name="connsiteX450" fmla="*/ 690556 w 956683"/>
              <a:gd name="connsiteY450" fmla="*/ 837859 h 1127126"/>
              <a:gd name="connsiteX451" fmla="*/ 746390 w 956683"/>
              <a:gd name="connsiteY451" fmla="*/ 848351 h 1127126"/>
              <a:gd name="connsiteX452" fmla="*/ 730057 w 956683"/>
              <a:gd name="connsiteY452" fmla="*/ 846239 h 1127126"/>
              <a:gd name="connsiteX453" fmla="*/ 724291 w 956683"/>
              <a:gd name="connsiteY453" fmla="*/ 845372 h 1127126"/>
              <a:gd name="connsiteX454" fmla="*/ 694336 w 956683"/>
              <a:gd name="connsiteY454" fmla="*/ 841619 h 1127126"/>
              <a:gd name="connsiteX455" fmla="*/ 694304 w 956683"/>
              <a:gd name="connsiteY455" fmla="*/ 841615 h 1127126"/>
              <a:gd name="connsiteX456" fmla="*/ 673428 w 956683"/>
              <a:gd name="connsiteY456" fmla="*/ 837811 h 1127126"/>
              <a:gd name="connsiteX457" fmla="*/ 648789 w 956683"/>
              <a:gd name="connsiteY457" fmla="*/ 834370 h 1127126"/>
              <a:gd name="connsiteX458" fmla="*/ 659417 w 956683"/>
              <a:gd name="connsiteY458" fmla="*/ 835258 h 1127126"/>
              <a:gd name="connsiteX459" fmla="*/ 673428 w 956683"/>
              <a:gd name="connsiteY459" fmla="*/ 837811 h 1127126"/>
              <a:gd name="connsiteX460" fmla="*/ 677646 w 956683"/>
              <a:gd name="connsiteY460" fmla="*/ 839528 h 1127126"/>
              <a:gd name="connsiteX461" fmla="*/ 664318 w 956683"/>
              <a:gd name="connsiteY461" fmla="*/ 837859 h 1127126"/>
              <a:gd name="connsiteX462" fmla="*/ 659745 w 956683"/>
              <a:gd name="connsiteY462" fmla="*/ 838488 h 1127126"/>
              <a:gd name="connsiteX463" fmla="*/ 635319 w 956683"/>
              <a:gd name="connsiteY463" fmla="*/ 830147 h 1127126"/>
              <a:gd name="connsiteX464" fmla="*/ 640805 w 956683"/>
              <a:gd name="connsiteY464" fmla="*/ 831369 h 1127126"/>
              <a:gd name="connsiteX465" fmla="*/ 648789 w 956683"/>
              <a:gd name="connsiteY465" fmla="*/ 834370 h 1127126"/>
              <a:gd name="connsiteX466" fmla="*/ 645577 w 956683"/>
              <a:gd name="connsiteY466" fmla="*/ 834102 h 1127126"/>
              <a:gd name="connsiteX467" fmla="*/ 629178 w 956683"/>
              <a:gd name="connsiteY467" fmla="*/ 835041 h 1127126"/>
              <a:gd name="connsiteX468" fmla="*/ 619638 w 956683"/>
              <a:gd name="connsiteY468" fmla="*/ 839657 h 1127126"/>
              <a:gd name="connsiteX469" fmla="*/ 619339 w 956683"/>
              <a:gd name="connsiteY469" fmla="*/ 837859 h 1127126"/>
              <a:gd name="connsiteX470" fmla="*/ 620137 w 956683"/>
              <a:gd name="connsiteY470" fmla="*/ 835458 h 1127126"/>
              <a:gd name="connsiteX471" fmla="*/ 630584 w 956683"/>
              <a:gd name="connsiteY471" fmla="*/ 830345 h 1127126"/>
              <a:gd name="connsiteX472" fmla="*/ 650575 w 956683"/>
              <a:gd name="connsiteY472" fmla="*/ 829510 h 1127126"/>
              <a:gd name="connsiteX473" fmla="*/ 664318 w 956683"/>
              <a:gd name="connsiteY473" fmla="*/ 834102 h 1127126"/>
              <a:gd name="connsiteX474" fmla="*/ 669155 w 956683"/>
              <a:gd name="connsiteY474" fmla="*/ 836071 h 1127126"/>
              <a:gd name="connsiteX475" fmla="*/ 659417 w 956683"/>
              <a:gd name="connsiteY475" fmla="*/ 835258 h 1127126"/>
              <a:gd name="connsiteX476" fmla="*/ 653073 w 956683"/>
              <a:gd name="connsiteY476" fmla="*/ 834102 h 1127126"/>
              <a:gd name="connsiteX477" fmla="*/ 640805 w 956683"/>
              <a:gd name="connsiteY477" fmla="*/ 831369 h 1127126"/>
              <a:gd name="connsiteX478" fmla="*/ 638080 w 956683"/>
              <a:gd name="connsiteY478" fmla="*/ 830345 h 1127126"/>
              <a:gd name="connsiteX479" fmla="*/ 637009 w 956683"/>
              <a:gd name="connsiteY479" fmla="*/ 830077 h 1127126"/>
              <a:gd name="connsiteX480" fmla="*/ 644078 w 956683"/>
              <a:gd name="connsiteY480" fmla="*/ 827340 h 1127126"/>
              <a:gd name="connsiteX481" fmla="*/ 668067 w 956683"/>
              <a:gd name="connsiteY481" fmla="*/ 830345 h 1127126"/>
              <a:gd name="connsiteX482" fmla="*/ 711001 w 956683"/>
              <a:gd name="connsiteY482" fmla="*/ 839566 h 1127126"/>
              <a:gd name="connsiteX483" fmla="*/ 675563 w 956683"/>
              <a:gd name="connsiteY483" fmla="*/ 834102 h 1127126"/>
              <a:gd name="connsiteX484" fmla="*/ 653074 w 956683"/>
              <a:gd name="connsiteY484" fmla="*/ 829406 h 1127126"/>
              <a:gd name="connsiteX485" fmla="*/ 650575 w 956683"/>
              <a:gd name="connsiteY485" fmla="*/ 829510 h 1127126"/>
              <a:gd name="connsiteX486" fmla="*/ 623087 w 956683"/>
              <a:gd name="connsiteY486" fmla="*/ 826588 h 1127126"/>
              <a:gd name="connsiteX487" fmla="*/ 637009 w 956683"/>
              <a:gd name="connsiteY487" fmla="*/ 830077 h 1127126"/>
              <a:gd name="connsiteX488" fmla="*/ 635319 w 956683"/>
              <a:gd name="connsiteY488" fmla="*/ 830147 h 1127126"/>
              <a:gd name="connsiteX489" fmla="*/ 622829 w 956683"/>
              <a:gd name="connsiteY489" fmla="*/ 827366 h 1127126"/>
              <a:gd name="connsiteX490" fmla="*/ 619339 w 956683"/>
              <a:gd name="connsiteY490" fmla="*/ 826588 h 1127126"/>
              <a:gd name="connsiteX491" fmla="*/ 622829 w 956683"/>
              <a:gd name="connsiteY491" fmla="*/ 827366 h 1127126"/>
              <a:gd name="connsiteX492" fmla="*/ 620137 w 956683"/>
              <a:gd name="connsiteY492" fmla="*/ 835458 h 1127126"/>
              <a:gd name="connsiteX493" fmla="*/ 614959 w 956683"/>
              <a:gd name="connsiteY493" fmla="*/ 837993 h 1127126"/>
              <a:gd name="connsiteX494" fmla="*/ 615538 w 956683"/>
              <a:gd name="connsiteY494" fmla="*/ 827541 h 1127126"/>
              <a:gd name="connsiteX495" fmla="*/ 607157 w 956683"/>
              <a:gd name="connsiteY495" fmla="*/ 824710 h 1127126"/>
              <a:gd name="connsiteX496" fmla="*/ 617383 w 956683"/>
              <a:gd name="connsiteY496" fmla="*/ 825331 h 1127126"/>
              <a:gd name="connsiteX497" fmla="*/ 615591 w 956683"/>
              <a:gd name="connsiteY497" fmla="*/ 826588 h 1127126"/>
              <a:gd name="connsiteX498" fmla="*/ 615538 w 956683"/>
              <a:gd name="connsiteY498" fmla="*/ 827541 h 1127126"/>
              <a:gd name="connsiteX499" fmla="*/ 604346 w 956683"/>
              <a:gd name="connsiteY499" fmla="*/ 830345 h 1127126"/>
              <a:gd name="connsiteX500" fmla="*/ 596850 w 956683"/>
              <a:gd name="connsiteY500" fmla="*/ 849129 h 1127126"/>
              <a:gd name="connsiteX501" fmla="*/ 605613 w 956683"/>
              <a:gd name="connsiteY501" fmla="*/ 884262 h 1127126"/>
              <a:gd name="connsiteX502" fmla="*/ 604346 w 956683"/>
              <a:gd name="connsiteY502" fmla="*/ 901723 h 1127126"/>
              <a:gd name="connsiteX503" fmla="*/ 605222 w 956683"/>
              <a:gd name="connsiteY503" fmla="*/ 909432 h 1127126"/>
              <a:gd name="connsiteX504" fmla="*/ 604346 w 956683"/>
              <a:gd name="connsiteY504" fmla="*/ 905480 h 1127126"/>
              <a:gd name="connsiteX505" fmla="*/ 596850 w 956683"/>
              <a:gd name="connsiteY505" fmla="*/ 871669 h 1127126"/>
              <a:gd name="connsiteX506" fmla="*/ 593101 w 956683"/>
              <a:gd name="connsiteY506" fmla="*/ 845372 h 1127126"/>
              <a:gd name="connsiteX507" fmla="*/ 607157 w 956683"/>
              <a:gd name="connsiteY507" fmla="*/ 824710 h 1127126"/>
              <a:gd name="connsiteX508" fmla="*/ 921990 w 956683"/>
              <a:gd name="connsiteY508" fmla="*/ 824491 h 1127126"/>
              <a:gd name="connsiteX509" fmla="*/ 922949 w 956683"/>
              <a:gd name="connsiteY509" fmla="*/ 834102 h 1127126"/>
              <a:gd name="connsiteX510" fmla="*/ 915452 w 956683"/>
              <a:gd name="connsiteY510" fmla="*/ 871669 h 1127126"/>
              <a:gd name="connsiteX511" fmla="*/ 913846 w 956683"/>
              <a:gd name="connsiteY511" fmla="*/ 872743 h 1127126"/>
              <a:gd name="connsiteX512" fmla="*/ 919200 w 956683"/>
              <a:gd name="connsiteY512" fmla="*/ 856642 h 1127126"/>
              <a:gd name="connsiteX513" fmla="*/ 630584 w 956683"/>
              <a:gd name="connsiteY513" fmla="*/ 822832 h 1127126"/>
              <a:gd name="connsiteX514" fmla="*/ 644078 w 956683"/>
              <a:gd name="connsiteY514" fmla="*/ 827340 h 1127126"/>
              <a:gd name="connsiteX515" fmla="*/ 638080 w 956683"/>
              <a:gd name="connsiteY515" fmla="*/ 826588 h 1127126"/>
              <a:gd name="connsiteX516" fmla="*/ 617383 w 956683"/>
              <a:gd name="connsiteY516" fmla="*/ 825331 h 1127126"/>
              <a:gd name="connsiteX517" fmla="*/ 620276 w 956683"/>
              <a:gd name="connsiteY517" fmla="*/ 823301 h 1127126"/>
              <a:gd name="connsiteX518" fmla="*/ 630584 w 956683"/>
              <a:gd name="connsiteY518" fmla="*/ 822832 h 1127126"/>
              <a:gd name="connsiteX519" fmla="*/ 926878 w 956683"/>
              <a:gd name="connsiteY519" fmla="*/ 814051 h 1127126"/>
              <a:gd name="connsiteX520" fmla="*/ 927165 w 956683"/>
              <a:gd name="connsiteY520" fmla="*/ 835980 h 1127126"/>
              <a:gd name="connsiteX521" fmla="*/ 919200 w 956683"/>
              <a:gd name="connsiteY521" fmla="*/ 871669 h 1127126"/>
              <a:gd name="connsiteX522" fmla="*/ 916701 w 956683"/>
              <a:gd name="connsiteY522" fmla="*/ 874800 h 1127126"/>
              <a:gd name="connsiteX523" fmla="*/ 922949 w 956683"/>
              <a:gd name="connsiteY523" fmla="*/ 852885 h 1127126"/>
              <a:gd name="connsiteX524" fmla="*/ 926697 w 956683"/>
              <a:gd name="connsiteY524" fmla="*/ 815318 h 1127126"/>
              <a:gd name="connsiteX525" fmla="*/ 44138 w 956683"/>
              <a:gd name="connsiteY525" fmla="*/ 807867 h 1127126"/>
              <a:gd name="connsiteX526" fmla="*/ 44131 w 956683"/>
              <a:gd name="connsiteY526" fmla="*/ 808662 h 1127126"/>
              <a:gd name="connsiteX527" fmla="*/ 39543 w 956683"/>
              <a:gd name="connsiteY527" fmla="*/ 887060 h 1127126"/>
              <a:gd name="connsiteX528" fmla="*/ 37559 w 956683"/>
              <a:gd name="connsiteY528" fmla="*/ 905926 h 1127126"/>
              <a:gd name="connsiteX529" fmla="*/ 37559 w 956683"/>
              <a:gd name="connsiteY529" fmla="*/ 909685 h 1127126"/>
              <a:gd name="connsiteX530" fmla="*/ 35832 w 956683"/>
              <a:gd name="connsiteY530" fmla="*/ 930238 h 1127126"/>
              <a:gd name="connsiteX531" fmla="*/ 40597 w 956683"/>
              <a:gd name="connsiteY531" fmla="*/ 837234 h 1127126"/>
              <a:gd name="connsiteX532" fmla="*/ 48036 w 956683"/>
              <a:gd name="connsiteY532" fmla="*/ 806303 h 1127126"/>
              <a:gd name="connsiteX533" fmla="*/ 47992 w 956683"/>
              <a:gd name="connsiteY533" fmla="*/ 811429 h 1127126"/>
              <a:gd name="connsiteX534" fmla="*/ 44601 w 956683"/>
              <a:gd name="connsiteY534" fmla="*/ 855180 h 1127126"/>
              <a:gd name="connsiteX535" fmla="*/ 38765 w 956683"/>
              <a:gd name="connsiteY535" fmla="*/ 900346 h 1127126"/>
              <a:gd name="connsiteX536" fmla="*/ 39543 w 956683"/>
              <a:gd name="connsiteY536" fmla="*/ 887060 h 1127126"/>
              <a:gd name="connsiteX537" fmla="*/ 44314 w 956683"/>
              <a:gd name="connsiteY537" fmla="*/ 787343 h 1127126"/>
              <a:gd name="connsiteX538" fmla="*/ 44227 w 956683"/>
              <a:gd name="connsiteY538" fmla="*/ 797557 h 1127126"/>
              <a:gd name="connsiteX539" fmla="*/ 41315 w 956683"/>
              <a:gd name="connsiteY539" fmla="*/ 823228 h 1127126"/>
              <a:gd name="connsiteX540" fmla="*/ 40597 w 956683"/>
              <a:gd name="connsiteY540" fmla="*/ 837234 h 1127126"/>
              <a:gd name="connsiteX541" fmla="*/ 30047 w 956683"/>
              <a:gd name="connsiteY541" fmla="*/ 924722 h 1127126"/>
              <a:gd name="connsiteX542" fmla="*/ 23902 w 956683"/>
              <a:gd name="connsiteY542" fmla="*/ 1013907 h 1127126"/>
              <a:gd name="connsiteX543" fmla="*/ 30472 w 956683"/>
              <a:gd name="connsiteY543" fmla="*/ 911317 h 1127126"/>
              <a:gd name="connsiteX544" fmla="*/ 37559 w 956683"/>
              <a:gd name="connsiteY544" fmla="*/ 857059 h 1127126"/>
              <a:gd name="connsiteX545" fmla="*/ 49824 w 956683"/>
              <a:gd name="connsiteY545" fmla="*/ 760712 h 1127126"/>
              <a:gd name="connsiteX546" fmla="*/ 48888 w 956683"/>
              <a:gd name="connsiteY546" fmla="*/ 798208 h 1127126"/>
              <a:gd name="connsiteX547" fmla="*/ 48826 w 956683"/>
              <a:gd name="connsiteY547" fmla="*/ 798794 h 1127126"/>
              <a:gd name="connsiteX548" fmla="*/ 48036 w 956683"/>
              <a:gd name="connsiteY548" fmla="*/ 806303 h 1127126"/>
              <a:gd name="connsiteX549" fmla="*/ 48320 w 956683"/>
              <a:gd name="connsiteY549" fmla="*/ 773184 h 1127126"/>
              <a:gd name="connsiteX550" fmla="*/ 48429 w 956683"/>
              <a:gd name="connsiteY550" fmla="*/ 760511 h 1127126"/>
              <a:gd name="connsiteX551" fmla="*/ 48320 w 956683"/>
              <a:gd name="connsiteY551" fmla="*/ 773184 h 1127126"/>
              <a:gd name="connsiteX552" fmla="*/ 44138 w 956683"/>
              <a:gd name="connsiteY552" fmla="*/ 807867 h 1127126"/>
              <a:gd name="connsiteX553" fmla="*/ 44227 w 956683"/>
              <a:gd name="connsiteY553" fmla="*/ 797557 h 1127126"/>
              <a:gd name="connsiteX554" fmla="*/ 53321 w 956683"/>
              <a:gd name="connsiteY554" fmla="*/ 756058 h 1127126"/>
              <a:gd name="connsiteX555" fmla="*/ 52582 w 956683"/>
              <a:gd name="connsiteY555" fmla="*/ 785637 h 1127126"/>
              <a:gd name="connsiteX556" fmla="*/ 45070 w 956683"/>
              <a:gd name="connsiteY556" fmla="*/ 894649 h 1127126"/>
              <a:gd name="connsiteX557" fmla="*/ 42124 w 956683"/>
              <a:gd name="connsiteY557" fmla="*/ 922176 h 1127126"/>
              <a:gd name="connsiteX558" fmla="*/ 47887 w 956683"/>
              <a:gd name="connsiteY558" fmla="*/ 823698 h 1127126"/>
              <a:gd name="connsiteX559" fmla="*/ 47992 w 956683"/>
              <a:gd name="connsiteY559" fmla="*/ 811429 h 1127126"/>
              <a:gd name="connsiteX560" fmla="*/ 48826 w 956683"/>
              <a:gd name="connsiteY560" fmla="*/ 800674 h 1127126"/>
              <a:gd name="connsiteX561" fmla="*/ 48888 w 956683"/>
              <a:gd name="connsiteY561" fmla="*/ 798208 h 1127126"/>
              <a:gd name="connsiteX562" fmla="*/ 49876 w 956683"/>
              <a:gd name="connsiteY562" fmla="*/ 729943 h 1127126"/>
              <a:gd name="connsiteX563" fmla="*/ 50235 w 956683"/>
              <a:gd name="connsiteY563" fmla="*/ 744288 h 1127126"/>
              <a:gd name="connsiteX564" fmla="*/ 50225 w 956683"/>
              <a:gd name="connsiteY564" fmla="*/ 744682 h 1127126"/>
              <a:gd name="connsiteX565" fmla="*/ 48429 w 956683"/>
              <a:gd name="connsiteY565" fmla="*/ 760511 h 1127126"/>
              <a:gd name="connsiteX566" fmla="*/ 48576 w 956683"/>
              <a:gd name="connsiteY566" fmla="*/ 743359 h 1127126"/>
              <a:gd name="connsiteX567" fmla="*/ 53612 w 956683"/>
              <a:gd name="connsiteY567" fmla="*/ 714098 h 1127126"/>
              <a:gd name="connsiteX568" fmla="*/ 53926 w 956683"/>
              <a:gd name="connsiteY568" fmla="*/ 726694 h 1127126"/>
              <a:gd name="connsiteX569" fmla="*/ 49824 w 956683"/>
              <a:gd name="connsiteY569" fmla="*/ 760712 h 1127126"/>
              <a:gd name="connsiteX570" fmla="*/ 50225 w 956683"/>
              <a:gd name="connsiteY570" fmla="*/ 744682 h 1127126"/>
              <a:gd name="connsiteX571" fmla="*/ 53521 w 956683"/>
              <a:gd name="connsiteY571" fmla="*/ 715625 h 1127126"/>
              <a:gd name="connsiteX572" fmla="*/ 918339 w 956683"/>
              <a:gd name="connsiteY572" fmla="*/ 696355 h 1127126"/>
              <a:gd name="connsiteX573" fmla="*/ 919200 w 956683"/>
              <a:gd name="connsiteY573" fmla="*/ 721400 h 1127126"/>
              <a:gd name="connsiteX574" fmla="*/ 919200 w 956683"/>
              <a:gd name="connsiteY574" fmla="*/ 758967 h 1127126"/>
              <a:gd name="connsiteX575" fmla="*/ 924933 w 956683"/>
              <a:gd name="connsiteY575" fmla="*/ 790568 h 1127126"/>
              <a:gd name="connsiteX576" fmla="*/ 921990 w 956683"/>
              <a:gd name="connsiteY576" fmla="*/ 824491 h 1127126"/>
              <a:gd name="connsiteX577" fmla="*/ 915452 w 956683"/>
              <a:gd name="connsiteY577" fmla="*/ 758967 h 1127126"/>
              <a:gd name="connsiteX578" fmla="*/ 915452 w 956683"/>
              <a:gd name="connsiteY578" fmla="*/ 738305 h 1127126"/>
              <a:gd name="connsiteX579" fmla="*/ 915452 w 956683"/>
              <a:gd name="connsiteY579" fmla="*/ 687590 h 1127126"/>
              <a:gd name="connsiteX580" fmla="*/ 915452 w 956683"/>
              <a:gd name="connsiteY580" fmla="*/ 717643 h 1127126"/>
              <a:gd name="connsiteX581" fmla="*/ 915452 w 956683"/>
              <a:gd name="connsiteY581" fmla="*/ 738305 h 1127126"/>
              <a:gd name="connsiteX582" fmla="*/ 911704 w 956683"/>
              <a:gd name="connsiteY582" fmla="*/ 792778 h 1127126"/>
              <a:gd name="connsiteX583" fmla="*/ 907956 w 956683"/>
              <a:gd name="connsiteY583" fmla="*/ 845372 h 1127126"/>
              <a:gd name="connsiteX584" fmla="*/ 906550 w 956683"/>
              <a:gd name="connsiteY584" fmla="*/ 869791 h 1127126"/>
              <a:gd name="connsiteX585" fmla="*/ 906845 w 956683"/>
              <a:gd name="connsiteY585" fmla="*/ 874919 h 1127126"/>
              <a:gd name="connsiteX586" fmla="*/ 903050 w 956683"/>
              <a:gd name="connsiteY586" fmla="*/ 874104 h 1127126"/>
              <a:gd name="connsiteX587" fmla="*/ 902802 w 956683"/>
              <a:gd name="connsiteY587" fmla="*/ 869791 h 1127126"/>
              <a:gd name="connsiteX588" fmla="*/ 904207 w 956683"/>
              <a:gd name="connsiteY588" fmla="*/ 845372 h 1127126"/>
              <a:gd name="connsiteX589" fmla="*/ 907956 w 956683"/>
              <a:gd name="connsiteY589" fmla="*/ 792778 h 1127126"/>
              <a:gd name="connsiteX590" fmla="*/ 915452 w 956683"/>
              <a:gd name="connsiteY590" fmla="*/ 687590 h 1127126"/>
              <a:gd name="connsiteX591" fmla="*/ 57116 w 956683"/>
              <a:gd name="connsiteY591" fmla="*/ 655229 h 1127126"/>
              <a:gd name="connsiteX592" fmla="*/ 53612 w 956683"/>
              <a:gd name="connsiteY592" fmla="*/ 714098 h 1127126"/>
              <a:gd name="connsiteX593" fmla="*/ 53161 w 956683"/>
              <a:gd name="connsiteY593" fmla="*/ 696045 h 1127126"/>
              <a:gd name="connsiteX594" fmla="*/ 58759 w 956683"/>
              <a:gd name="connsiteY594" fmla="*/ 627629 h 1127126"/>
              <a:gd name="connsiteX595" fmla="*/ 58685 w 956683"/>
              <a:gd name="connsiteY595" fmla="*/ 639035 h 1127126"/>
              <a:gd name="connsiteX596" fmla="*/ 57116 w 956683"/>
              <a:gd name="connsiteY596" fmla="*/ 655229 h 1127126"/>
              <a:gd name="connsiteX597" fmla="*/ 48826 w 956683"/>
              <a:gd name="connsiteY597" fmla="*/ 618361 h 1127126"/>
              <a:gd name="connsiteX598" fmla="*/ 52582 w 956683"/>
              <a:gd name="connsiteY598" fmla="*/ 672866 h 1127126"/>
              <a:gd name="connsiteX599" fmla="*/ 53161 w 956683"/>
              <a:gd name="connsiteY599" fmla="*/ 696045 h 1127126"/>
              <a:gd name="connsiteX600" fmla="*/ 49876 w 956683"/>
              <a:gd name="connsiteY600" fmla="*/ 729943 h 1127126"/>
              <a:gd name="connsiteX601" fmla="*/ 48826 w 956683"/>
              <a:gd name="connsiteY601" fmla="*/ 687903 h 1127126"/>
              <a:gd name="connsiteX602" fmla="*/ 939622 w 956683"/>
              <a:gd name="connsiteY602" fmla="*/ 616212 h 1127126"/>
              <a:gd name="connsiteX603" fmla="*/ 941062 w 956683"/>
              <a:gd name="connsiteY603" fmla="*/ 658080 h 1127126"/>
              <a:gd name="connsiteX604" fmla="*/ 934193 w 956683"/>
              <a:gd name="connsiteY604" fmla="*/ 762724 h 1127126"/>
              <a:gd name="connsiteX605" fmla="*/ 926878 w 956683"/>
              <a:gd name="connsiteY605" fmla="*/ 814051 h 1127126"/>
              <a:gd name="connsiteX606" fmla="*/ 926697 w 956683"/>
              <a:gd name="connsiteY606" fmla="*/ 800291 h 1127126"/>
              <a:gd name="connsiteX607" fmla="*/ 924933 w 956683"/>
              <a:gd name="connsiteY607" fmla="*/ 790568 h 1127126"/>
              <a:gd name="connsiteX608" fmla="*/ 926697 w 956683"/>
              <a:gd name="connsiteY608" fmla="*/ 770238 h 1127126"/>
              <a:gd name="connsiteX609" fmla="*/ 937942 w 956683"/>
              <a:gd name="connsiteY609" fmla="*/ 665049 h 1127126"/>
              <a:gd name="connsiteX610" fmla="*/ 43593 w 956683"/>
              <a:gd name="connsiteY610" fmla="*/ 611961 h 1127126"/>
              <a:gd name="connsiteX611" fmla="*/ 48826 w 956683"/>
              <a:gd name="connsiteY611" fmla="*/ 687903 h 1127126"/>
              <a:gd name="connsiteX612" fmla="*/ 48826 w 956683"/>
              <a:gd name="connsiteY612" fmla="*/ 714216 h 1127126"/>
              <a:gd name="connsiteX613" fmla="*/ 48576 w 956683"/>
              <a:gd name="connsiteY613" fmla="*/ 743359 h 1127126"/>
              <a:gd name="connsiteX614" fmla="*/ 44314 w 956683"/>
              <a:gd name="connsiteY614" fmla="*/ 787343 h 1127126"/>
              <a:gd name="connsiteX615" fmla="*/ 45070 w 956683"/>
              <a:gd name="connsiteY615" fmla="*/ 699180 h 1127126"/>
              <a:gd name="connsiteX616" fmla="*/ 61001 w 956683"/>
              <a:gd name="connsiteY616" fmla="*/ 604458 h 1127126"/>
              <a:gd name="connsiteX617" fmla="*/ 60094 w 956683"/>
              <a:gd name="connsiteY617" fmla="*/ 691662 h 1127126"/>
              <a:gd name="connsiteX618" fmla="*/ 53321 w 956683"/>
              <a:gd name="connsiteY618" fmla="*/ 756058 h 1127126"/>
              <a:gd name="connsiteX619" fmla="*/ 53990 w 956683"/>
              <a:gd name="connsiteY619" fmla="*/ 729252 h 1127126"/>
              <a:gd name="connsiteX620" fmla="*/ 53926 w 956683"/>
              <a:gd name="connsiteY620" fmla="*/ 726694 h 1127126"/>
              <a:gd name="connsiteX621" fmla="*/ 56338 w 956683"/>
              <a:gd name="connsiteY621" fmla="*/ 706698 h 1127126"/>
              <a:gd name="connsiteX622" fmla="*/ 943611 w 956683"/>
              <a:gd name="connsiteY622" fmla="*/ 594986 h 1127126"/>
              <a:gd name="connsiteX623" fmla="*/ 945438 w 956683"/>
              <a:gd name="connsiteY623" fmla="*/ 646266 h 1127126"/>
              <a:gd name="connsiteX624" fmla="*/ 941690 w 956683"/>
              <a:gd name="connsiteY624" fmla="*/ 751454 h 1127126"/>
              <a:gd name="connsiteX625" fmla="*/ 934193 w 956683"/>
              <a:gd name="connsiteY625" fmla="*/ 804048 h 1127126"/>
              <a:gd name="connsiteX626" fmla="*/ 934193 w 956683"/>
              <a:gd name="connsiteY626" fmla="*/ 830345 h 1127126"/>
              <a:gd name="connsiteX627" fmla="*/ 934193 w 956683"/>
              <a:gd name="connsiteY627" fmla="*/ 852885 h 1127126"/>
              <a:gd name="connsiteX628" fmla="*/ 930445 w 956683"/>
              <a:gd name="connsiteY628" fmla="*/ 894209 h 1127126"/>
              <a:gd name="connsiteX629" fmla="*/ 904207 w 956683"/>
              <a:gd name="connsiteY629" fmla="*/ 928020 h 1127126"/>
              <a:gd name="connsiteX630" fmla="*/ 829242 w 956683"/>
              <a:gd name="connsiteY630" fmla="*/ 995641 h 1127126"/>
              <a:gd name="connsiteX631" fmla="*/ 816742 w 956683"/>
              <a:gd name="connsiteY631" fmla="*/ 1004040 h 1127126"/>
              <a:gd name="connsiteX632" fmla="*/ 833551 w 956683"/>
              <a:gd name="connsiteY632" fmla="*/ 986193 h 1127126"/>
              <a:gd name="connsiteX633" fmla="*/ 847515 w 956683"/>
              <a:gd name="connsiteY633" fmla="*/ 975918 h 1127126"/>
              <a:gd name="connsiteX634" fmla="*/ 881718 w 956683"/>
              <a:gd name="connsiteY634" fmla="*/ 943047 h 1127126"/>
              <a:gd name="connsiteX635" fmla="*/ 911704 w 956683"/>
              <a:gd name="connsiteY635" fmla="*/ 912993 h 1127126"/>
              <a:gd name="connsiteX636" fmla="*/ 930445 w 956683"/>
              <a:gd name="connsiteY636" fmla="*/ 879182 h 1127126"/>
              <a:gd name="connsiteX637" fmla="*/ 930445 w 956683"/>
              <a:gd name="connsiteY637" fmla="*/ 830345 h 1127126"/>
              <a:gd name="connsiteX638" fmla="*/ 934193 w 956683"/>
              <a:gd name="connsiteY638" fmla="*/ 781508 h 1127126"/>
              <a:gd name="connsiteX639" fmla="*/ 941690 w 956683"/>
              <a:gd name="connsiteY639" fmla="*/ 676319 h 1127126"/>
              <a:gd name="connsiteX640" fmla="*/ 941062 w 956683"/>
              <a:gd name="connsiteY640" fmla="*/ 658080 h 1127126"/>
              <a:gd name="connsiteX641" fmla="*/ 941221 w 956683"/>
              <a:gd name="connsiteY641" fmla="*/ 655657 h 1127126"/>
              <a:gd name="connsiteX642" fmla="*/ 58971 w 956683"/>
              <a:gd name="connsiteY642" fmla="*/ 594721 h 1127126"/>
              <a:gd name="connsiteX643" fmla="*/ 60094 w 956683"/>
              <a:gd name="connsiteY643" fmla="*/ 605204 h 1127126"/>
              <a:gd name="connsiteX644" fmla="*/ 58759 w 956683"/>
              <a:gd name="connsiteY644" fmla="*/ 627629 h 1127126"/>
              <a:gd name="connsiteX645" fmla="*/ 40041 w 956683"/>
              <a:gd name="connsiteY645" fmla="*/ 417889 h 1127126"/>
              <a:gd name="connsiteX646" fmla="*/ 48826 w 956683"/>
              <a:gd name="connsiteY646" fmla="*/ 499951 h 1127126"/>
              <a:gd name="connsiteX647" fmla="*/ 48826 w 956683"/>
              <a:gd name="connsiteY647" fmla="*/ 618361 h 1127126"/>
              <a:gd name="connsiteX648" fmla="*/ 45070 w 956683"/>
              <a:gd name="connsiteY648" fmla="*/ 563855 h 1127126"/>
              <a:gd name="connsiteX649" fmla="*/ 41315 w 956683"/>
              <a:gd name="connsiteY649" fmla="*/ 454843 h 1127126"/>
              <a:gd name="connsiteX650" fmla="*/ 44990 w 956683"/>
              <a:gd name="connsiteY650" fmla="*/ 416917 h 1127126"/>
              <a:gd name="connsiteX651" fmla="*/ 52113 w 956683"/>
              <a:gd name="connsiteY651" fmla="*/ 477397 h 1127126"/>
              <a:gd name="connsiteX652" fmla="*/ 59191 w 956683"/>
              <a:gd name="connsiteY652" fmla="*/ 560763 h 1127126"/>
              <a:gd name="connsiteX653" fmla="*/ 58971 w 956683"/>
              <a:gd name="connsiteY653" fmla="*/ 594721 h 1127126"/>
              <a:gd name="connsiteX654" fmla="*/ 48826 w 956683"/>
              <a:gd name="connsiteY654" fmla="*/ 499951 h 1127126"/>
              <a:gd name="connsiteX655" fmla="*/ 48826 w 956683"/>
              <a:gd name="connsiteY655" fmla="*/ 492433 h 1127126"/>
              <a:gd name="connsiteX656" fmla="*/ 919380 w 956683"/>
              <a:gd name="connsiteY656" fmla="*/ 387052 h 1127126"/>
              <a:gd name="connsiteX657" fmla="*/ 915452 w 956683"/>
              <a:gd name="connsiteY657" fmla="*/ 477213 h 1127126"/>
              <a:gd name="connsiteX658" fmla="*/ 915452 w 956683"/>
              <a:gd name="connsiteY658" fmla="*/ 503510 h 1127126"/>
              <a:gd name="connsiteX659" fmla="*/ 915452 w 956683"/>
              <a:gd name="connsiteY659" fmla="*/ 612455 h 1127126"/>
              <a:gd name="connsiteX660" fmla="*/ 915452 w 956683"/>
              <a:gd name="connsiteY660" fmla="*/ 661292 h 1127126"/>
              <a:gd name="connsiteX661" fmla="*/ 911704 w 956683"/>
              <a:gd name="connsiteY661" fmla="*/ 556104 h 1127126"/>
              <a:gd name="connsiteX662" fmla="*/ 915452 w 956683"/>
              <a:gd name="connsiteY662" fmla="*/ 447159 h 1127126"/>
              <a:gd name="connsiteX663" fmla="*/ 924335 w 956683"/>
              <a:gd name="connsiteY663" fmla="*/ 362195 h 1127126"/>
              <a:gd name="connsiteX664" fmla="*/ 922949 w 956683"/>
              <a:gd name="connsiteY664" fmla="*/ 465943 h 1127126"/>
              <a:gd name="connsiteX665" fmla="*/ 919200 w 956683"/>
              <a:gd name="connsiteY665" fmla="*/ 683833 h 1127126"/>
              <a:gd name="connsiteX666" fmla="*/ 918339 w 956683"/>
              <a:gd name="connsiteY666" fmla="*/ 696355 h 1127126"/>
              <a:gd name="connsiteX667" fmla="*/ 915452 w 956683"/>
              <a:gd name="connsiteY667" fmla="*/ 612455 h 1127126"/>
              <a:gd name="connsiteX668" fmla="*/ 915452 w 956683"/>
              <a:gd name="connsiteY668" fmla="*/ 503510 h 1127126"/>
              <a:gd name="connsiteX669" fmla="*/ 922949 w 956683"/>
              <a:gd name="connsiteY669" fmla="*/ 398322 h 1127126"/>
              <a:gd name="connsiteX670" fmla="*/ 33432 w 956683"/>
              <a:gd name="connsiteY670" fmla="*/ 350085 h 1127126"/>
              <a:gd name="connsiteX671" fmla="*/ 37559 w 956683"/>
              <a:gd name="connsiteY671" fmla="*/ 394698 h 1127126"/>
              <a:gd name="connsiteX672" fmla="*/ 39013 w 956683"/>
              <a:gd name="connsiteY672" fmla="*/ 408279 h 1127126"/>
              <a:gd name="connsiteX673" fmla="*/ 41315 w 956683"/>
              <a:gd name="connsiteY673" fmla="*/ 477397 h 1127126"/>
              <a:gd name="connsiteX674" fmla="*/ 43593 w 956683"/>
              <a:gd name="connsiteY674" fmla="*/ 611961 h 1127126"/>
              <a:gd name="connsiteX675" fmla="*/ 41315 w 956683"/>
              <a:gd name="connsiteY675" fmla="*/ 578891 h 1127126"/>
              <a:gd name="connsiteX676" fmla="*/ 37559 w 956683"/>
              <a:gd name="connsiteY676" fmla="*/ 469879 h 1127126"/>
              <a:gd name="connsiteX677" fmla="*/ 36636 w 956683"/>
              <a:gd name="connsiteY677" fmla="*/ 337843 h 1127126"/>
              <a:gd name="connsiteX678" fmla="*/ 37699 w 956683"/>
              <a:gd name="connsiteY678" fmla="*/ 349892 h 1127126"/>
              <a:gd name="connsiteX679" fmla="*/ 40041 w 956683"/>
              <a:gd name="connsiteY679" fmla="*/ 417889 h 1127126"/>
              <a:gd name="connsiteX680" fmla="*/ 39013 w 956683"/>
              <a:gd name="connsiteY680" fmla="*/ 408279 h 1127126"/>
              <a:gd name="connsiteX681" fmla="*/ 37559 w 956683"/>
              <a:gd name="connsiteY681" fmla="*/ 364626 h 1127126"/>
              <a:gd name="connsiteX682" fmla="*/ 925015 w 956683"/>
              <a:gd name="connsiteY682" fmla="*/ 273288 h 1127126"/>
              <a:gd name="connsiteX683" fmla="*/ 926791 w 956683"/>
              <a:gd name="connsiteY683" fmla="*/ 298205 h 1127126"/>
              <a:gd name="connsiteX684" fmla="*/ 924335 w 956683"/>
              <a:gd name="connsiteY684" fmla="*/ 362195 h 1127126"/>
              <a:gd name="connsiteX685" fmla="*/ 924354 w 956683"/>
              <a:gd name="connsiteY685" fmla="*/ 360755 h 1127126"/>
              <a:gd name="connsiteX686" fmla="*/ 923659 w 956683"/>
              <a:gd name="connsiteY686" fmla="*/ 308759 h 1127126"/>
              <a:gd name="connsiteX687" fmla="*/ 928331 w 956683"/>
              <a:gd name="connsiteY687" fmla="*/ 258071 h 1127126"/>
              <a:gd name="connsiteX688" fmla="*/ 934193 w 956683"/>
              <a:gd name="connsiteY688" fmla="*/ 334458 h 1127126"/>
              <a:gd name="connsiteX689" fmla="*/ 937942 w 956683"/>
              <a:gd name="connsiteY689" fmla="*/ 432132 h 1127126"/>
              <a:gd name="connsiteX690" fmla="*/ 941690 w 956683"/>
              <a:gd name="connsiteY690" fmla="*/ 541077 h 1127126"/>
              <a:gd name="connsiteX691" fmla="*/ 941953 w 956683"/>
              <a:gd name="connsiteY691" fmla="*/ 548459 h 1127126"/>
              <a:gd name="connsiteX692" fmla="*/ 939622 w 956683"/>
              <a:gd name="connsiteY692" fmla="*/ 616212 h 1127126"/>
              <a:gd name="connsiteX693" fmla="*/ 937942 w 956683"/>
              <a:gd name="connsiteY693" fmla="*/ 567374 h 1127126"/>
              <a:gd name="connsiteX694" fmla="*/ 934193 w 956683"/>
              <a:gd name="connsiteY694" fmla="*/ 458429 h 1127126"/>
              <a:gd name="connsiteX695" fmla="*/ 930445 w 956683"/>
              <a:gd name="connsiteY695" fmla="*/ 349484 h 1127126"/>
              <a:gd name="connsiteX696" fmla="*/ 926791 w 956683"/>
              <a:gd name="connsiteY696" fmla="*/ 298205 h 1127126"/>
              <a:gd name="connsiteX697" fmla="*/ 919200 w 956683"/>
              <a:gd name="connsiteY697" fmla="*/ 207981 h 1127126"/>
              <a:gd name="connsiteX698" fmla="*/ 922949 w 956683"/>
              <a:gd name="connsiteY698" fmla="*/ 244296 h 1127126"/>
              <a:gd name="connsiteX699" fmla="*/ 922949 w 956683"/>
              <a:gd name="connsiteY699" fmla="*/ 255566 h 1127126"/>
              <a:gd name="connsiteX700" fmla="*/ 923659 w 956683"/>
              <a:gd name="connsiteY700" fmla="*/ 308759 h 1127126"/>
              <a:gd name="connsiteX701" fmla="*/ 922480 w 956683"/>
              <a:gd name="connsiteY701" fmla="*/ 339623 h 1127126"/>
              <a:gd name="connsiteX702" fmla="*/ 919380 w 956683"/>
              <a:gd name="connsiteY702" fmla="*/ 387052 h 1127126"/>
              <a:gd name="connsiteX703" fmla="*/ 920137 w 956683"/>
              <a:gd name="connsiteY703" fmla="*/ 369677 h 1127126"/>
              <a:gd name="connsiteX704" fmla="*/ 919200 w 956683"/>
              <a:gd name="connsiteY704" fmla="*/ 259323 h 1127126"/>
              <a:gd name="connsiteX705" fmla="*/ 922949 w 956683"/>
              <a:gd name="connsiteY705" fmla="*/ 204225 h 1127126"/>
              <a:gd name="connsiteX706" fmla="*/ 926481 w 956683"/>
              <a:gd name="connsiteY706" fmla="*/ 234910 h 1127126"/>
              <a:gd name="connsiteX707" fmla="*/ 925015 w 956683"/>
              <a:gd name="connsiteY707" fmla="*/ 273288 h 1127126"/>
              <a:gd name="connsiteX708" fmla="*/ 922949 w 956683"/>
              <a:gd name="connsiteY708" fmla="*/ 244296 h 1127126"/>
              <a:gd name="connsiteX709" fmla="*/ 922949 w 956683"/>
              <a:gd name="connsiteY709" fmla="*/ 244296 h 1127126"/>
              <a:gd name="connsiteX710" fmla="*/ 30047 w 956683"/>
              <a:gd name="connsiteY710" fmla="*/ 150361 h 1127126"/>
              <a:gd name="connsiteX711" fmla="*/ 33803 w 956683"/>
              <a:gd name="connsiteY711" fmla="*/ 255614 h 1127126"/>
              <a:gd name="connsiteX712" fmla="*/ 36636 w 956683"/>
              <a:gd name="connsiteY712" fmla="*/ 337843 h 1127126"/>
              <a:gd name="connsiteX713" fmla="*/ 30685 w 956683"/>
              <a:gd name="connsiteY713" fmla="*/ 270362 h 1127126"/>
              <a:gd name="connsiteX714" fmla="*/ 30047 w 956683"/>
              <a:gd name="connsiteY714" fmla="*/ 251855 h 1127126"/>
              <a:gd name="connsiteX715" fmla="*/ 30258 w 956683"/>
              <a:gd name="connsiteY715" fmla="*/ 141016 h 1127126"/>
              <a:gd name="connsiteX716" fmla="*/ 33926 w 956683"/>
              <a:gd name="connsiteY716" fmla="*/ 161577 h 1127126"/>
              <a:gd name="connsiteX717" fmla="*/ 37559 w 956683"/>
              <a:gd name="connsiteY717" fmla="*/ 270650 h 1127126"/>
              <a:gd name="connsiteX718" fmla="*/ 44990 w 956683"/>
              <a:gd name="connsiteY718" fmla="*/ 416917 h 1127126"/>
              <a:gd name="connsiteX719" fmla="*/ 39495 w 956683"/>
              <a:gd name="connsiteY719" fmla="*/ 370265 h 1127126"/>
              <a:gd name="connsiteX720" fmla="*/ 37699 w 956683"/>
              <a:gd name="connsiteY720" fmla="*/ 349892 h 1127126"/>
              <a:gd name="connsiteX721" fmla="*/ 33803 w 956683"/>
              <a:gd name="connsiteY721" fmla="*/ 236819 h 1127126"/>
              <a:gd name="connsiteX722" fmla="*/ 29357 w 956683"/>
              <a:gd name="connsiteY722" fmla="*/ 113212 h 1127126"/>
              <a:gd name="connsiteX723" fmla="*/ 31456 w 956683"/>
              <a:gd name="connsiteY723" fmla="*/ 120759 h 1127126"/>
              <a:gd name="connsiteX724" fmla="*/ 41315 w 956683"/>
              <a:gd name="connsiteY724" fmla="*/ 169156 h 1127126"/>
              <a:gd name="connsiteX725" fmla="*/ 56338 w 956683"/>
              <a:gd name="connsiteY725" fmla="*/ 274409 h 1127126"/>
              <a:gd name="connsiteX726" fmla="*/ 66197 w 956683"/>
              <a:gd name="connsiteY726" fmla="*/ 490554 h 1127126"/>
              <a:gd name="connsiteX727" fmla="*/ 61001 w 956683"/>
              <a:gd name="connsiteY727" fmla="*/ 604458 h 1127126"/>
              <a:gd name="connsiteX728" fmla="*/ 61209 w 956683"/>
              <a:gd name="connsiteY728" fmla="*/ 584529 h 1127126"/>
              <a:gd name="connsiteX729" fmla="*/ 59191 w 956683"/>
              <a:gd name="connsiteY729" fmla="*/ 560763 h 1127126"/>
              <a:gd name="connsiteX730" fmla="*/ 60094 w 956683"/>
              <a:gd name="connsiteY730" fmla="*/ 421011 h 1127126"/>
              <a:gd name="connsiteX731" fmla="*/ 41315 w 956683"/>
              <a:gd name="connsiteY731" fmla="*/ 202988 h 1127126"/>
              <a:gd name="connsiteX732" fmla="*/ 33926 w 956683"/>
              <a:gd name="connsiteY732" fmla="*/ 161577 h 1127126"/>
              <a:gd name="connsiteX733" fmla="*/ 33803 w 956683"/>
              <a:gd name="connsiteY733" fmla="*/ 157879 h 1127126"/>
              <a:gd name="connsiteX734" fmla="*/ 29817 w 956683"/>
              <a:gd name="connsiteY734" fmla="*/ 127960 h 1127126"/>
              <a:gd name="connsiteX735" fmla="*/ 25163 w 956683"/>
              <a:gd name="connsiteY735" fmla="*/ 112461 h 1127126"/>
              <a:gd name="connsiteX736" fmla="*/ 29364 w 956683"/>
              <a:gd name="connsiteY736" fmla="*/ 136009 h 1127126"/>
              <a:gd name="connsiteX737" fmla="*/ 30047 w 956683"/>
              <a:gd name="connsiteY737" fmla="*/ 142843 h 1127126"/>
              <a:gd name="connsiteX738" fmla="*/ 30047 w 956683"/>
              <a:gd name="connsiteY738" fmla="*/ 150361 h 1127126"/>
              <a:gd name="connsiteX739" fmla="*/ 24897 w 956683"/>
              <a:gd name="connsiteY739" fmla="*/ 114282 h 1127126"/>
              <a:gd name="connsiteX740" fmla="*/ 922949 w 956683"/>
              <a:gd name="connsiteY740" fmla="*/ 105298 h 1127126"/>
              <a:gd name="connsiteX741" fmla="*/ 926697 w 956683"/>
              <a:gd name="connsiteY741" fmla="*/ 131595 h 1127126"/>
              <a:gd name="connsiteX742" fmla="*/ 927946 w 956683"/>
              <a:gd name="connsiteY742" fmla="*/ 140360 h 1127126"/>
              <a:gd name="connsiteX743" fmla="*/ 930445 w 956683"/>
              <a:gd name="connsiteY743" fmla="*/ 202972 h 1127126"/>
              <a:gd name="connsiteX744" fmla="*/ 928331 w 956683"/>
              <a:gd name="connsiteY744" fmla="*/ 258071 h 1127126"/>
              <a:gd name="connsiteX745" fmla="*/ 926697 w 956683"/>
              <a:gd name="connsiteY745" fmla="*/ 236783 h 1127126"/>
              <a:gd name="connsiteX746" fmla="*/ 926481 w 956683"/>
              <a:gd name="connsiteY746" fmla="*/ 234910 h 1127126"/>
              <a:gd name="connsiteX747" fmla="*/ 926697 w 956683"/>
              <a:gd name="connsiteY747" fmla="*/ 229269 h 1127126"/>
              <a:gd name="connsiteX748" fmla="*/ 922949 w 956683"/>
              <a:gd name="connsiteY748" fmla="*/ 124081 h 1127126"/>
              <a:gd name="connsiteX749" fmla="*/ 26516 w 956683"/>
              <a:gd name="connsiteY749" fmla="*/ 103177 h 1127126"/>
              <a:gd name="connsiteX750" fmla="*/ 29817 w 956683"/>
              <a:gd name="connsiteY750" fmla="*/ 127960 h 1127126"/>
              <a:gd name="connsiteX751" fmla="*/ 30047 w 956683"/>
              <a:gd name="connsiteY751" fmla="*/ 135325 h 1127126"/>
              <a:gd name="connsiteX752" fmla="*/ 30258 w 956683"/>
              <a:gd name="connsiteY752" fmla="*/ 141016 h 1127126"/>
              <a:gd name="connsiteX753" fmla="*/ 29364 w 956683"/>
              <a:gd name="connsiteY753" fmla="*/ 136009 h 1127126"/>
              <a:gd name="connsiteX754" fmla="*/ 26260 w 956683"/>
              <a:gd name="connsiteY754" fmla="*/ 104934 h 1127126"/>
              <a:gd name="connsiteX755" fmla="*/ 26470 w 956683"/>
              <a:gd name="connsiteY755" fmla="*/ 102830 h 1127126"/>
              <a:gd name="connsiteX756" fmla="*/ 26533 w 956683"/>
              <a:gd name="connsiteY756" fmla="*/ 103058 h 1127126"/>
              <a:gd name="connsiteX757" fmla="*/ 26516 w 956683"/>
              <a:gd name="connsiteY757" fmla="*/ 103177 h 1127126"/>
              <a:gd name="connsiteX758" fmla="*/ 22536 w 956683"/>
              <a:gd name="connsiteY758" fmla="*/ 97735 h 1127126"/>
              <a:gd name="connsiteX759" fmla="*/ 24897 w 956683"/>
              <a:gd name="connsiteY759" fmla="*/ 114282 h 1127126"/>
              <a:gd name="connsiteX760" fmla="*/ 23475 w 956683"/>
              <a:gd name="connsiteY760" fmla="*/ 124048 h 1127126"/>
              <a:gd name="connsiteX761" fmla="*/ 22536 w 956683"/>
              <a:gd name="connsiteY761" fmla="*/ 169156 h 1127126"/>
              <a:gd name="connsiteX762" fmla="*/ 30047 w 956683"/>
              <a:gd name="connsiteY762" fmla="*/ 263132 h 1127126"/>
              <a:gd name="connsiteX763" fmla="*/ 30685 w 956683"/>
              <a:gd name="connsiteY763" fmla="*/ 270362 h 1127126"/>
              <a:gd name="connsiteX764" fmla="*/ 33432 w 956683"/>
              <a:gd name="connsiteY764" fmla="*/ 350085 h 1127126"/>
              <a:gd name="connsiteX765" fmla="*/ 18780 w 956683"/>
              <a:gd name="connsiteY765" fmla="*/ 191711 h 1127126"/>
              <a:gd name="connsiteX766" fmla="*/ 22536 w 956683"/>
              <a:gd name="connsiteY766" fmla="*/ 97735 h 1127126"/>
              <a:gd name="connsiteX767" fmla="*/ 23431 w 956683"/>
              <a:gd name="connsiteY767" fmla="*/ 91907 h 1127126"/>
              <a:gd name="connsiteX768" fmla="*/ 25814 w 956683"/>
              <a:gd name="connsiteY768" fmla="*/ 100473 h 1127126"/>
              <a:gd name="connsiteX769" fmla="*/ 26260 w 956683"/>
              <a:gd name="connsiteY769" fmla="*/ 104934 h 1127126"/>
              <a:gd name="connsiteX770" fmla="*/ 25163 w 956683"/>
              <a:gd name="connsiteY770" fmla="*/ 112461 h 1127126"/>
              <a:gd name="connsiteX771" fmla="*/ 22536 w 956683"/>
              <a:gd name="connsiteY771" fmla="*/ 97735 h 1127126"/>
              <a:gd name="connsiteX772" fmla="*/ 28498 w 956683"/>
              <a:gd name="connsiteY772" fmla="*/ 89572 h 1127126"/>
              <a:gd name="connsiteX773" fmla="*/ 28639 w 956683"/>
              <a:gd name="connsiteY773" fmla="*/ 90217 h 1127126"/>
              <a:gd name="connsiteX774" fmla="*/ 29357 w 956683"/>
              <a:gd name="connsiteY774" fmla="*/ 113212 h 1127126"/>
              <a:gd name="connsiteX775" fmla="*/ 26533 w 956683"/>
              <a:gd name="connsiteY775" fmla="*/ 103058 h 1127126"/>
              <a:gd name="connsiteX776" fmla="*/ 24279 w 956683"/>
              <a:gd name="connsiteY776" fmla="*/ 86390 h 1127126"/>
              <a:gd name="connsiteX777" fmla="*/ 26291 w 956683"/>
              <a:gd name="connsiteY777" fmla="*/ 101494 h 1127126"/>
              <a:gd name="connsiteX778" fmla="*/ 26470 w 956683"/>
              <a:gd name="connsiteY778" fmla="*/ 102830 h 1127126"/>
              <a:gd name="connsiteX779" fmla="*/ 25814 w 956683"/>
              <a:gd name="connsiteY779" fmla="*/ 100473 h 1127126"/>
              <a:gd name="connsiteX780" fmla="*/ 25353 w 956683"/>
              <a:gd name="connsiteY780" fmla="*/ 95855 h 1127126"/>
              <a:gd name="connsiteX781" fmla="*/ 23865 w 956683"/>
              <a:gd name="connsiteY781" fmla="*/ 89087 h 1127126"/>
              <a:gd name="connsiteX782" fmla="*/ 925852 w 956683"/>
              <a:gd name="connsiteY782" fmla="*/ 73921 h 1127126"/>
              <a:gd name="connsiteX783" fmla="*/ 926697 w 956683"/>
              <a:gd name="connsiteY783" fmla="*/ 79000 h 1127126"/>
              <a:gd name="connsiteX784" fmla="*/ 930445 w 956683"/>
              <a:gd name="connsiteY784" fmla="*/ 127838 h 1127126"/>
              <a:gd name="connsiteX785" fmla="*/ 956683 w 956683"/>
              <a:gd name="connsiteY785" fmla="*/ 334458 h 1127126"/>
              <a:gd name="connsiteX786" fmla="*/ 952935 w 956683"/>
              <a:gd name="connsiteY786" fmla="*/ 439646 h 1127126"/>
              <a:gd name="connsiteX787" fmla="*/ 945438 w 956683"/>
              <a:gd name="connsiteY787" fmla="*/ 548591 h 1127126"/>
              <a:gd name="connsiteX788" fmla="*/ 943611 w 956683"/>
              <a:gd name="connsiteY788" fmla="*/ 594986 h 1127126"/>
              <a:gd name="connsiteX789" fmla="*/ 941953 w 956683"/>
              <a:gd name="connsiteY789" fmla="*/ 548459 h 1127126"/>
              <a:gd name="connsiteX790" fmla="*/ 945438 w 956683"/>
              <a:gd name="connsiteY790" fmla="*/ 447159 h 1127126"/>
              <a:gd name="connsiteX791" fmla="*/ 952935 w 956683"/>
              <a:gd name="connsiteY791" fmla="*/ 341971 h 1127126"/>
              <a:gd name="connsiteX792" fmla="*/ 941690 w 956683"/>
              <a:gd name="connsiteY792" fmla="*/ 236783 h 1127126"/>
              <a:gd name="connsiteX793" fmla="*/ 927946 w 956683"/>
              <a:gd name="connsiteY793" fmla="*/ 140360 h 1127126"/>
              <a:gd name="connsiteX794" fmla="*/ 926697 w 956683"/>
              <a:gd name="connsiteY794" fmla="*/ 109054 h 1127126"/>
              <a:gd name="connsiteX795" fmla="*/ 7512 w 956683"/>
              <a:gd name="connsiteY795" fmla="*/ 67663 h 1127126"/>
              <a:gd name="connsiteX796" fmla="*/ 11268 w 956683"/>
              <a:gd name="connsiteY796" fmla="*/ 71422 h 1127126"/>
              <a:gd name="connsiteX797" fmla="*/ 3757 w 956683"/>
              <a:gd name="connsiteY797" fmla="*/ 214265 h 1127126"/>
              <a:gd name="connsiteX798" fmla="*/ 7512 w 956683"/>
              <a:gd name="connsiteY798" fmla="*/ 323277 h 1127126"/>
              <a:gd name="connsiteX799" fmla="*/ 15024 w 956683"/>
              <a:gd name="connsiteY799" fmla="*/ 432289 h 1127126"/>
              <a:gd name="connsiteX800" fmla="*/ 30047 w 956683"/>
              <a:gd name="connsiteY800" fmla="*/ 654071 h 1127126"/>
              <a:gd name="connsiteX801" fmla="*/ 32864 w 956683"/>
              <a:gd name="connsiteY801" fmla="*/ 873975 h 1127126"/>
              <a:gd name="connsiteX802" fmla="*/ 30472 w 956683"/>
              <a:gd name="connsiteY802" fmla="*/ 911317 h 1127126"/>
              <a:gd name="connsiteX803" fmla="*/ 28169 w 956683"/>
              <a:gd name="connsiteY803" fmla="*/ 928950 h 1127126"/>
              <a:gd name="connsiteX804" fmla="*/ 26358 w 956683"/>
              <a:gd name="connsiteY804" fmla="*/ 943365 h 1127126"/>
              <a:gd name="connsiteX805" fmla="*/ 30047 w 956683"/>
              <a:gd name="connsiteY805" fmla="*/ 725493 h 1127126"/>
              <a:gd name="connsiteX806" fmla="*/ 26291 w 956683"/>
              <a:gd name="connsiteY806" fmla="*/ 616481 h 1127126"/>
              <a:gd name="connsiteX807" fmla="*/ 15024 w 956683"/>
              <a:gd name="connsiteY807" fmla="*/ 507469 h 1127126"/>
              <a:gd name="connsiteX808" fmla="*/ 3757 w 956683"/>
              <a:gd name="connsiteY808" fmla="*/ 285686 h 1127126"/>
              <a:gd name="connsiteX809" fmla="*/ 7512 w 956683"/>
              <a:gd name="connsiteY809" fmla="*/ 67663 h 1127126"/>
              <a:gd name="connsiteX810" fmla="*/ 17543 w 956683"/>
              <a:gd name="connsiteY810" fmla="*/ 60328 h 1127126"/>
              <a:gd name="connsiteX811" fmla="*/ 23865 w 956683"/>
              <a:gd name="connsiteY811" fmla="*/ 89087 h 1127126"/>
              <a:gd name="connsiteX812" fmla="*/ 23431 w 956683"/>
              <a:gd name="connsiteY812" fmla="*/ 91907 h 1127126"/>
              <a:gd name="connsiteX813" fmla="*/ 19882 w 956683"/>
              <a:gd name="connsiteY813" fmla="*/ 79144 h 1127126"/>
              <a:gd name="connsiteX814" fmla="*/ 18029 w 956683"/>
              <a:gd name="connsiteY814" fmla="*/ 66159 h 1127126"/>
              <a:gd name="connsiteX815" fmla="*/ 911704 w 956683"/>
              <a:gd name="connsiteY815" fmla="*/ 52703 h 1127126"/>
              <a:gd name="connsiteX816" fmla="*/ 922949 w 956683"/>
              <a:gd name="connsiteY816" fmla="*/ 152726 h 1127126"/>
              <a:gd name="connsiteX817" fmla="*/ 922949 w 956683"/>
              <a:gd name="connsiteY817" fmla="*/ 204225 h 1127126"/>
              <a:gd name="connsiteX818" fmla="*/ 919200 w 956683"/>
              <a:gd name="connsiteY818" fmla="*/ 171666 h 1127126"/>
              <a:gd name="connsiteX819" fmla="*/ 919200 w 956683"/>
              <a:gd name="connsiteY819" fmla="*/ 156013 h 1127126"/>
              <a:gd name="connsiteX820" fmla="*/ 909279 w 956683"/>
              <a:gd name="connsiteY820" fmla="*/ 64858 h 1127126"/>
              <a:gd name="connsiteX821" fmla="*/ 907956 w 956683"/>
              <a:gd name="connsiteY821" fmla="*/ 52703 h 1127126"/>
              <a:gd name="connsiteX822" fmla="*/ 909279 w 956683"/>
              <a:gd name="connsiteY822" fmla="*/ 64858 h 1127126"/>
              <a:gd name="connsiteX823" fmla="*/ 907956 w 956683"/>
              <a:gd name="connsiteY823" fmla="*/ 71487 h 1127126"/>
              <a:gd name="connsiteX824" fmla="*/ 911704 w 956683"/>
              <a:gd name="connsiteY824" fmla="*/ 90271 h 1127126"/>
              <a:gd name="connsiteX825" fmla="*/ 915452 w 956683"/>
              <a:gd name="connsiteY825" fmla="*/ 139108 h 1127126"/>
              <a:gd name="connsiteX826" fmla="*/ 919200 w 956683"/>
              <a:gd name="connsiteY826" fmla="*/ 171666 h 1127126"/>
              <a:gd name="connsiteX827" fmla="*/ 919200 w 956683"/>
              <a:gd name="connsiteY827" fmla="*/ 207981 h 1127126"/>
              <a:gd name="connsiteX828" fmla="*/ 911704 w 956683"/>
              <a:gd name="connsiteY828" fmla="*/ 135351 h 1127126"/>
              <a:gd name="connsiteX829" fmla="*/ 907956 w 956683"/>
              <a:gd name="connsiteY829" fmla="*/ 82757 h 1127126"/>
              <a:gd name="connsiteX830" fmla="*/ 907956 w 956683"/>
              <a:gd name="connsiteY830" fmla="*/ 52703 h 1127126"/>
              <a:gd name="connsiteX831" fmla="*/ 15024 w 956683"/>
              <a:gd name="connsiteY831" fmla="*/ 48867 h 1127126"/>
              <a:gd name="connsiteX832" fmla="*/ 16554 w 956683"/>
              <a:gd name="connsiteY832" fmla="*/ 55828 h 1127126"/>
              <a:gd name="connsiteX833" fmla="*/ 18029 w 956683"/>
              <a:gd name="connsiteY833" fmla="*/ 66159 h 1127126"/>
              <a:gd name="connsiteX834" fmla="*/ 18780 w 956683"/>
              <a:gd name="connsiteY834" fmla="*/ 75181 h 1127126"/>
              <a:gd name="connsiteX835" fmla="*/ 19882 w 956683"/>
              <a:gd name="connsiteY835" fmla="*/ 79144 h 1127126"/>
              <a:gd name="connsiteX836" fmla="*/ 22536 w 956683"/>
              <a:gd name="connsiteY836" fmla="*/ 97735 h 1127126"/>
              <a:gd name="connsiteX837" fmla="*/ 15024 w 956683"/>
              <a:gd name="connsiteY837" fmla="*/ 63904 h 1127126"/>
              <a:gd name="connsiteX838" fmla="*/ 18438 w 956683"/>
              <a:gd name="connsiteY838" fmla="*/ 45450 h 1127126"/>
              <a:gd name="connsiteX839" fmla="*/ 17371 w 956683"/>
              <a:gd name="connsiteY839" fmla="*/ 58265 h 1127126"/>
              <a:gd name="connsiteX840" fmla="*/ 17543 w 956683"/>
              <a:gd name="connsiteY840" fmla="*/ 60328 h 1127126"/>
              <a:gd name="connsiteX841" fmla="*/ 16554 w 956683"/>
              <a:gd name="connsiteY841" fmla="*/ 55828 h 1127126"/>
              <a:gd name="connsiteX842" fmla="*/ 15494 w 956683"/>
              <a:gd name="connsiteY842" fmla="*/ 48398 h 1127126"/>
              <a:gd name="connsiteX843" fmla="*/ 18780 w 956683"/>
              <a:gd name="connsiteY843" fmla="*/ 45108 h 1127126"/>
              <a:gd name="connsiteX844" fmla="*/ 26012 w 956683"/>
              <a:gd name="connsiteY844" fmla="*/ 78199 h 1127126"/>
              <a:gd name="connsiteX845" fmla="*/ 25352 w 956683"/>
              <a:gd name="connsiteY845" fmla="*/ 79410 h 1127126"/>
              <a:gd name="connsiteX846" fmla="*/ 24279 w 956683"/>
              <a:gd name="connsiteY846" fmla="*/ 86390 h 1127126"/>
              <a:gd name="connsiteX847" fmla="*/ 18467 w 956683"/>
              <a:gd name="connsiteY847" fmla="*/ 45108 h 1127126"/>
              <a:gd name="connsiteX848" fmla="*/ 18780 w 956683"/>
              <a:gd name="connsiteY848" fmla="*/ 45108 h 1127126"/>
              <a:gd name="connsiteX849" fmla="*/ 18438 w 956683"/>
              <a:gd name="connsiteY849" fmla="*/ 45450 h 1127126"/>
              <a:gd name="connsiteX850" fmla="*/ 15024 w 956683"/>
              <a:gd name="connsiteY850" fmla="*/ 45108 h 1127126"/>
              <a:gd name="connsiteX851" fmla="*/ 15494 w 956683"/>
              <a:gd name="connsiteY851" fmla="*/ 48398 h 1127126"/>
              <a:gd name="connsiteX852" fmla="*/ 15024 w 956683"/>
              <a:gd name="connsiteY852" fmla="*/ 48867 h 1127126"/>
              <a:gd name="connsiteX853" fmla="*/ 919200 w 956683"/>
              <a:gd name="connsiteY853" fmla="*/ 33920 h 1127126"/>
              <a:gd name="connsiteX854" fmla="*/ 925760 w 956683"/>
              <a:gd name="connsiteY854" fmla="*/ 70078 h 1127126"/>
              <a:gd name="connsiteX855" fmla="*/ 925852 w 956683"/>
              <a:gd name="connsiteY855" fmla="*/ 73921 h 1127126"/>
              <a:gd name="connsiteX856" fmla="*/ 915452 w 956683"/>
              <a:gd name="connsiteY856" fmla="*/ 33920 h 1127126"/>
              <a:gd name="connsiteX857" fmla="*/ 922949 w 956683"/>
              <a:gd name="connsiteY857" fmla="*/ 79000 h 1127126"/>
              <a:gd name="connsiteX858" fmla="*/ 922949 w 956683"/>
              <a:gd name="connsiteY858" fmla="*/ 105298 h 1127126"/>
              <a:gd name="connsiteX859" fmla="*/ 919200 w 956683"/>
              <a:gd name="connsiteY859" fmla="*/ 79000 h 1127126"/>
              <a:gd name="connsiteX860" fmla="*/ 915452 w 956683"/>
              <a:gd name="connsiteY860" fmla="*/ 33920 h 1127126"/>
              <a:gd name="connsiteX861" fmla="*/ 126446 w 956683"/>
              <a:gd name="connsiteY861" fmla="*/ 33831 h 1127126"/>
              <a:gd name="connsiteX862" fmla="*/ 161500 w 956683"/>
              <a:gd name="connsiteY862" fmla="*/ 33831 h 1127126"/>
              <a:gd name="connsiteX863" fmla="*/ 146477 w 956683"/>
              <a:gd name="connsiteY863" fmla="*/ 35979 h 1127126"/>
              <a:gd name="connsiteX864" fmla="*/ 123942 w 956683"/>
              <a:gd name="connsiteY864" fmla="*/ 37590 h 1127126"/>
              <a:gd name="connsiteX865" fmla="*/ 135209 w 956683"/>
              <a:gd name="connsiteY865" fmla="*/ 37590 h 1127126"/>
              <a:gd name="connsiteX866" fmla="*/ 86384 w 956683"/>
              <a:gd name="connsiteY866" fmla="*/ 45108 h 1127126"/>
              <a:gd name="connsiteX867" fmla="*/ 30047 w 956683"/>
              <a:gd name="connsiteY867" fmla="*/ 78940 h 1127126"/>
              <a:gd name="connsiteX868" fmla="*/ 28498 w 956683"/>
              <a:gd name="connsiteY868" fmla="*/ 89572 h 1127126"/>
              <a:gd name="connsiteX869" fmla="*/ 26012 w 956683"/>
              <a:gd name="connsiteY869" fmla="*/ 78199 h 1127126"/>
              <a:gd name="connsiteX870" fmla="*/ 33803 w 956683"/>
              <a:gd name="connsiteY870" fmla="*/ 63904 h 1127126"/>
              <a:gd name="connsiteX871" fmla="*/ 60094 w 956683"/>
              <a:gd name="connsiteY871" fmla="*/ 48867 h 1127126"/>
              <a:gd name="connsiteX872" fmla="*/ 93896 w 956683"/>
              <a:gd name="connsiteY872" fmla="*/ 41349 h 1127126"/>
              <a:gd name="connsiteX873" fmla="*/ 110171 w 956683"/>
              <a:gd name="connsiteY873" fmla="*/ 37590 h 1127126"/>
              <a:gd name="connsiteX874" fmla="*/ 84762 w 956683"/>
              <a:gd name="connsiteY874" fmla="*/ 33831 h 1127126"/>
              <a:gd name="connsiteX875" fmla="*/ 85982 w 956683"/>
              <a:gd name="connsiteY875" fmla="*/ 33831 h 1127126"/>
              <a:gd name="connsiteX876" fmla="*/ 75117 w 956683"/>
              <a:gd name="connsiteY876" fmla="*/ 37590 h 1127126"/>
              <a:gd name="connsiteX877" fmla="*/ 52582 w 956683"/>
              <a:gd name="connsiteY877" fmla="*/ 37590 h 1127126"/>
              <a:gd name="connsiteX878" fmla="*/ 75117 w 956683"/>
              <a:gd name="connsiteY878" fmla="*/ 34958 h 1127126"/>
              <a:gd name="connsiteX879" fmla="*/ 86603 w 956683"/>
              <a:gd name="connsiteY879" fmla="*/ 33616 h 1127126"/>
              <a:gd name="connsiteX880" fmla="*/ 85982 w 956683"/>
              <a:gd name="connsiteY880" fmla="*/ 33831 h 1127126"/>
              <a:gd name="connsiteX881" fmla="*/ 84762 w 956683"/>
              <a:gd name="connsiteY881" fmla="*/ 33831 h 1127126"/>
              <a:gd name="connsiteX882" fmla="*/ 129576 w 956683"/>
              <a:gd name="connsiteY882" fmla="*/ 33108 h 1127126"/>
              <a:gd name="connsiteX883" fmla="*/ 126446 w 956683"/>
              <a:gd name="connsiteY883" fmla="*/ 33831 h 1127126"/>
              <a:gd name="connsiteX884" fmla="*/ 85982 w 956683"/>
              <a:gd name="connsiteY884" fmla="*/ 33831 h 1127126"/>
              <a:gd name="connsiteX885" fmla="*/ 85982 w 956683"/>
              <a:gd name="connsiteY885" fmla="*/ 33831 h 1127126"/>
              <a:gd name="connsiteX886" fmla="*/ 97651 w 956683"/>
              <a:gd name="connsiteY886" fmla="*/ 33831 h 1127126"/>
              <a:gd name="connsiteX887" fmla="*/ 120186 w 956683"/>
              <a:gd name="connsiteY887" fmla="*/ 33831 h 1127126"/>
              <a:gd name="connsiteX888" fmla="*/ 83128 w 956683"/>
              <a:gd name="connsiteY888" fmla="*/ 29822 h 1127126"/>
              <a:gd name="connsiteX889" fmla="*/ 75117 w 956683"/>
              <a:gd name="connsiteY889" fmla="*/ 33831 h 1127126"/>
              <a:gd name="connsiteX890" fmla="*/ 84762 w 956683"/>
              <a:gd name="connsiteY890" fmla="*/ 33831 h 1127126"/>
              <a:gd name="connsiteX891" fmla="*/ 84762 w 956683"/>
              <a:gd name="connsiteY891" fmla="*/ 33831 h 1127126"/>
              <a:gd name="connsiteX892" fmla="*/ 75117 w 956683"/>
              <a:gd name="connsiteY892" fmla="*/ 33831 h 1127126"/>
              <a:gd name="connsiteX893" fmla="*/ 52582 w 956683"/>
              <a:gd name="connsiteY893" fmla="*/ 33831 h 1127126"/>
              <a:gd name="connsiteX894" fmla="*/ 52582 w 956683"/>
              <a:gd name="connsiteY894" fmla="*/ 37590 h 1127126"/>
              <a:gd name="connsiteX895" fmla="*/ 48826 w 956683"/>
              <a:gd name="connsiteY895" fmla="*/ 33831 h 1127126"/>
              <a:gd name="connsiteX896" fmla="*/ 595318 w 956683"/>
              <a:gd name="connsiteY896" fmla="*/ 22192 h 1127126"/>
              <a:gd name="connsiteX897" fmla="*/ 609008 w 956683"/>
              <a:gd name="connsiteY897" fmla="*/ 22432 h 1127126"/>
              <a:gd name="connsiteX898" fmla="*/ 604683 w 956683"/>
              <a:gd name="connsiteY898" fmla="*/ 22554 h 1127126"/>
              <a:gd name="connsiteX899" fmla="*/ 589297 w 956683"/>
              <a:gd name="connsiteY899" fmla="*/ 22424 h 1127126"/>
              <a:gd name="connsiteX900" fmla="*/ 478489 w 956683"/>
              <a:gd name="connsiteY900" fmla="*/ 21484 h 1127126"/>
              <a:gd name="connsiteX901" fmla="*/ 589297 w 956683"/>
              <a:gd name="connsiteY901" fmla="*/ 22424 h 1127126"/>
              <a:gd name="connsiteX902" fmla="*/ 488254 w 956683"/>
              <a:gd name="connsiteY902" fmla="*/ 26313 h 1127126"/>
              <a:gd name="connsiteX903" fmla="*/ 270418 w 956683"/>
              <a:gd name="connsiteY903" fmla="*/ 37590 h 1127126"/>
              <a:gd name="connsiteX904" fmla="*/ 135209 w 956683"/>
              <a:gd name="connsiteY904" fmla="*/ 37590 h 1127126"/>
              <a:gd name="connsiteX905" fmla="*/ 146477 w 956683"/>
              <a:gd name="connsiteY905" fmla="*/ 35979 h 1127126"/>
              <a:gd name="connsiteX906" fmla="*/ 176523 w 956683"/>
              <a:gd name="connsiteY906" fmla="*/ 33831 h 1127126"/>
              <a:gd name="connsiteX907" fmla="*/ 249761 w 956683"/>
              <a:gd name="connsiteY907" fmla="*/ 33831 h 1127126"/>
              <a:gd name="connsiteX908" fmla="*/ 446940 w 956683"/>
              <a:gd name="connsiteY908" fmla="*/ 22554 h 1127126"/>
              <a:gd name="connsiteX909" fmla="*/ 368535 w 956683"/>
              <a:gd name="connsiteY909" fmla="*/ 20551 h 1127126"/>
              <a:gd name="connsiteX910" fmla="*/ 438867 w 956683"/>
              <a:gd name="connsiteY910" fmla="*/ 21148 h 1127126"/>
              <a:gd name="connsiteX911" fmla="*/ 289197 w 956683"/>
              <a:gd name="connsiteY911" fmla="*/ 26313 h 1127126"/>
              <a:gd name="connsiteX912" fmla="*/ 176523 w 956683"/>
              <a:gd name="connsiteY912" fmla="*/ 33831 h 1127126"/>
              <a:gd name="connsiteX913" fmla="*/ 176523 w 956683"/>
              <a:gd name="connsiteY913" fmla="*/ 33831 h 1127126"/>
              <a:gd name="connsiteX914" fmla="*/ 161500 w 956683"/>
              <a:gd name="connsiteY914" fmla="*/ 33831 h 1127126"/>
              <a:gd name="connsiteX915" fmla="*/ 187790 w 956683"/>
              <a:gd name="connsiteY915" fmla="*/ 30072 h 1127126"/>
              <a:gd name="connsiteX916" fmla="*/ 678810 w 956683"/>
              <a:gd name="connsiteY916" fmla="*/ 20464 h 1127126"/>
              <a:gd name="connsiteX917" fmla="*/ 893879 w 956683"/>
              <a:gd name="connsiteY917" fmla="*/ 22554 h 1127126"/>
              <a:gd name="connsiteX918" fmla="*/ 615951 w 956683"/>
              <a:gd name="connsiteY918" fmla="*/ 22554 h 1127126"/>
              <a:gd name="connsiteX919" fmla="*/ 609008 w 956683"/>
              <a:gd name="connsiteY919" fmla="*/ 22432 h 1127126"/>
              <a:gd name="connsiteX920" fmla="*/ 471572 w 956683"/>
              <a:gd name="connsiteY920" fmla="*/ 20019 h 1127126"/>
              <a:gd name="connsiteX921" fmla="*/ 504580 w 956683"/>
              <a:gd name="connsiteY921" fmla="*/ 20599 h 1127126"/>
              <a:gd name="connsiteX922" fmla="*/ 478489 w 956683"/>
              <a:gd name="connsiteY922" fmla="*/ 21484 h 1127126"/>
              <a:gd name="connsiteX923" fmla="*/ 438867 w 956683"/>
              <a:gd name="connsiteY923" fmla="*/ 21148 h 1127126"/>
              <a:gd name="connsiteX924" fmla="*/ 260325 w 956683"/>
              <a:gd name="connsiteY924" fmla="*/ 19633 h 1127126"/>
              <a:gd name="connsiteX925" fmla="*/ 323640 w 956683"/>
              <a:gd name="connsiteY925" fmla="*/ 20170 h 1127126"/>
              <a:gd name="connsiteX926" fmla="*/ 262906 w 956683"/>
              <a:gd name="connsiteY926" fmla="*/ 22554 h 1127126"/>
              <a:gd name="connsiteX927" fmla="*/ 169012 w 956683"/>
              <a:gd name="connsiteY927" fmla="*/ 30072 h 1127126"/>
              <a:gd name="connsiteX928" fmla="*/ 129576 w 956683"/>
              <a:gd name="connsiteY928" fmla="*/ 33108 h 1127126"/>
              <a:gd name="connsiteX929" fmla="*/ 142721 w 956683"/>
              <a:gd name="connsiteY929" fmla="*/ 30072 h 1127126"/>
              <a:gd name="connsiteX930" fmla="*/ 219428 w 956683"/>
              <a:gd name="connsiteY930" fmla="*/ 21847 h 1127126"/>
              <a:gd name="connsiteX931" fmla="*/ 664729 w 956683"/>
              <a:gd name="connsiteY931" fmla="*/ 19520 h 1127126"/>
              <a:gd name="connsiteX932" fmla="*/ 674635 w 956683"/>
              <a:gd name="connsiteY932" fmla="*/ 19735 h 1127126"/>
              <a:gd name="connsiteX933" fmla="*/ 710068 w 956683"/>
              <a:gd name="connsiteY933" fmla="*/ 19583 h 1127126"/>
              <a:gd name="connsiteX934" fmla="*/ 678810 w 956683"/>
              <a:gd name="connsiteY934" fmla="*/ 20464 h 1127126"/>
              <a:gd name="connsiteX935" fmla="*/ 647977 w 956683"/>
              <a:gd name="connsiteY935" fmla="*/ 20165 h 1127126"/>
              <a:gd name="connsiteX936" fmla="*/ 546447 w 956683"/>
              <a:gd name="connsiteY936" fmla="*/ 19178 h 1127126"/>
              <a:gd name="connsiteX937" fmla="*/ 647977 w 956683"/>
              <a:gd name="connsiteY937" fmla="*/ 20165 h 1127126"/>
              <a:gd name="connsiteX938" fmla="*/ 595318 w 956683"/>
              <a:gd name="connsiteY938" fmla="*/ 22192 h 1127126"/>
              <a:gd name="connsiteX939" fmla="*/ 504580 w 956683"/>
              <a:gd name="connsiteY939" fmla="*/ 20599 h 1127126"/>
              <a:gd name="connsiteX940" fmla="*/ 196841 w 956683"/>
              <a:gd name="connsiteY940" fmla="*/ 19095 h 1127126"/>
              <a:gd name="connsiteX941" fmla="*/ 241552 w 956683"/>
              <a:gd name="connsiteY941" fmla="*/ 19474 h 1127126"/>
              <a:gd name="connsiteX942" fmla="*/ 219428 w 956683"/>
              <a:gd name="connsiteY942" fmla="*/ 21847 h 1127126"/>
              <a:gd name="connsiteX943" fmla="*/ 159681 w 956683"/>
              <a:gd name="connsiteY943" fmla="*/ 25080 h 1127126"/>
              <a:gd name="connsiteX944" fmla="*/ 86603 w 956683"/>
              <a:gd name="connsiteY944" fmla="*/ 33616 h 1127126"/>
              <a:gd name="connsiteX945" fmla="*/ 104937 w 956683"/>
              <a:gd name="connsiteY945" fmla="*/ 27273 h 1127126"/>
              <a:gd name="connsiteX946" fmla="*/ 139680 w 956683"/>
              <a:gd name="connsiteY946" fmla="*/ 23213 h 1127126"/>
              <a:gd name="connsiteX947" fmla="*/ 153988 w 956683"/>
              <a:gd name="connsiteY947" fmla="*/ 22554 h 1127126"/>
              <a:gd name="connsiteX948" fmla="*/ 184846 w 956683"/>
              <a:gd name="connsiteY948" fmla="*/ 19747 h 1127126"/>
              <a:gd name="connsiteX949" fmla="*/ 138965 w 956683"/>
              <a:gd name="connsiteY949" fmla="*/ 18795 h 1127126"/>
              <a:gd name="connsiteX950" fmla="*/ 161500 w 956683"/>
              <a:gd name="connsiteY950" fmla="*/ 18795 h 1127126"/>
              <a:gd name="connsiteX951" fmla="*/ 192420 w 956683"/>
              <a:gd name="connsiteY951" fmla="*/ 19057 h 1127126"/>
              <a:gd name="connsiteX952" fmla="*/ 184846 w 956683"/>
              <a:gd name="connsiteY952" fmla="*/ 19747 h 1127126"/>
              <a:gd name="connsiteX953" fmla="*/ 155866 w 956683"/>
              <a:gd name="connsiteY953" fmla="*/ 21321 h 1127126"/>
              <a:gd name="connsiteX954" fmla="*/ 139680 w 956683"/>
              <a:gd name="connsiteY954" fmla="*/ 23213 h 1127126"/>
              <a:gd name="connsiteX955" fmla="*/ 113144 w 956683"/>
              <a:gd name="connsiteY955" fmla="*/ 24434 h 1127126"/>
              <a:gd name="connsiteX956" fmla="*/ 104937 w 956683"/>
              <a:gd name="connsiteY956" fmla="*/ 27273 h 1127126"/>
              <a:gd name="connsiteX957" fmla="*/ 83128 w 956683"/>
              <a:gd name="connsiteY957" fmla="*/ 29822 h 1127126"/>
              <a:gd name="connsiteX958" fmla="*/ 97651 w 956683"/>
              <a:gd name="connsiteY958" fmla="*/ 22554 h 1127126"/>
              <a:gd name="connsiteX959" fmla="*/ 774298 w 956683"/>
              <a:gd name="connsiteY959" fmla="*/ 17772 h 1127126"/>
              <a:gd name="connsiteX960" fmla="*/ 893879 w 956683"/>
              <a:gd name="connsiteY960" fmla="*/ 18795 h 1127126"/>
              <a:gd name="connsiteX961" fmla="*/ 710068 w 956683"/>
              <a:gd name="connsiteY961" fmla="*/ 19583 h 1127126"/>
              <a:gd name="connsiteX962" fmla="*/ 668543 w 956683"/>
              <a:gd name="connsiteY962" fmla="*/ 16868 h 1127126"/>
              <a:gd name="connsiteX963" fmla="*/ 721796 w 956683"/>
              <a:gd name="connsiteY963" fmla="*/ 17323 h 1127126"/>
              <a:gd name="connsiteX964" fmla="*/ 683555 w 956683"/>
              <a:gd name="connsiteY964" fmla="*/ 18795 h 1127126"/>
              <a:gd name="connsiteX965" fmla="*/ 664729 w 956683"/>
              <a:gd name="connsiteY965" fmla="*/ 19520 h 1127126"/>
              <a:gd name="connsiteX966" fmla="*/ 586461 w 956683"/>
              <a:gd name="connsiteY966" fmla="*/ 17821 h 1127126"/>
              <a:gd name="connsiteX967" fmla="*/ 611301 w 956683"/>
              <a:gd name="connsiteY967" fmla="*/ 16978 h 1127126"/>
              <a:gd name="connsiteX968" fmla="*/ 649753 w 956683"/>
              <a:gd name="connsiteY968" fmla="*/ 17386 h 1127126"/>
              <a:gd name="connsiteX969" fmla="*/ 464626 w 956683"/>
              <a:gd name="connsiteY969" fmla="*/ 15423 h 1127126"/>
              <a:gd name="connsiteX970" fmla="*/ 486885 w 956683"/>
              <a:gd name="connsiteY970" fmla="*/ 15659 h 1127126"/>
              <a:gd name="connsiteX971" fmla="*/ 586461 w 956683"/>
              <a:gd name="connsiteY971" fmla="*/ 17821 h 1127126"/>
              <a:gd name="connsiteX972" fmla="*/ 546447 w 956683"/>
              <a:gd name="connsiteY972" fmla="*/ 19178 h 1127126"/>
              <a:gd name="connsiteX973" fmla="*/ 507033 w 956683"/>
              <a:gd name="connsiteY973" fmla="*/ 18795 h 1127126"/>
              <a:gd name="connsiteX974" fmla="*/ 471572 w 956683"/>
              <a:gd name="connsiteY974" fmla="*/ 20019 h 1127126"/>
              <a:gd name="connsiteX975" fmla="*/ 401871 w 956683"/>
              <a:gd name="connsiteY975" fmla="*/ 18795 h 1127126"/>
              <a:gd name="connsiteX976" fmla="*/ 368535 w 956683"/>
              <a:gd name="connsiteY976" fmla="*/ 20551 h 1127126"/>
              <a:gd name="connsiteX977" fmla="*/ 323640 w 956683"/>
              <a:gd name="connsiteY977" fmla="*/ 20170 h 1127126"/>
              <a:gd name="connsiteX978" fmla="*/ 424920 w 956683"/>
              <a:gd name="connsiteY978" fmla="*/ 16195 h 1127126"/>
              <a:gd name="connsiteX979" fmla="*/ 447020 w 956683"/>
              <a:gd name="connsiteY979" fmla="*/ 15236 h 1127126"/>
              <a:gd name="connsiteX980" fmla="*/ 448860 w 956683"/>
              <a:gd name="connsiteY980" fmla="*/ 15256 h 1127126"/>
              <a:gd name="connsiteX981" fmla="*/ 424920 w 956683"/>
              <a:gd name="connsiteY981" fmla="*/ 16195 h 1127126"/>
              <a:gd name="connsiteX982" fmla="*/ 267132 w 956683"/>
              <a:gd name="connsiteY982" fmla="*/ 19265 h 1127126"/>
              <a:gd name="connsiteX983" fmla="*/ 260325 w 956683"/>
              <a:gd name="connsiteY983" fmla="*/ 19633 h 1127126"/>
              <a:gd name="connsiteX984" fmla="*/ 241552 w 956683"/>
              <a:gd name="connsiteY984" fmla="*/ 19474 h 1127126"/>
              <a:gd name="connsiteX985" fmla="*/ 247883 w 956683"/>
              <a:gd name="connsiteY985" fmla="*/ 18795 h 1127126"/>
              <a:gd name="connsiteX986" fmla="*/ 475322 w 956683"/>
              <a:gd name="connsiteY986" fmla="*/ 15215 h 1127126"/>
              <a:gd name="connsiteX987" fmla="*/ 625424 w 956683"/>
              <a:gd name="connsiteY987" fmla="*/ 16499 h 1127126"/>
              <a:gd name="connsiteX988" fmla="*/ 611301 w 956683"/>
              <a:gd name="connsiteY988" fmla="*/ 16978 h 1127126"/>
              <a:gd name="connsiteX989" fmla="*/ 486885 w 956683"/>
              <a:gd name="connsiteY989" fmla="*/ 15659 h 1127126"/>
              <a:gd name="connsiteX990" fmla="*/ 470633 w 956683"/>
              <a:gd name="connsiteY990" fmla="*/ 15306 h 1127126"/>
              <a:gd name="connsiteX991" fmla="*/ 456992 w 956683"/>
              <a:gd name="connsiteY991" fmla="*/ 15058 h 1127126"/>
              <a:gd name="connsiteX992" fmla="*/ 460650 w 956683"/>
              <a:gd name="connsiteY992" fmla="*/ 15089 h 1127126"/>
              <a:gd name="connsiteX993" fmla="*/ 470633 w 956683"/>
              <a:gd name="connsiteY993" fmla="*/ 15306 h 1127126"/>
              <a:gd name="connsiteX994" fmla="*/ 464626 w 956683"/>
              <a:gd name="connsiteY994" fmla="*/ 15423 h 1127126"/>
              <a:gd name="connsiteX995" fmla="*/ 448860 w 956683"/>
              <a:gd name="connsiteY995" fmla="*/ 15256 h 1127126"/>
              <a:gd name="connsiteX996" fmla="*/ 451312 w 956683"/>
              <a:gd name="connsiteY996" fmla="*/ 15159 h 1127126"/>
              <a:gd name="connsiteX997" fmla="*/ 240372 w 956683"/>
              <a:gd name="connsiteY997" fmla="*/ 15036 h 1127126"/>
              <a:gd name="connsiteX998" fmla="*/ 286694 w 956683"/>
              <a:gd name="connsiteY998" fmla="*/ 15036 h 1127126"/>
              <a:gd name="connsiteX999" fmla="*/ 262906 w 956683"/>
              <a:gd name="connsiteY999" fmla="*/ 15506 h 1127126"/>
              <a:gd name="connsiteX1000" fmla="*/ 196841 w 956683"/>
              <a:gd name="connsiteY1000" fmla="*/ 19095 h 1127126"/>
              <a:gd name="connsiteX1001" fmla="*/ 192420 w 956683"/>
              <a:gd name="connsiteY1001" fmla="*/ 19057 h 1127126"/>
              <a:gd name="connsiteX1002" fmla="*/ 195302 w 956683"/>
              <a:gd name="connsiteY1002" fmla="*/ 18795 h 1127126"/>
              <a:gd name="connsiteX1003" fmla="*/ 240372 w 956683"/>
              <a:gd name="connsiteY1003" fmla="*/ 15036 h 1127126"/>
              <a:gd name="connsiteX1004" fmla="*/ 97651 w 956683"/>
              <a:gd name="connsiteY1004" fmla="*/ 15036 h 1127126"/>
              <a:gd name="connsiteX1005" fmla="*/ 180279 w 956683"/>
              <a:gd name="connsiteY1005" fmla="*/ 15036 h 1127126"/>
              <a:gd name="connsiteX1006" fmla="*/ 138965 w 956683"/>
              <a:gd name="connsiteY1006" fmla="*/ 18795 h 1127126"/>
              <a:gd name="connsiteX1007" fmla="*/ 105163 w 956683"/>
              <a:gd name="connsiteY1007" fmla="*/ 18795 h 1127126"/>
              <a:gd name="connsiteX1008" fmla="*/ 56338 w 956683"/>
              <a:gd name="connsiteY1008" fmla="*/ 22554 h 1127126"/>
              <a:gd name="connsiteX1009" fmla="*/ 18780 w 956683"/>
              <a:gd name="connsiteY1009" fmla="*/ 41349 h 1127126"/>
              <a:gd name="connsiteX1010" fmla="*/ 18467 w 956683"/>
              <a:gd name="connsiteY1010" fmla="*/ 45108 h 1127126"/>
              <a:gd name="connsiteX1011" fmla="*/ 15024 w 956683"/>
              <a:gd name="connsiteY1011" fmla="*/ 45108 h 1127126"/>
              <a:gd name="connsiteX1012" fmla="*/ 15024 w 956683"/>
              <a:gd name="connsiteY1012" fmla="*/ 33831 h 1127126"/>
              <a:gd name="connsiteX1013" fmla="*/ 45070 w 956683"/>
              <a:gd name="connsiteY1013" fmla="*/ 18795 h 1127126"/>
              <a:gd name="connsiteX1014" fmla="*/ 97651 w 956683"/>
              <a:gd name="connsiteY1014" fmla="*/ 15036 h 1127126"/>
              <a:gd name="connsiteX1015" fmla="*/ 788458 w 956683"/>
              <a:gd name="connsiteY1015" fmla="*/ 14356 h 1127126"/>
              <a:gd name="connsiteX1016" fmla="*/ 807496 w 956683"/>
              <a:gd name="connsiteY1016" fmla="*/ 15036 h 1127126"/>
              <a:gd name="connsiteX1017" fmla="*/ 841323 w 956683"/>
              <a:gd name="connsiteY1017" fmla="*/ 15883 h 1127126"/>
              <a:gd name="connsiteX1018" fmla="*/ 774298 w 956683"/>
              <a:gd name="connsiteY1018" fmla="*/ 17772 h 1127126"/>
              <a:gd name="connsiteX1019" fmla="*/ 721796 w 956683"/>
              <a:gd name="connsiteY1019" fmla="*/ 17323 h 1127126"/>
              <a:gd name="connsiteX1020" fmla="*/ 781206 w 956683"/>
              <a:gd name="connsiteY1020" fmla="*/ 15036 h 1127126"/>
              <a:gd name="connsiteX1021" fmla="*/ 800435 w 956683"/>
              <a:gd name="connsiteY1021" fmla="*/ 13232 h 1127126"/>
              <a:gd name="connsiteX1022" fmla="*/ 788458 w 956683"/>
              <a:gd name="connsiteY1022" fmla="*/ 14356 h 1127126"/>
              <a:gd name="connsiteX1023" fmla="*/ 775922 w 956683"/>
              <a:gd name="connsiteY1023" fmla="*/ 13908 h 1127126"/>
              <a:gd name="connsiteX1024" fmla="*/ 738014 w 956683"/>
              <a:gd name="connsiteY1024" fmla="*/ 12553 h 1127126"/>
              <a:gd name="connsiteX1025" fmla="*/ 775922 w 956683"/>
              <a:gd name="connsiteY1025" fmla="*/ 13908 h 1127126"/>
              <a:gd name="connsiteX1026" fmla="*/ 668543 w 956683"/>
              <a:gd name="connsiteY1026" fmla="*/ 16868 h 1127126"/>
              <a:gd name="connsiteX1027" fmla="*/ 625424 w 956683"/>
              <a:gd name="connsiteY1027" fmla="*/ 16499 h 1127126"/>
              <a:gd name="connsiteX1028" fmla="*/ 668532 w 956683"/>
              <a:gd name="connsiteY1028" fmla="*/ 15036 h 1127126"/>
              <a:gd name="connsiteX1029" fmla="*/ 840965 w 956683"/>
              <a:gd name="connsiteY1029" fmla="*/ 12115 h 1127126"/>
              <a:gd name="connsiteX1030" fmla="*/ 863833 w 956683"/>
              <a:gd name="connsiteY1030" fmla="*/ 12687 h 1127126"/>
              <a:gd name="connsiteX1031" fmla="*/ 871345 w 956683"/>
              <a:gd name="connsiteY1031" fmla="*/ 12499 h 1127126"/>
              <a:gd name="connsiteX1032" fmla="*/ 871345 w 956683"/>
              <a:gd name="connsiteY1032" fmla="*/ 15036 h 1127126"/>
              <a:gd name="connsiteX1033" fmla="*/ 840380 w 956683"/>
              <a:gd name="connsiteY1033" fmla="*/ 12131 h 1127126"/>
              <a:gd name="connsiteX1034" fmla="*/ 818368 w 956683"/>
              <a:gd name="connsiteY1034" fmla="*/ 11549 h 1127126"/>
              <a:gd name="connsiteX1035" fmla="*/ 839933 w 956683"/>
              <a:gd name="connsiteY1035" fmla="*/ 12089 h 1127126"/>
              <a:gd name="connsiteX1036" fmla="*/ 840380 w 956683"/>
              <a:gd name="connsiteY1036" fmla="*/ 12131 h 1127126"/>
              <a:gd name="connsiteX1037" fmla="*/ 800435 w 956683"/>
              <a:gd name="connsiteY1037" fmla="*/ 13232 h 1127126"/>
              <a:gd name="connsiteX1038" fmla="*/ 920170 w 956683"/>
              <a:gd name="connsiteY1038" fmla="*/ 11277 h 1127126"/>
              <a:gd name="connsiteX1039" fmla="*/ 920170 w 956683"/>
              <a:gd name="connsiteY1039" fmla="*/ 15036 h 1127126"/>
              <a:gd name="connsiteX1040" fmla="*/ 863833 w 956683"/>
              <a:gd name="connsiteY1040" fmla="*/ 16446 h 1127126"/>
              <a:gd name="connsiteX1041" fmla="*/ 841323 w 956683"/>
              <a:gd name="connsiteY1041" fmla="*/ 15883 h 1127126"/>
              <a:gd name="connsiteX1042" fmla="*/ 871345 w 956683"/>
              <a:gd name="connsiteY1042" fmla="*/ 15036 h 1127126"/>
              <a:gd name="connsiteX1043" fmla="*/ 872753 w 956683"/>
              <a:gd name="connsiteY1043" fmla="*/ 13157 h 1127126"/>
              <a:gd name="connsiteX1044" fmla="*/ 872243 w 956683"/>
              <a:gd name="connsiteY1044" fmla="*/ 12476 h 1127126"/>
              <a:gd name="connsiteX1045" fmla="*/ 900139 w 956683"/>
              <a:gd name="connsiteY1045" fmla="*/ 11778 h 1127126"/>
              <a:gd name="connsiteX1046" fmla="*/ 916414 w 956683"/>
              <a:gd name="connsiteY1046" fmla="*/ 15036 h 1127126"/>
              <a:gd name="connsiteX1047" fmla="*/ 920170 w 956683"/>
              <a:gd name="connsiteY1047" fmla="*/ 11277 h 1127126"/>
              <a:gd name="connsiteX1048" fmla="*/ 871345 w 956683"/>
              <a:gd name="connsiteY1048" fmla="*/ 11277 h 1127126"/>
              <a:gd name="connsiteX1049" fmla="*/ 872243 w 956683"/>
              <a:gd name="connsiteY1049" fmla="*/ 12476 h 1127126"/>
              <a:gd name="connsiteX1050" fmla="*/ 871345 w 956683"/>
              <a:gd name="connsiteY1050" fmla="*/ 12499 h 1127126"/>
              <a:gd name="connsiteX1051" fmla="*/ 817095 w 956683"/>
              <a:gd name="connsiteY1051" fmla="*/ 7518 h 1127126"/>
              <a:gd name="connsiteX1052" fmla="*/ 827944 w 956683"/>
              <a:gd name="connsiteY1052" fmla="*/ 7518 h 1127126"/>
              <a:gd name="connsiteX1053" fmla="*/ 871345 w 956683"/>
              <a:gd name="connsiteY1053" fmla="*/ 11277 h 1127126"/>
              <a:gd name="connsiteX1054" fmla="*/ 840965 w 956683"/>
              <a:gd name="connsiteY1054" fmla="*/ 12115 h 1127126"/>
              <a:gd name="connsiteX1055" fmla="*/ 839933 w 956683"/>
              <a:gd name="connsiteY1055" fmla="*/ 12089 h 1127126"/>
              <a:gd name="connsiteX1056" fmla="*/ 826275 w 956683"/>
              <a:gd name="connsiteY1056" fmla="*/ 10807 h 1127126"/>
              <a:gd name="connsiteX1057" fmla="*/ 818368 w 956683"/>
              <a:gd name="connsiteY1057" fmla="*/ 11549 h 1127126"/>
              <a:gd name="connsiteX1058" fmla="*/ 807496 w 956683"/>
              <a:gd name="connsiteY1058" fmla="*/ 11277 h 1127126"/>
              <a:gd name="connsiteX1059" fmla="*/ 783325 w 956683"/>
              <a:gd name="connsiteY1059" fmla="*/ 10443 h 1127126"/>
              <a:gd name="connsiteX1060" fmla="*/ 698578 w 956683"/>
              <a:gd name="connsiteY1060" fmla="*/ 7518 h 1127126"/>
              <a:gd name="connsiteX1061" fmla="*/ 783325 w 956683"/>
              <a:gd name="connsiteY1061" fmla="*/ 10443 h 1127126"/>
              <a:gd name="connsiteX1062" fmla="*/ 773694 w 956683"/>
              <a:gd name="connsiteY1062" fmla="*/ 11277 h 1127126"/>
              <a:gd name="connsiteX1063" fmla="*/ 738014 w 956683"/>
              <a:gd name="connsiteY1063" fmla="*/ 12553 h 1127126"/>
              <a:gd name="connsiteX1064" fmla="*/ 702334 w 956683"/>
              <a:gd name="connsiteY1064" fmla="*/ 11277 h 1127126"/>
              <a:gd name="connsiteX1065" fmla="*/ 484498 w 956683"/>
              <a:gd name="connsiteY1065" fmla="*/ 15036 h 1127126"/>
              <a:gd name="connsiteX1066" fmla="*/ 475322 w 956683"/>
              <a:gd name="connsiteY1066" fmla="*/ 15215 h 1127126"/>
              <a:gd name="connsiteX1067" fmla="*/ 460650 w 956683"/>
              <a:gd name="connsiteY1067" fmla="*/ 15089 h 1127126"/>
              <a:gd name="connsiteX1068" fmla="*/ 458208 w 956683"/>
              <a:gd name="connsiteY1068" fmla="*/ 15036 h 1127126"/>
              <a:gd name="connsiteX1069" fmla="*/ 456992 w 956683"/>
              <a:gd name="connsiteY1069" fmla="*/ 15058 h 1127126"/>
              <a:gd name="connsiteX1070" fmla="*/ 454452 w 956683"/>
              <a:gd name="connsiteY1070" fmla="*/ 15036 h 1127126"/>
              <a:gd name="connsiteX1071" fmla="*/ 451312 w 956683"/>
              <a:gd name="connsiteY1071" fmla="*/ 15159 h 1127126"/>
              <a:gd name="connsiteX1072" fmla="*/ 447020 w 956683"/>
              <a:gd name="connsiteY1072" fmla="*/ 15236 h 1127126"/>
              <a:gd name="connsiteX1073" fmla="*/ 428161 w 956683"/>
              <a:gd name="connsiteY1073" fmla="*/ 15036 h 1127126"/>
              <a:gd name="connsiteX1074" fmla="*/ 286694 w 956683"/>
              <a:gd name="connsiteY1074" fmla="*/ 15036 h 1127126"/>
              <a:gd name="connsiteX1075" fmla="*/ 476987 w 956683"/>
              <a:gd name="connsiteY1075" fmla="*/ 11277 h 1127126"/>
              <a:gd name="connsiteX1076" fmla="*/ 698578 w 956683"/>
              <a:gd name="connsiteY1076" fmla="*/ 7518 h 1127126"/>
              <a:gd name="connsiteX1077" fmla="*/ 709846 w 956683"/>
              <a:gd name="connsiteY1077" fmla="*/ 0 h 1127126"/>
              <a:gd name="connsiteX1078" fmla="*/ 822519 w 956683"/>
              <a:gd name="connsiteY1078" fmla="*/ 3759 h 1127126"/>
              <a:gd name="connsiteX1079" fmla="*/ 878856 w 956683"/>
              <a:gd name="connsiteY1079" fmla="*/ 7518 h 1127126"/>
              <a:gd name="connsiteX1080" fmla="*/ 901391 w 956683"/>
              <a:gd name="connsiteY1080" fmla="*/ 7518 h 1127126"/>
              <a:gd name="connsiteX1081" fmla="*/ 920170 w 956683"/>
              <a:gd name="connsiteY1081" fmla="*/ 11277 h 1127126"/>
              <a:gd name="connsiteX1082" fmla="*/ 900139 w 956683"/>
              <a:gd name="connsiteY1082" fmla="*/ 11778 h 1127126"/>
              <a:gd name="connsiteX1083" fmla="*/ 897635 w 956683"/>
              <a:gd name="connsiteY1083" fmla="*/ 11277 h 1127126"/>
              <a:gd name="connsiteX1084" fmla="*/ 845054 w 956683"/>
              <a:gd name="connsiteY1084" fmla="*/ 7518 h 1127126"/>
              <a:gd name="connsiteX1085" fmla="*/ 827944 w 956683"/>
              <a:gd name="connsiteY1085" fmla="*/ 7518 h 1127126"/>
              <a:gd name="connsiteX1086" fmla="*/ 822519 w 956683"/>
              <a:gd name="connsiteY1086" fmla="*/ 7048 h 1127126"/>
              <a:gd name="connsiteX1087" fmla="*/ 817095 w 956683"/>
              <a:gd name="connsiteY1087" fmla="*/ 7518 h 1127126"/>
              <a:gd name="connsiteX1088" fmla="*/ 788717 w 956683"/>
              <a:gd name="connsiteY1088" fmla="*/ 7518 h 1127126"/>
              <a:gd name="connsiteX1089" fmla="*/ 679799 w 956683"/>
              <a:gd name="connsiteY1089" fmla="*/ 3759 h 1127126"/>
              <a:gd name="connsiteX1090" fmla="*/ 458208 w 956683"/>
              <a:gd name="connsiteY1090" fmla="*/ 7518 h 1127126"/>
              <a:gd name="connsiteX1091" fmla="*/ 240372 w 956683"/>
              <a:gd name="connsiteY1091" fmla="*/ 15036 h 1127126"/>
              <a:gd name="connsiteX1092" fmla="*/ 206569 w 956683"/>
              <a:gd name="connsiteY1092" fmla="*/ 15036 h 1127126"/>
              <a:gd name="connsiteX1093" fmla="*/ 180279 w 956683"/>
              <a:gd name="connsiteY1093" fmla="*/ 15036 h 1127126"/>
              <a:gd name="connsiteX1094" fmla="*/ 270418 w 956683"/>
              <a:gd name="connsiteY1094" fmla="*/ 7518 h 1127126"/>
              <a:gd name="connsiteX1095" fmla="*/ 492010 w 956683"/>
              <a:gd name="connsiteY1095" fmla="*/ 3759 h 1127126"/>
              <a:gd name="connsiteX1096" fmla="*/ 709846 w 956683"/>
              <a:gd name="connsiteY1096" fmla="*/ 0 h 112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</a:cxnLst>
            <a:rect l="l" t="t" r="r" b="b"/>
            <a:pathLst>
              <a:path w="956683" h="1127126">
                <a:moveTo>
                  <a:pt x="382260" y="1106577"/>
                </a:moveTo>
                <a:lnTo>
                  <a:pt x="404936" y="1106969"/>
                </a:lnTo>
                <a:lnTo>
                  <a:pt x="398186" y="1107436"/>
                </a:lnTo>
                <a:lnTo>
                  <a:pt x="371954" y="1108343"/>
                </a:lnTo>
                <a:cubicBezTo>
                  <a:pt x="300737" y="1112099"/>
                  <a:pt x="229519" y="1115856"/>
                  <a:pt x="158302" y="1119613"/>
                </a:cubicBezTo>
                <a:cubicBezTo>
                  <a:pt x="109575" y="1123369"/>
                  <a:pt x="60848" y="1123369"/>
                  <a:pt x="15868" y="1123369"/>
                </a:cubicBezTo>
                <a:cubicBezTo>
                  <a:pt x="45854" y="1119613"/>
                  <a:pt x="75841" y="1119613"/>
                  <a:pt x="105827" y="1119613"/>
                </a:cubicBezTo>
                <a:cubicBezTo>
                  <a:pt x="139561" y="1119613"/>
                  <a:pt x="169547" y="1115856"/>
                  <a:pt x="203282" y="1115856"/>
                </a:cubicBezTo>
                <a:close/>
                <a:moveTo>
                  <a:pt x="545734" y="1105269"/>
                </a:moveTo>
                <a:lnTo>
                  <a:pt x="446919" y="1112099"/>
                </a:lnTo>
                <a:cubicBezTo>
                  <a:pt x="304485" y="1115856"/>
                  <a:pt x="158302" y="1127126"/>
                  <a:pt x="15868" y="1127126"/>
                </a:cubicBezTo>
                <a:cubicBezTo>
                  <a:pt x="49603" y="1119613"/>
                  <a:pt x="83337" y="1123369"/>
                  <a:pt x="117072" y="1123369"/>
                </a:cubicBezTo>
                <a:cubicBezTo>
                  <a:pt x="150806" y="1123369"/>
                  <a:pt x="188289" y="1119613"/>
                  <a:pt x="222023" y="1119613"/>
                </a:cubicBezTo>
                <a:lnTo>
                  <a:pt x="398186" y="1107436"/>
                </a:lnTo>
                <a:lnTo>
                  <a:pt x="409436" y="1107047"/>
                </a:lnTo>
                <a:lnTo>
                  <a:pt x="484402" y="1108343"/>
                </a:lnTo>
                <a:close/>
                <a:moveTo>
                  <a:pt x="555619" y="1104586"/>
                </a:moveTo>
                <a:lnTo>
                  <a:pt x="559367" y="1104586"/>
                </a:lnTo>
                <a:lnTo>
                  <a:pt x="545734" y="1105269"/>
                </a:lnTo>
                <a:close/>
                <a:moveTo>
                  <a:pt x="532640" y="1102789"/>
                </a:moveTo>
                <a:lnTo>
                  <a:pt x="480653" y="1104586"/>
                </a:lnTo>
                <a:lnTo>
                  <a:pt x="409436" y="1107047"/>
                </a:lnTo>
                <a:lnTo>
                  <a:pt x="404936" y="1106969"/>
                </a:lnTo>
                <a:lnTo>
                  <a:pt x="439422" y="1104586"/>
                </a:lnTo>
                <a:close/>
                <a:moveTo>
                  <a:pt x="653073" y="1101366"/>
                </a:moveTo>
                <a:lnTo>
                  <a:pt x="653073" y="1115856"/>
                </a:lnTo>
                <a:cubicBezTo>
                  <a:pt x="653073" y="1119613"/>
                  <a:pt x="649325" y="1115856"/>
                  <a:pt x="649325" y="1115856"/>
                </a:cubicBezTo>
                <a:lnTo>
                  <a:pt x="649503" y="1101621"/>
                </a:lnTo>
                <a:close/>
                <a:moveTo>
                  <a:pt x="649556" y="1097322"/>
                </a:moveTo>
                <a:lnTo>
                  <a:pt x="649503" y="1101621"/>
                </a:lnTo>
                <a:lnTo>
                  <a:pt x="608094" y="1104586"/>
                </a:lnTo>
                <a:lnTo>
                  <a:pt x="559367" y="1104586"/>
                </a:lnTo>
                <a:cubicBezTo>
                  <a:pt x="585605" y="1104586"/>
                  <a:pt x="608094" y="1100829"/>
                  <a:pt x="634332" y="1100829"/>
                </a:cubicBezTo>
                <a:lnTo>
                  <a:pt x="532640" y="1102789"/>
                </a:lnTo>
                <a:lnTo>
                  <a:pt x="589353" y="1100829"/>
                </a:lnTo>
                <a:lnTo>
                  <a:pt x="634332" y="1099565"/>
                </a:lnTo>
                <a:lnTo>
                  <a:pt x="639486" y="1099420"/>
                </a:lnTo>
                <a:close/>
                <a:moveTo>
                  <a:pt x="672833" y="1097142"/>
                </a:moveTo>
                <a:lnTo>
                  <a:pt x="660570" y="1104586"/>
                </a:lnTo>
                <a:cubicBezTo>
                  <a:pt x="660570" y="1104586"/>
                  <a:pt x="660570" y="1100829"/>
                  <a:pt x="660570" y="1100829"/>
                </a:cubicBezTo>
                <a:lnTo>
                  <a:pt x="663453" y="1099962"/>
                </a:lnTo>
                <a:lnTo>
                  <a:pt x="664318" y="1100829"/>
                </a:lnTo>
                <a:lnTo>
                  <a:pt x="668038" y="1098584"/>
                </a:lnTo>
                <a:close/>
                <a:moveTo>
                  <a:pt x="634332" y="1097072"/>
                </a:moveTo>
                <a:cubicBezTo>
                  <a:pt x="600598" y="1097072"/>
                  <a:pt x="563115" y="1100829"/>
                  <a:pt x="529381" y="1100829"/>
                </a:cubicBezTo>
                <a:cubicBezTo>
                  <a:pt x="491898" y="1104586"/>
                  <a:pt x="458164" y="1104586"/>
                  <a:pt x="420681" y="1104586"/>
                </a:cubicBezTo>
                <a:cubicBezTo>
                  <a:pt x="491898" y="1100829"/>
                  <a:pt x="563115" y="1097072"/>
                  <a:pt x="634332" y="1097072"/>
                </a:cubicBezTo>
                <a:close/>
                <a:moveTo>
                  <a:pt x="49603" y="1097072"/>
                </a:moveTo>
                <a:cubicBezTo>
                  <a:pt x="102078" y="1097072"/>
                  <a:pt x="154554" y="1100829"/>
                  <a:pt x="203282" y="1100829"/>
                </a:cubicBezTo>
                <a:cubicBezTo>
                  <a:pt x="278247" y="1100829"/>
                  <a:pt x="349464" y="1100829"/>
                  <a:pt x="420681" y="1104586"/>
                </a:cubicBezTo>
                <a:lnTo>
                  <a:pt x="382260" y="1106577"/>
                </a:lnTo>
                <a:lnTo>
                  <a:pt x="267002" y="1104586"/>
                </a:lnTo>
                <a:cubicBezTo>
                  <a:pt x="195785" y="1104586"/>
                  <a:pt x="124568" y="1100829"/>
                  <a:pt x="49603" y="1100829"/>
                </a:cubicBezTo>
                <a:cubicBezTo>
                  <a:pt x="49603" y="1100829"/>
                  <a:pt x="49603" y="1097072"/>
                  <a:pt x="49603" y="1097072"/>
                </a:cubicBezTo>
                <a:close/>
                <a:moveTo>
                  <a:pt x="666507" y="1093789"/>
                </a:moveTo>
                <a:lnTo>
                  <a:pt x="660570" y="1097072"/>
                </a:lnTo>
                <a:lnTo>
                  <a:pt x="662868" y="1099375"/>
                </a:lnTo>
                <a:lnTo>
                  <a:pt x="660570" y="1100829"/>
                </a:lnTo>
                <a:lnTo>
                  <a:pt x="653073" y="1101366"/>
                </a:lnTo>
                <a:lnTo>
                  <a:pt x="653073" y="1096589"/>
                </a:lnTo>
                <a:close/>
                <a:moveTo>
                  <a:pt x="680976" y="1090774"/>
                </a:moveTo>
                <a:lnTo>
                  <a:pt x="668038" y="1098584"/>
                </a:lnTo>
                <a:lnTo>
                  <a:pt x="663453" y="1099962"/>
                </a:lnTo>
                <a:lnTo>
                  <a:pt x="662868" y="1099375"/>
                </a:lnTo>
                <a:lnTo>
                  <a:pt x="674246" y="1092177"/>
                </a:lnTo>
                <a:close/>
                <a:moveTo>
                  <a:pt x="707704" y="1071009"/>
                </a:moveTo>
                <a:lnTo>
                  <a:pt x="674246" y="1092177"/>
                </a:lnTo>
                <a:lnTo>
                  <a:pt x="666507" y="1093789"/>
                </a:lnTo>
                <a:close/>
                <a:moveTo>
                  <a:pt x="635468" y="1061445"/>
                </a:moveTo>
                <a:lnTo>
                  <a:pt x="638080" y="1089559"/>
                </a:lnTo>
                <a:lnTo>
                  <a:pt x="635147" y="1070449"/>
                </a:lnTo>
                <a:close/>
                <a:moveTo>
                  <a:pt x="735461" y="1057885"/>
                </a:moveTo>
                <a:lnTo>
                  <a:pt x="727102" y="1064201"/>
                </a:lnTo>
                <a:lnTo>
                  <a:pt x="684551" y="1090029"/>
                </a:lnTo>
                <a:lnTo>
                  <a:pt x="680976" y="1090774"/>
                </a:lnTo>
                <a:close/>
                <a:moveTo>
                  <a:pt x="630423" y="1052341"/>
                </a:moveTo>
                <a:lnTo>
                  <a:pt x="631389" y="1061533"/>
                </a:lnTo>
                <a:lnTo>
                  <a:pt x="631109" y="1072566"/>
                </a:lnTo>
                <a:lnTo>
                  <a:pt x="629885" y="1066108"/>
                </a:lnTo>
                <a:close/>
                <a:moveTo>
                  <a:pt x="737770" y="1051903"/>
                </a:moveTo>
                <a:lnTo>
                  <a:pt x="728507" y="1059505"/>
                </a:lnTo>
                <a:lnTo>
                  <a:pt x="707704" y="1071009"/>
                </a:lnTo>
                <a:lnTo>
                  <a:pt x="735535" y="1053401"/>
                </a:lnTo>
                <a:close/>
                <a:moveTo>
                  <a:pt x="631727" y="1048170"/>
                </a:moveTo>
                <a:lnTo>
                  <a:pt x="635147" y="1070449"/>
                </a:lnTo>
                <a:lnTo>
                  <a:pt x="634466" y="1089559"/>
                </a:lnTo>
                <a:lnTo>
                  <a:pt x="634332" y="1093316"/>
                </a:lnTo>
                <a:lnTo>
                  <a:pt x="630968" y="1078143"/>
                </a:lnTo>
                <a:lnTo>
                  <a:pt x="631109" y="1072566"/>
                </a:lnTo>
                <a:lnTo>
                  <a:pt x="634332" y="1089559"/>
                </a:lnTo>
                <a:lnTo>
                  <a:pt x="631389" y="1061533"/>
                </a:lnTo>
                <a:close/>
                <a:moveTo>
                  <a:pt x="621998" y="1021077"/>
                </a:moveTo>
                <a:lnTo>
                  <a:pt x="623556" y="1032738"/>
                </a:lnTo>
                <a:lnTo>
                  <a:pt x="629885" y="1066108"/>
                </a:lnTo>
                <a:lnTo>
                  <a:pt x="629647" y="1072184"/>
                </a:lnTo>
                <a:lnTo>
                  <a:pt x="630968" y="1078143"/>
                </a:lnTo>
                <a:lnTo>
                  <a:pt x="630584" y="1093316"/>
                </a:lnTo>
                <a:cubicBezTo>
                  <a:pt x="630584" y="1093316"/>
                  <a:pt x="630584" y="1093316"/>
                  <a:pt x="634332" y="1093316"/>
                </a:cubicBezTo>
                <a:cubicBezTo>
                  <a:pt x="634332" y="1097072"/>
                  <a:pt x="630584" y="1097072"/>
                  <a:pt x="630584" y="1097072"/>
                </a:cubicBezTo>
                <a:cubicBezTo>
                  <a:pt x="626836" y="1089559"/>
                  <a:pt x="626836" y="1078289"/>
                  <a:pt x="626836" y="1070775"/>
                </a:cubicBezTo>
                <a:cubicBezTo>
                  <a:pt x="626836" y="1059505"/>
                  <a:pt x="626836" y="1051992"/>
                  <a:pt x="623087" y="1040722"/>
                </a:cubicBezTo>
                <a:close/>
                <a:moveTo>
                  <a:pt x="23902" y="1013907"/>
                </a:moveTo>
                <a:lnTo>
                  <a:pt x="23308" y="1023181"/>
                </a:lnTo>
                <a:lnTo>
                  <a:pt x="23237" y="1023555"/>
                </a:lnTo>
                <a:close/>
                <a:moveTo>
                  <a:pt x="626211" y="1012233"/>
                </a:moveTo>
                <a:lnTo>
                  <a:pt x="629431" y="1033209"/>
                </a:lnTo>
                <a:lnTo>
                  <a:pt x="630584" y="1048235"/>
                </a:lnTo>
                <a:lnTo>
                  <a:pt x="630423" y="1052341"/>
                </a:lnTo>
                <a:close/>
                <a:moveTo>
                  <a:pt x="805214" y="1006698"/>
                </a:moveTo>
                <a:lnTo>
                  <a:pt x="786681" y="1024240"/>
                </a:lnTo>
                <a:lnTo>
                  <a:pt x="746780" y="1051053"/>
                </a:lnTo>
                <a:lnTo>
                  <a:pt x="735461" y="1057885"/>
                </a:lnTo>
                <a:lnTo>
                  <a:pt x="787461" y="1018597"/>
                </a:lnTo>
                <a:close/>
                <a:moveTo>
                  <a:pt x="816742" y="1004040"/>
                </a:moveTo>
                <a:lnTo>
                  <a:pt x="810501" y="1010668"/>
                </a:lnTo>
                <a:cubicBezTo>
                  <a:pt x="788011" y="1033208"/>
                  <a:pt x="765521" y="1048235"/>
                  <a:pt x="739284" y="1067019"/>
                </a:cubicBezTo>
                <a:cubicBezTo>
                  <a:pt x="728039" y="1074532"/>
                  <a:pt x="715857" y="1082046"/>
                  <a:pt x="702738" y="1088150"/>
                </a:cubicBezTo>
                <a:lnTo>
                  <a:pt x="672833" y="1097142"/>
                </a:lnTo>
                <a:lnTo>
                  <a:pt x="684551" y="1090029"/>
                </a:lnTo>
                <a:lnTo>
                  <a:pt x="686808" y="1089559"/>
                </a:lnTo>
                <a:cubicBezTo>
                  <a:pt x="716794" y="1078289"/>
                  <a:pt x="743032" y="1059505"/>
                  <a:pt x="769270" y="1040722"/>
                </a:cubicBezTo>
                <a:lnTo>
                  <a:pt x="786681" y="1024240"/>
                </a:lnTo>
                <a:close/>
                <a:moveTo>
                  <a:pt x="33803" y="999902"/>
                </a:moveTo>
                <a:lnTo>
                  <a:pt x="33803" y="1013059"/>
                </a:lnTo>
                <a:lnTo>
                  <a:pt x="30047" y="1037492"/>
                </a:lnTo>
                <a:cubicBezTo>
                  <a:pt x="30047" y="1063806"/>
                  <a:pt x="30047" y="1093878"/>
                  <a:pt x="18780" y="1120191"/>
                </a:cubicBezTo>
                <a:lnTo>
                  <a:pt x="18780" y="1100143"/>
                </a:lnTo>
                <a:lnTo>
                  <a:pt x="23475" y="1075083"/>
                </a:lnTo>
                <a:lnTo>
                  <a:pt x="26216" y="1031189"/>
                </a:lnTo>
                <a:close/>
                <a:moveTo>
                  <a:pt x="637676" y="999465"/>
                </a:moveTo>
                <a:lnTo>
                  <a:pt x="641829" y="1021938"/>
                </a:lnTo>
                <a:cubicBezTo>
                  <a:pt x="645577" y="1036965"/>
                  <a:pt x="650262" y="1051992"/>
                  <a:pt x="653073" y="1067488"/>
                </a:cubicBezTo>
                <a:lnTo>
                  <a:pt x="653073" y="1096589"/>
                </a:lnTo>
                <a:lnTo>
                  <a:pt x="649556" y="1097322"/>
                </a:lnTo>
                <a:lnTo>
                  <a:pt x="649794" y="1078289"/>
                </a:lnTo>
                <a:cubicBezTo>
                  <a:pt x="648388" y="1066079"/>
                  <a:pt x="645577" y="1053870"/>
                  <a:pt x="641829" y="1040722"/>
                </a:cubicBezTo>
                <a:lnTo>
                  <a:pt x="637022" y="1017837"/>
                </a:lnTo>
                <a:close/>
                <a:moveTo>
                  <a:pt x="632700" y="997263"/>
                </a:moveTo>
                <a:lnTo>
                  <a:pt x="637022" y="1017837"/>
                </a:lnTo>
                <a:lnTo>
                  <a:pt x="635468" y="1061445"/>
                </a:lnTo>
                <a:lnTo>
                  <a:pt x="632264" y="1026968"/>
                </a:lnTo>
                <a:lnTo>
                  <a:pt x="632927" y="1000806"/>
                </a:lnTo>
                <a:close/>
                <a:moveTo>
                  <a:pt x="37559" y="988625"/>
                </a:moveTo>
                <a:lnTo>
                  <a:pt x="37559" y="1014938"/>
                </a:lnTo>
                <a:cubicBezTo>
                  <a:pt x="37559" y="1041251"/>
                  <a:pt x="45070" y="1071324"/>
                  <a:pt x="33803" y="1097637"/>
                </a:cubicBezTo>
                <a:cubicBezTo>
                  <a:pt x="33803" y="1101396"/>
                  <a:pt x="30047" y="1097637"/>
                  <a:pt x="30047" y="1097637"/>
                </a:cubicBezTo>
                <a:cubicBezTo>
                  <a:pt x="37559" y="1078842"/>
                  <a:pt x="37559" y="1056288"/>
                  <a:pt x="33803" y="1037492"/>
                </a:cubicBezTo>
                <a:lnTo>
                  <a:pt x="33803" y="1013059"/>
                </a:lnTo>
                <a:close/>
                <a:moveTo>
                  <a:pt x="26358" y="943365"/>
                </a:moveTo>
                <a:lnTo>
                  <a:pt x="26291" y="947276"/>
                </a:lnTo>
                <a:lnTo>
                  <a:pt x="18510" y="1048526"/>
                </a:lnTo>
                <a:lnTo>
                  <a:pt x="17841" y="1052059"/>
                </a:lnTo>
                <a:cubicBezTo>
                  <a:pt x="15024" y="1066625"/>
                  <a:pt x="13146" y="1080721"/>
                  <a:pt x="15024" y="1093878"/>
                </a:cubicBezTo>
                <a:lnTo>
                  <a:pt x="18510" y="1048526"/>
                </a:lnTo>
                <a:lnTo>
                  <a:pt x="23237" y="1023555"/>
                </a:lnTo>
                <a:lnTo>
                  <a:pt x="22536" y="1033733"/>
                </a:lnTo>
                <a:cubicBezTo>
                  <a:pt x="18780" y="1048770"/>
                  <a:pt x="18780" y="1063806"/>
                  <a:pt x="18780" y="1078842"/>
                </a:cubicBezTo>
                <a:lnTo>
                  <a:pt x="18780" y="1093878"/>
                </a:lnTo>
                <a:lnTo>
                  <a:pt x="18780" y="1100143"/>
                </a:lnTo>
                <a:lnTo>
                  <a:pt x="15024" y="1120191"/>
                </a:lnTo>
                <a:cubicBezTo>
                  <a:pt x="7512" y="1105155"/>
                  <a:pt x="11268" y="1086360"/>
                  <a:pt x="15024" y="1067565"/>
                </a:cubicBezTo>
                <a:cubicBezTo>
                  <a:pt x="18780" y="1045011"/>
                  <a:pt x="18780" y="1022456"/>
                  <a:pt x="18780" y="1003661"/>
                </a:cubicBezTo>
                <a:close/>
                <a:moveTo>
                  <a:pt x="35832" y="930238"/>
                </a:moveTo>
                <a:lnTo>
                  <a:pt x="34043" y="965141"/>
                </a:lnTo>
                <a:lnTo>
                  <a:pt x="33334" y="974059"/>
                </a:lnTo>
                <a:cubicBezTo>
                  <a:pt x="30986" y="992384"/>
                  <a:pt x="28169" y="1011179"/>
                  <a:pt x="26291" y="1029974"/>
                </a:cubicBezTo>
                <a:lnTo>
                  <a:pt x="26216" y="1031189"/>
                </a:lnTo>
                <a:lnTo>
                  <a:pt x="22066" y="1048300"/>
                </a:lnTo>
                <a:cubicBezTo>
                  <a:pt x="18780" y="1063806"/>
                  <a:pt x="16902" y="1078842"/>
                  <a:pt x="18780" y="1093878"/>
                </a:cubicBezTo>
                <a:lnTo>
                  <a:pt x="23308" y="1023181"/>
                </a:lnTo>
                <a:lnTo>
                  <a:pt x="26291" y="1007420"/>
                </a:lnTo>
                <a:cubicBezTo>
                  <a:pt x="30047" y="992384"/>
                  <a:pt x="31925" y="976408"/>
                  <a:pt x="33333" y="959962"/>
                </a:cubicBezTo>
                <a:close/>
                <a:moveTo>
                  <a:pt x="42124" y="922176"/>
                </a:moveTo>
                <a:lnTo>
                  <a:pt x="41315" y="935999"/>
                </a:lnTo>
                <a:cubicBezTo>
                  <a:pt x="41315" y="951035"/>
                  <a:pt x="37559" y="969830"/>
                  <a:pt x="37559" y="988625"/>
                </a:cubicBezTo>
                <a:lnTo>
                  <a:pt x="37559" y="964817"/>
                </a:lnTo>
                <a:close/>
                <a:moveTo>
                  <a:pt x="37559" y="920963"/>
                </a:moveTo>
                <a:lnTo>
                  <a:pt x="37559" y="964817"/>
                </a:lnTo>
                <a:lnTo>
                  <a:pt x="33803" y="999902"/>
                </a:lnTo>
                <a:lnTo>
                  <a:pt x="33803" y="969830"/>
                </a:lnTo>
                <a:lnTo>
                  <a:pt x="34043" y="965141"/>
                </a:lnTo>
                <a:close/>
                <a:moveTo>
                  <a:pt x="605222" y="909432"/>
                </a:moveTo>
                <a:lnTo>
                  <a:pt x="619339" y="973101"/>
                </a:lnTo>
                <a:lnTo>
                  <a:pt x="621998" y="1021077"/>
                </a:lnTo>
                <a:lnTo>
                  <a:pt x="615591" y="973101"/>
                </a:lnTo>
                <a:cubicBezTo>
                  <a:pt x="613717" y="961830"/>
                  <a:pt x="610906" y="950560"/>
                  <a:pt x="608563" y="938820"/>
                </a:cubicBezTo>
                <a:close/>
                <a:moveTo>
                  <a:pt x="896711" y="901723"/>
                </a:moveTo>
                <a:cubicBezTo>
                  <a:pt x="885466" y="922385"/>
                  <a:pt x="872347" y="942107"/>
                  <a:pt x="857823" y="960421"/>
                </a:cubicBezTo>
                <a:lnTo>
                  <a:pt x="833551" y="986193"/>
                </a:lnTo>
                <a:lnTo>
                  <a:pt x="810501" y="1003154"/>
                </a:lnTo>
                <a:lnTo>
                  <a:pt x="805214" y="1006698"/>
                </a:lnTo>
                <a:lnTo>
                  <a:pt x="836739" y="976857"/>
                </a:lnTo>
                <a:lnTo>
                  <a:pt x="854730" y="952815"/>
                </a:lnTo>
                <a:close/>
                <a:moveTo>
                  <a:pt x="892963" y="901723"/>
                </a:moveTo>
                <a:lnTo>
                  <a:pt x="854730" y="952815"/>
                </a:lnTo>
                <a:lnTo>
                  <a:pt x="844235" y="965587"/>
                </a:lnTo>
                <a:cubicBezTo>
                  <a:pt x="825494" y="984371"/>
                  <a:pt x="806752" y="999398"/>
                  <a:pt x="788011" y="1018181"/>
                </a:cubicBezTo>
                <a:lnTo>
                  <a:pt x="787461" y="1018597"/>
                </a:lnTo>
                <a:lnTo>
                  <a:pt x="737770" y="1051903"/>
                </a:lnTo>
                <a:lnTo>
                  <a:pt x="788011" y="1010668"/>
                </a:lnTo>
                <a:cubicBezTo>
                  <a:pt x="806752" y="995641"/>
                  <a:pt x="825494" y="976857"/>
                  <a:pt x="844235" y="958074"/>
                </a:cubicBezTo>
                <a:cubicBezTo>
                  <a:pt x="862976" y="939290"/>
                  <a:pt x="877969" y="920506"/>
                  <a:pt x="892963" y="901723"/>
                </a:cubicBezTo>
                <a:close/>
                <a:moveTo>
                  <a:pt x="38765" y="900346"/>
                </a:moveTo>
                <a:lnTo>
                  <a:pt x="37559" y="920963"/>
                </a:lnTo>
                <a:lnTo>
                  <a:pt x="37559" y="909685"/>
                </a:lnTo>
                <a:close/>
                <a:moveTo>
                  <a:pt x="896242" y="900314"/>
                </a:moveTo>
                <a:cubicBezTo>
                  <a:pt x="896711" y="900783"/>
                  <a:pt x="896711" y="901723"/>
                  <a:pt x="896711" y="901723"/>
                </a:cubicBezTo>
                <a:cubicBezTo>
                  <a:pt x="896711" y="901723"/>
                  <a:pt x="896711" y="901723"/>
                  <a:pt x="892963" y="901723"/>
                </a:cubicBezTo>
                <a:cubicBezTo>
                  <a:pt x="894837" y="899844"/>
                  <a:pt x="895774" y="899844"/>
                  <a:pt x="896242" y="900314"/>
                </a:cubicBezTo>
                <a:close/>
                <a:moveTo>
                  <a:pt x="608244" y="898618"/>
                </a:moveTo>
                <a:lnTo>
                  <a:pt x="611053" y="910818"/>
                </a:lnTo>
                <a:lnTo>
                  <a:pt x="622030" y="972426"/>
                </a:lnTo>
                <a:lnTo>
                  <a:pt x="626211" y="1012233"/>
                </a:lnTo>
                <a:lnTo>
                  <a:pt x="623087" y="991884"/>
                </a:lnTo>
                <a:cubicBezTo>
                  <a:pt x="619339" y="969344"/>
                  <a:pt x="615591" y="946803"/>
                  <a:pt x="611843" y="924263"/>
                </a:cubicBezTo>
                <a:close/>
                <a:moveTo>
                  <a:pt x="607874" y="895976"/>
                </a:moveTo>
                <a:lnTo>
                  <a:pt x="608244" y="898618"/>
                </a:lnTo>
                <a:lnTo>
                  <a:pt x="608094" y="897966"/>
                </a:lnTo>
                <a:close/>
                <a:moveTo>
                  <a:pt x="607655" y="894002"/>
                </a:moveTo>
                <a:lnTo>
                  <a:pt x="607874" y="895976"/>
                </a:lnTo>
                <a:lnTo>
                  <a:pt x="607626" y="894209"/>
                </a:lnTo>
                <a:close/>
                <a:moveTo>
                  <a:pt x="607345" y="891204"/>
                </a:moveTo>
                <a:lnTo>
                  <a:pt x="607794" y="893007"/>
                </a:lnTo>
                <a:lnTo>
                  <a:pt x="607655" y="894002"/>
                </a:lnTo>
                <a:close/>
                <a:moveTo>
                  <a:pt x="907502" y="886325"/>
                </a:moveTo>
                <a:lnTo>
                  <a:pt x="907724" y="890181"/>
                </a:lnTo>
                <a:lnTo>
                  <a:pt x="904207" y="894209"/>
                </a:lnTo>
                <a:lnTo>
                  <a:pt x="903993" y="890480"/>
                </a:lnTo>
                <a:lnTo>
                  <a:pt x="904207" y="890453"/>
                </a:lnTo>
                <a:close/>
                <a:moveTo>
                  <a:pt x="903552" y="882820"/>
                </a:moveTo>
                <a:lnTo>
                  <a:pt x="904207" y="882939"/>
                </a:lnTo>
                <a:lnTo>
                  <a:pt x="903556" y="882887"/>
                </a:lnTo>
                <a:close/>
                <a:moveTo>
                  <a:pt x="609592" y="880199"/>
                </a:moveTo>
                <a:lnTo>
                  <a:pt x="611843" y="897966"/>
                </a:lnTo>
                <a:cubicBezTo>
                  <a:pt x="619339" y="929898"/>
                  <a:pt x="624962" y="961830"/>
                  <a:pt x="629178" y="993763"/>
                </a:cubicBezTo>
                <a:lnTo>
                  <a:pt x="632264" y="1026968"/>
                </a:lnTo>
                <a:lnTo>
                  <a:pt x="631727" y="1048170"/>
                </a:lnTo>
                <a:lnTo>
                  <a:pt x="629431" y="1033209"/>
                </a:lnTo>
                <a:lnTo>
                  <a:pt x="626836" y="999398"/>
                </a:lnTo>
                <a:lnTo>
                  <a:pt x="622030" y="972426"/>
                </a:lnTo>
                <a:lnTo>
                  <a:pt x="619339" y="946803"/>
                </a:lnTo>
                <a:lnTo>
                  <a:pt x="611053" y="910818"/>
                </a:lnTo>
                <a:lnTo>
                  <a:pt x="608094" y="894209"/>
                </a:lnTo>
                <a:lnTo>
                  <a:pt x="607794" y="893007"/>
                </a:lnTo>
                <a:close/>
                <a:moveTo>
                  <a:pt x="912479" y="880089"/>
                </a:moveTo>
                <a:lnTo>
                  <a:pt x="914897" y="880574"/>
                </a:lnTo>
                <a:lnTo>
                  <a:pt x="907956" y="897966"/>
                </a:lnTo>
                <a:cubicBezTo>
                  <a:pt x="904207" y="897966"/>
                  <a:pt x="904207" y="897966"/>
                  <a:pt x="904207" y="894209"/>
                </a:cubicBezTo>
                <a:cubicBezTo>
                  <a:pt x="907956" y="894209"/>
                  <a:pt x="907956" y="894209"/>
                  <a:pt x="907956" y="894209"/>
                </a:cubicBezTo>
                <a:lnTo>
                  <a:pt x="907724" y="890181"/>
                </a:lnTo>
                <a:lnTo>
                  <a:pt x="910767" y="886696"/>
                </a:lnTo>
                <a:lnTo>
                  <a:pt x="911426" y="881409"/>
                </a:lnTo>
                <a:close/>
                <a:moveTo>
                  <a:pt x="915181" y="879861"/>
                </a:moveTo>
                <a:lnTo>
                  <a:pt x="926697" y="882939"/>
                </a:lnTo>
                <a:lnTo>
                  <a:pt x="914897" y="880574"/>
                </a:lnTo>
                <a:close/>
                <a:moveTo>
                  <a:pt x="903374" y="879739"/>
                </a:moveTo>
                <a:lnTo>
                  <a:pt x="903552" y="882820"/>
                </a:lnTo>
                <a:lnTo>
                  <a:pt x="899783" y="882139"/>
                </a:lnTo>
                <a:close/>
                <a:moveTo>
                  <a:pt x="926697" y="879182"/>
                </a:moveTo>
                <a:cubicBezTo>
                  <a:pt x="930445" y="882939"/>
                  <a:pt x="926697" y="886696"/>
                  <a:pt x="926697" y="882939"/>
                </a:cubicBezTo>
                <a:cubicBezTo>
                  <a:pt x="926697" y="882939"/>
                  <a:pt x="926697" y="882939"/>
                  <a:pt x="926697" y="879182"/>
                </a:cubicBezTo>
                <a:close/>
                <a:moveTo>
                  <a:pt x="605994" y="879017"/>
                </a:moveTo>
                <a:lnTo>
                  <a:pt x="607345" y="891204"/>
                </a:lnTo>
                <a:lnTo>
                  <a:pt x="605613" y="884262"/>
                </a:lnTo>
                <a:close/>
                <a:moveTo>
                  <a:pt x="907081" y="879007"/>
                </a:moveTo>
                <a:lnTo>
                  <a:pt x="911612" y="879915"/>
                </a:lnTo>
                <a:lnTo>
                  <a:pt x="911426" y="881409"/>
                </a:lnTo>
                <a:lnTo>
                  <a:pt x="907502" y="886325"/>
                </a:lnTo>
                <a:close/>
                <a:moveTo>
                  <a:pt x="911780" y="878952"/>
                </a:moveTo>
                <a:lnTo>
                  <a:pt x="913104" y="879306"/>
                </a:lnTo>
                <a:lnTo>
                  <a:pt x="912479" y="880089"/>
                </a:lnTo>
                <a:lnTo>
                  <a:pt x="911612" y="879915"/>
                </a:lnTo>
                <a:lnTo>
                  <a:pt x="911704" y="879182"/>
                </a:lnTo>
                <a:close/>
                <a:moveTo>
                  <a:pt x="903288" y="878247"/>
                </a:moveTo>
                <a:lnTo>
                  <a:pt x="905072" y="878605"/>
                </a:lnTo>
                <a:lnTo>
                  <a:pt x="904207" y="879183"/>
                </a:lnTo>
                <a:lnTo>
                  <a:pt x="903374" y="879739"/>
                </a:lnTo>
                <a:lnTo>
                  <a:pt x="903338" y="879101"/>
                </a:lnTo>
                <a:lnTo>
                  <a:pt x="904207" y="879182"/>
                </a:lnTo>
                <a:lnTo>
                  <a:pt x="903334" y="879042"/>
                </a:lnTo>
                <a:close/>
                <a:moveTo>
                  <a:pt x="906617" y="877572"/>
                </a:moveTo>
                <a:lnTo>
                  <a:pt x="907004" y="877676"/>
                </a:lnTo>
                <a:lnTo>
                  <a:pt x="907081" y="879007"/>
                </a:lnTo>
                <a:lnTo>
                  <a:pt x="905072" y="878605"/>
                </a:lnTo>
                <a:close/>
                <a:moveTo>
                  <a:pt x="914682" y="877330"/>
                </a:moveTo>
                <a:lnTo>
                  <a:pt x="915926" y="877522"/>
                </a:lnTo>
                <a:lnTo>
                  <a:pt x="915452" y="879182"/>
                </a:lnTo>
                <a:lnTo>
                  <a:pt x="915181" y="879861"/>
                </a:lnTo>
                <a:lnTo>
                  <a:pt x="913104" y="879306"/>
                </a:lnTo>
                <a:close/>
                <a:moveTo>
                  <a:pt x="916101" y="876907"/>
                </a:moveTo>
                <a:lnTo>
                  <a:pt x="926697" y="879182"/>
                </a:lnTo>
                <a:lnTo>
                  <a:pt x="915926" y="877522"/>
                </a:lnTo>
                <a:close/>
                <a:moveTo>
                  <a:pt x="908424" y="876365"/>
                </a:moveTo>
                <a:lnTo>
                  <a:pt x="912435" y="876983"/>
                </a:lnTo>
                <a:lnTo>
                  <a:pt x="911780" y="878952"/>
                </a:lnTo>
                <a:lnTo>
                  <a:pt x="907004" y="877676"/>
                </a:lnTo>
                <a:lnTo>
                  <a:pt x="906984" y="877327"/>
                </a:lnTo>
                <a:close/>
                <a:moveTo>
                  <a:pt x="912703" y="876177"/>
                </a:moveTo>
                <a:lnTo>
                  <a:pt x="915178" y="876708"/>
                </a:lnTo>
                <a:lnTo>
                  <a:pt x="914682" y="877330"/>
                </a:lnTo>
                <a:lnTo>
                  <a:pt x="912435" y="876983"/>
                </a:lnTo>
                <a:close/>
                <a:moveTo>
                  <a:pt x="903133" y="875549"/>
                </a:moveTo>
                <a:lnTo>
                  <a:pt x="906915" y="876132"/>
                </a:lnTo>
                <a:lnTo>
                  <a:pt x="906984" y="877327"/>
                </a:lnTo>
                <a:lnTo>
                  <a:pt x="906617" y="877572"/>
                </a:lnTo>
                <a:lnTo>
                  <a:pt x="903197" y="876658"/>
                </a:lnTo>
                <a:close/>
                <a:moveTo>
                  <a:pt x="906845" y="874919"/>
                </a:moveTo>
                <a:lnTo>
                  <a:pt x="909678" y="875527"/>
                </a:lnTo>
                <a:lnTo>
                  <a:pt x="908424" y="876365"/>
                </a:lnTo>
                <a:lnTo>
                  <a:pt x="906915" y="876132"/>
                </a:lnTo>
                <a:close/>
                <a:moveTo>
                  <a:pt x="916701" y="874800"/>
                </a:moveTo>
                <a:lnTo>
                  <a:pt x="916101" y="876907"/>
                </a:lnTo>
                <a:lnTo>
                  <a:pt x="915178" y="876708"/>
                </a:lnTo>
                <a:close/>
                <a:moveTo>
                  <a:pt x="913846" y="872743"/>
                </a:moveTo>
                <a:lnTo>
                  <a:pt x="912703" y="876177"/>
                </a:lnTo>
                <a:lnTo>
                  <a:pt x="909678" y="875527"/>
                </a:lnTo>
                <a:close/>
                <a:moveTo>
                  <a:pt x="611493" y="866647"/>
                </a:moveTo>
                <a:lnTo>
                  <a:pt x="609592" y="880199"/>
                </a:lnTo>
                <a:lnTo>
                  <a:pt x="608532" y="871840"/>
                </a:lnTo>
                <a:close/>
                <a:moveTo>
                  <a:pt x="728184" y="864194"/>
                </a:moveTo>
                <a:lnTo>
                  <a:pt x="757537" y="868729"/>
                </a:lnTo>
                <a:lnTo>
                  <a:pt x="829242" y="886696"/>
                </a:lnTo>
                <a:cubicBezTo>
                  <a:pt x="851732" y="890453"/>
                  <a:pt x="874221" y="894209"/>
                  <a:pt x="892963" y="886696"/>
                </a:cubicBezTo>
                <a:lnTo>
                  <a:pt x="899182" y="882540"/>
                </a:lnTo>
                <a:lnTo>
                  <a:pt x="903556" y="882887"/>
                </a:lnTo>
                <a:lnTo>
                  <a:pt x="903993" y="890480"/>
                </a:lnTo>
                <a:lnTo>
                  <a:pt x="874221" y="894209"/>
                </a:lnTo>
                <a:cubicBezTo>
                  <a:pt x="855480" y="894209"/>
                  <a:pt x="832990" y="890453"/>
                  <a:pt x="814249" y="886696"/>
                </a:cubicBezTo>
                <a:close/>
                <a:moveTo>
                  <a:pt x="613787" y="862624"/>
                </a:moveTo>
                <a:lnTo>
                  <a:pt x="611493" y="866647"/>
                </a:lnTo>
                <a:lnTo>
                  <a:pt x="611843" y="864156"/>
                </a:lnTo>
                <a:close/>
                <a:moveTo>
                  <a:pt x="728796" y="859134"/>
                </a:moveTo>
                <a:lnTo>
                  <a:pt x="794102" y="868851"/>
                </a:lnTo>
                <a:lnTo>
                  <a:pt x="865684" y="875568"/>
                </a:lnTo>
                <a:lnTo>
                  <a:pt x="870473" y="876834"/>
                </a:lnTo>
                <a:lnTo>
                  <a:pt x="899783" y="882139"/>
                </a:lnTo>
                <a:lnTo>
                  <a:pt x="899182" y="882540"/>
                </a:lnTo>
                <a:lnTo>
                  <a:pt x="791759" y="874017"/>
                </a:lnTo>
                <a:lnTo>
                  <a:pt x="757537" y="868729"/>
                </a:lnTo>
                <a:lnTo>
                  <a:pt x="754277" y="867912"/>
                </a:lnTo>
                <a:close/>
                <a:moveTo>
                  <a:pt x="622858" y="859021"/>
                </a:moveTo>
                <a:lnTo>
                  <a:pt x="623087" y="860399"/>
                </a:lnTo>
                <a:cubicBezTo>
                  <a:pt x="626836" y="867912"/>
                  <a:pt x="626836" y="875426"/>
                  <a:pt x="630584" y="886696"/>
                </a:cubicBezTo>
                <a:cubicBezTo>
                  <a:pt x="634332" y="920506"/>
                  <a:pt x="634332" y="954317"/>
                  <a:pt x="638080" y="988127"/>
                </a:cubicBezTo>
                <a:lnTo>
                  <a:pt x="637676" y="999465"/>
                </a:lnTo>
                <a:lnTo>
                  <a:pt x="630285" y="959460"/>
                </a:lnTo>
                <a:lnTo>
                  <a:pt x="626836" y="905480"/>
                </a:lnTo>
                <a:lnTo>
                  <a:pt x="619768" y="862977"/>
                </a:lnTo>
                <a:close/>
                <a:moveTo>
                  <a:pt x="618850" y="858635"/>
                </a:moveTo>
                <a:lnTo>
                  <a:pt x="619339" y="860399"/>
                </a:lnTo>
                <a:lnTo>
                  <a:pt x="619768" y="862977"/>
                </a:lnTo>
                <a:lnTo>
                  <a:pt x="619398" y="863451"/>
                </a:lnTo>
                <a:cubicBezTo>
                  <a:pt x="613248" y="880356"/>
                  <a:pt x="620276" y="903601"/>
                  <a:pt x="623087" y="920506"/>
                </a:cubicBezTo>
                <a:lnTo>
                  <a:pt x="630285" y="959460"/>
                </a:lnTo>
                <a:lnTo>
                  <a:pt x="632700" y="997263"/>
                </a:lnTo>
                <a:lnTo>
                  <a:pt x="626836" y="969344"/>
                </a:lnTo>
                <a:cubicBezTo>
                  <a:pt x="623087" y="946803"/>
                  <a:pt x="623087" y="924263"/>
                  <a:pt x="615591" y="901723"/>
                </a:cubicBezTo>
                <a:cubicBezTo>
                  <a:pt x="613717" y="894209"/>
                  <a:pt x="611843" y="885757"/>
                  <a:pt x="611843" y="877304"/>
                </a:cubicBezTo>
                <a:lnTo>
                  <a:pt x="617167" y="859961"/>
                </a:lnTo>
                <a:close/>
                <a:moveTo>
                  <a:pt x="617938" y="855343"/>
                </a:moveTo>
                <a:lnTo>
                  <a:pt x="618245" y="856450"/>
                </a:lnTo>
                <a:lnTo>
                  <a:pt x="617167" y="859961"/>
                </a:lnTo>
                <a:lnTo>
                  <a:pt x="613787" y="862624"/>
                </a:lnTo>
                <a:close/>
                <a:moveTo>
                  <a:pt x="627781" y="852717"/>
                </a:moveTo>
                <a:lnTo>
                  <a:pt x="622858" y="859021"/>
                </a:lnTo>
                <a:lnTo>
                  <a:pt x="622337" y="855888"/>
                </a:lnTo>
                <a:lnTo>
                  <a:pt x="626074" y="852944"/>
                </a:lnTo>
                <a:close/>
                <a:moveTo>
                  <a:pt x="621702" y="852069"/>
                </a:moveTo>
                <a:lnTo>
                  <a:pt x="622337" y="855888"/>
                </a:lnTo>
                <a:lnTo>
                  <a:pt x="618850" y="858635"/>
                </a:lnTo>
                <a:lnTo>
                  <a:pt x="618245" y="856450"/>
                </a:lnTo>
                <a:lnTo>
                  <a:pt x="619339" y="852885"/>
                </a:lnTo>
                <a:close/>
                <a:moveTo>
                  <a:pt x="746390" y="848351"/>
                </a:moveTo>
                <a:lnTo>
                  <a:pt x="802394" y="855594"/>
                </a:lnTo>
                <a:lnTo>
                  <a:pt x="829242" y="860399"/>
                </a:lnTo>
                <a:cubicBezTo>
                  <a:pt x="844235" y="864156"/>
                  <a:pt x="862976" y="867912"/>
                  <a:pt x="877969" y="871669"/>
                </a:cubicBezTo>
                <a:lnTo>
                  <a:pt x="893475" y="874060"/>
                </a:lnTo>
                <a:lnTo>
                  <a:pt x="903197" y="876658"/>
                </a:lnTo>
                <a:lnTo>
                  <a:pt x="903288" y="878247"/>
                </a:lnTo>
                <a:lnTo>
                  <a:pt x="870473" y="871669"/>
                </a:lnTo>
                <a:lnTo>
                  <a:pt x="854650" y="868696"/>
                </a:lnTo>
                <a:lnTo>
                  <a:pt x="851732" y="867912"/>
                </a:lnTo>
                <a:cubicBezTo>
                  <a:pt x="836739" y="864156"/>
                  <a:pt x="817997" y="860399"/>
                  <a:pt x="799256" y="856642"/>
                </a:cubicBezTo>
                <a:lnTo>
                  <a:pt x="755523" y="850067"/>
                </a:lnTo>
                <a:close/>
                <a:moveTo>
                  <a:pt x="633597" y="848228"/>
                </a:moveTo>
                <a:lnTo>
                  <a:pt x="649325" y="849129"/>
                </a:lnTo>
                <a:cubicBezTo>
                  <a:pt x="660570" y="849129"/>
                  <a:pt x="675563" y="852885"/>
                  <a:pt x="686808" y="852885"/>
                </a:cubicBezTo>
                <a:lnTo>
                  <a:pt x="705422" y="855655"/>
                </a:lnTo>
                <a:lnTo>
                  <a:pt x="728039" y="864156"/>
                </a:lnTo>
                <a:lnTo>
                  <a:pt x="728184" y="864194"/>
                </a:lnTo>
                <a:lnTo>
                  <a:pt x="679311" y="856642"/>
                </a:lnTo>
                <a:cubicBezTo>
                  <a:pt x="669941" y="854764"/>
                  <a:pt x="656822" y="851007"/>
                  <a:pt x="644171" y="850537"/>
                </a:cubicBezTo>
                <a:lnTo>
                  <a:pt x="627781" y="852717"/>
                </a:lnTo>
                <a:lnTo>
                  <a:pt x="630584" y="849129"/>
                </a:lnTo>
                <a:close/>
                <a:moveTo>
                  <a:pt x="739284" y="844299"/>
                </a:moveTo>
                <a:lnTo>
                  <a:pt x="825494" y="856642"/>
                </a:lnTo>
                <a:cubicBezTo>
                  <a:pt x="840487" y="860399"/>
                  <a:pt x="859228" y="860399"/>
                  <a:pt x="874221" y="867912"/>
                </a:cubicBezTo>
                <a:lnTo>
                  <a:pt x="903050" y="874104"/>
                </a:lnTo>
                <a:lnTo>
                  <a:pt x="903133" y="875549"/>
                </a:lnTo>
                <a:lnTo>
                  <a:pt x="893475" y="874060"/>
                </a:lnTo>
                <a:lnTo>
                  <a:pt x="870473" y="867912"/>
                </a:lnTo>
                <a:cubicBezTo>
                  <a:pt x="851732" y="864156"/>
                  <a:pt x="829242" y="860399"/>
                  <a:pt x="810501" y="856642"/>
                </a:cubicBezTo>
                <a:lnTo>
                  <a:pt x="802394" y="855594"/>
                </a:lnTo>
                <a:close/>
                <a:moveTo>
                  <a:pt x="667238" y="841304"/>
                </a:moveTo>
                <a:lnTo>
                  <a:pt x="682607" y="841548"/>
                </a:lnTo>
                <a:lnTo>
                  <a:pt x="709297" y="852416"/>
                </a:lnTo>
                <a:lnTo>
                  <a:pt x="728796" y="859134"/>
                </a:lnTo>
                <a:lnTo>
                  <a:pt x="705422" y="855655"/>
                </a:lnTo>
                <a:close/>
                <a:moveTo>
                  <a:pt x="619638" y="839657"/>
                </a:moveTo>
                <a:lnTo>
                  <a:pt x="621626" y="851612"/>
                </a:lnTo>
                <a:lnTo>
                  <a:pt x="619339" y="852885"/>
                </a:lnTo>
                <a:lnTo>
                  <a:pt x="617938" y="855343"/>
                </a:lnTo>
                <a:lnTo>
                  <a:pt x="614858" y="844231"/>
                </a:lnTo>
                <a:lnTo>
                  <a:pt x="615591" y="841615"/>
                </a:lnTo>
                <a:close/>
                <a:moveTo>
                  <a:pt x="711001" y="839566"/>
                </a:moveTo>
                <a:lnTo>
                  <a:pt x="724291" y="841615"/>
                </a:lnTo>
                <a:lnTo>
                  <a:pt x="739284" y="844299"/>
                </a:lnTo>
                <a:lnTo>
                  <a:pt x="720542" y="841615"/>
                </a:lnTo>
                <a:close/>
                <a:moveTo>
                  <a:pt x="677646" y="839528"/>
                </a:moveTo>
                <a:lnTo>
                  <a:pt x="694336" y="841619"/>
                </a:lnTo>
                <a:lnTo>
                  <a:pt x="730057" y="846239"/>
                </a:lnTo>
                <a:lnTo>
                  <a:pt x="755523" y="850067"/>
                </a:lnTo>
                <a:lnTo>
                  <a:pt x="810501" y="860399"/>
                </a:lnTo>
                <a:lnTo>
                  <a:pt x="854650" y="868696"/>
                </a:lnTo>
                <a:lnTo>
                  <a:pt x="877969" y="874956"/>
                </a:lnTo>
                <a:lnTo>
                  <a:pt x="903334" y="879042"/>
                </a:lnTo>
                <a:lnTo>
                  <a:pt x="903338" y="879101"/>
                </a:lnTo>
                <a:lnTo>
                  <a:pt x="865684" y="875568"/>
                </a:lnTo>
                <a:lnTo>
                  <a:pt x="836739" y="867912"/>
                </a:lnTo>
                <a:cubicBezTo>
                  <a:pt x="814249" y="864156"/>
                  <a:pt x="791759" y="860399"/>
                  <a:pt x="769270" y="856642"/>
                </a:cubicBezTo>
                <a:cubicBezTo>
                  <a:pt x="739284" y="852885"/>
                  <a:pt x="713046" y="845372"/>
                  <a:pt x="686808" y="841615"/>
                </a:cubicBezTo>
                <a:lnTo>
                  <a:pt x="682607" y="841548"/>
                </a:lnTo>
                <a:close/>
                <a:moveTo>
                  <a:pt x="659745" y="838488"/>
                </a:moveTo>
                <a:lnTo>
                  <a:pt x="667238" y="841304"/>
                </a:lnTo>
                <a:lnTo>
                  <a:pt x="657290" y="841146"/>
                </a:lnTo>
                <a:lnTo>
                  <a:pt x="633597" y="848228"/>
                </a:lnTo>
                <a:lnTo>
                  <a:pt x="632927" y="848189"/>
                </a:lnTo>
                <a:lnTo>
                  <a:pt x="621702" y="852069"/>
                </a:lnTo>
                <a:lnTo>
                  <a:pt x="621626" y="851612"/>
                </a:lnTo>
                <a:lnTo>
                  <a:pt x="640423" y="841146"/>
                </a:lnTo>
                <a:close/>
                <a:moveTo>
                  <a:pt x="614959" y="837993"/>
                </a:moveTo>
                <a:lnTo>
                  <a:pt x="614654" y="843494"/>
                </a:lnTo>
                <a:lnTo>
                  <a:pt x="614858" y="844231"/>
                </a:lnTo>
                <a:lnTo>
                  <a:pt x="608094" y="868382"/>
                </a:lnTo>
                <a:lnTo>
                  <a:pt x="608532" y="871840"/>
                </a:lnTo>
                <a:lnTo>
                  <a:pt x="606220" y="875895"/>
                </a:lnTo>
                <a:lnTo>
                  <a:pt x="605994" y="879017"/>
                </a:lnTo>
                <a:lnTo>
                  <a:pt x="604346" y="864156"/>
                </a:lnTo>
                <a:cubicBezTo>
                  <a:pt x="604346" y="854764"/>
                  <a:pt x="606220" y="846311"/>
                  <a:pt x="610437" y="840206"/>
                </a:cubicBezTo>
                <a:close/>
                <a:moveTo>
                  <a:pt x="669155" y="836071"/>
                </a:moveTo>
                <a:lnTo>
                  <a:pt x="690556" y="837859"/>
                </a:lnTo>
                <a:lnTo>
                  <a:pt x="746390" y="848351"/>
                </a:lnTo>
                <a:lnTo>
                  <a:pt x="730057" y="846239"/>
                </a:lnTo>
                <a:lnTo>
                  <a:pt x="724291" y="845372"/>
                </a:lnTo>
                <a:lnTo>
                  <a:pt x="694336" y="841619"/>
                </a:lnTo>
                <a:lnTo>
                  <a:pt x="694304" y="841615"/>
                </a:lnTo>
                <a:lnTo>
                  <a:pt x="673428" y="837811"/>
                </a:lnTo>
                <a:close/>
                <a:moveTo>
                  <a:pt x="648789" y="834370"/>
                </a:moveTo>
                <a:lnTo>
                  <a:pt x="659417" y="835258"/>
                </a:lnTo>
                <a:lnTo>
                  <a:pt x="673428" y="837811"/>
                </a:lnTo>
                <a:lnTo>
                  <a:pt x="677646" y="839528"/>
                </a:lnTo>
                <a:lnTo>
                  <a:pt x="664318" y="837859"/>
                </a:lnTo>
                <a:lnTo>
                  <a:pt x="659745" y="838488"/>
                </a:lnTo>
                <a:close/>
                <a:moveTo>
                  <a:pt x="635319" y="830147"/>
                </a:moveTo>
                <a:lnTo>
                  <a:pt x="640805" y="831369"/>
                </a:lnTo>
                <a:lnTo>
                  <a:pt x="648789" y="834370"/>
                </a:lnTo>
                <a:lnTo>
                  <a:pt x="645577" y="834102"/>
                </a:lnTo>
                <a:cubicBezTo>
                  <a:pt x="639955" y="834102"/>
                  <a:pt x="634332" y="834102"/>
                  <a:pt x="629178" y="835041"/>
                </a:cubicBezTo>
                <a:lnTo>
                  <a:pt x="619638" y="839657"/>
                </a:lnTo>
                <a:lnTo>
                  <a:pt x="619339" y="837859"/>
                </a:lnTo>
                <a:lnTo>
                  <a:pt x="620137" y="835458"/>
                </a:lnTo>
                <a:lnTo>
                  <a:pt x="630584" y="830345"/>
                </a:lnTo>
                <a:close/>
                <a:moveTo>
                  <a:pt x="650575" y="829510"/>
                </a:moveTo>
                <a:lnTo>
                  <a:pt x="664318" y="834102"/>
                </a:lnTo>
                <a:lnTo>
                  <a:pt x="669155" y="836071"/>
                </a:lnTo>
                <a:lnTo>
                  <a:pt x="659417" y="835258"/>
                </a:lnTo>
                <a:lnTo>
                  <a:pt x="653073" y="834102"/>
                </a:lnTo>
                <a:lnTo>
                  <a:pt x="640805" y="831369"/>
                </a:lnTo>
                <a:lnTo>
                  <a:pt x="638080" y="830345"/>
                </a:lnTo>
                <a:lnTo>
                  <a:pt x="637009" y="830077"/>
                </a:lnTo>
                <a:close/>
                <a:moveTo>
                  <a:pt x="644078" y="827340"/>
                </a:moveTo>
                <a:lnTo>
                  <a:pt x="668067" y="830345"/>
                </a:lnTo>
                <a:lnTo>
                  <a:pt x="711001" y="839566"/>
                </a:lnTo>
                <a:lnTo>
                  <a:pt x="675563" y="834102"/>
                </a:lnTo>
                <a:cubicBezTo>
                  <a:pt x="668067" y="832223"/>
                  <a:pt x="660570" y="830345"/>
                  <a:pt x="653074" y="829406"/>
                </a:cubicBezTo>
                <a:lnTo>
                  <a:pt x="650575" y="829510"/>
                </a:lnTo>
                <a:close/>
                <a:moveTo>
                  <a:pt x="623087" y="826588"/>
                </a:moveTo>
                <a:lnTo>
                  <a:pt x="637009" y="830077"/>
                </a:lnTo>
                <a:lnTo>
                  <a:pt x="635319" y="830147"/>
                </a:lnTo>
                <a:lnTo>
                  <a:pt x="622829" y="827366"/>
                </a:lnTo>
                <a:close/>
                <a:moveTo>
                  <a:pt x="619339" y="826588"/>
                </a:moveTo>
                <a:lnTo>
                  <a:pt x="622829" y="827366"/>
                </a:lnTo>
                <a:lnTo>
                  <a:pt x="620137" y="835458"/>
                </a:lnTo>
                <a:lnTo>
                  <a:pt x="614959" y="837993"/>
                </a:lnTo>
                <a:lnTo>
                  <a:pt x="615538" y="827541"/>
                </a:lnTo>
                <a:close/>
                <a:moveTo>
                  <a:pt x="607157" y="824710"/>
                </a:moveTo>
                <a:lnTo>
                  <a:pt x="617383" y="825331"/>
                </a:lnTo>
                <a:lnTo>
                  <a:pt x="615591" y="826588"/>
                </a:lnTo>
                <a:lnTo>
                  <a:pt x="615538" y="827541"/>
                </a:lnTo>
                <a:lnTo>
                  <a:pt x="604346" y="830345"/>
                </a:lnTo>
                <a:cubicBezTo>
                  <a:pt x="596850" y="834102"/>
                  <a:pt x="596850" y="841615"/>
                  <a:pt x="596850" y="849129"/>
                </a:cubicBezTo>
                <a:lnTo>
                  <a:pt x="605613" y="884262"/>
                </a:lnTo>
                <a:lnTo>
                  <a:pt x="604346" y="901723"/>
                </a:lnTo>
                <a:lnTo>
                  <a:pt x="605222" y="909432"/>
                </a:lnTo>
                <a:lnTo>
                  <a:pt x="604346" y="905480"/>
                </a:lnTo>
                <a:cubicBezTo>
                  <a:pt x="600598" y="894209"/>
                  <a:pt x="600598" y="882939"/>
                  <a:pt x="596850" y="871669"/>
                </a:cubicBezTo>
                <a:cubicBezTo>
                  <a:pt x="596850" y="864156"/>
                  <a:pt x="593101" y="852885"/>
                  <a:pt x="593101" y="845372"/>
                </a:cubicBezTo>
                <a:cubicBezTo>
                  <a:pt x="591227" y="832223"/>
                  <a:pt x="597787" y="826588"/>
                  <a:pt x="607157" y="824710"/>
                </a:cubicBezTo>
                <a:close/>
                <a:moveTo>
                  <a:pt x="921990" y="824491"/>
                </a:moveTo>
                <a:lnTo>
                  <a:pt x="922949" y="834102"/>
                </a:lnTo>
                <a:cubicBezTo>
                  <a:pt x="922949" y="845372"/>
                  <a:pt x="922949" y="860399"/>
                  <a:pt x="915452" y="871669"/>
                </a:cubicBezTo>
                <a:lnTo>
                  <a:pt x="913846" y="872743"/>
                </a:lnTo>
                <a:lnTo>
                  <a:pt x="919200" y="856642"/>
                </a:lnTo>
                <a:close/>
                <a:moveTo>
                  <a:pt x="630584" y="822832"/>
                </a:moveTo>
                <a:lnTo>
                  <a:pt x="644078" y="827340"/>
                </a:lnTo>
                <a:lnTo>
                  <a:pt x="638080" y="826588"/>
                </a:lnTo>
                <a:lnTo>
                  <a:pt x="617383" y="825331"/>
                </a:lnTo>
                <a:lnTo>
                  <a:pt x="620276" y="823301"/>
                </a:lnTo>
                <a:cubicBezTo>
                  <a:pt x="623087" y="822832"/>
                  <a:pt x="626836" y="822832"/>
                  <a:pt x="630584" y="822832"/>
                </a:cubicBezTo>
                <a:close/>
                <a:moveTo>
                  <a:pt x="926878" y="814051"/>
                </a:moveTo>
                <a:lnTo>
                  <a:pt x="927165" y="835980"/>
                </a:lnTo>
                <a:cubicBezTo>
                  <a:pt x="926697" y="848190"/>
                  <a:pt x="924823" y="860399"/>
                  <a:pt x="919200" y="871669"/>
                </a:cubicBezTo>
                <a:lnTo>
                  <a:pt x="916701" y="874800"/>
                </a:lnTo>
                <a:lnTo>
                  <a:pt x="922949" y="852885"/>
                </a:lnTo>
                <a:cubicBezTo>
                  <a:pt x="922949" y="841615"/>
                  <a:pt x="926697" y="830345"/>
                  <a:pt x="926697" y="815318"/>
                </a:cubicBezTo>
                <a:close/>
                <a:moveTo>
                  <a:pt x="44138" y="807867"/>
                </a:moveTo>
                <a:lnTo>
                  <a:pt x="44131" y="808662"/>
                </a:lnTo>
                <a:lnTo>
                  <a:pt x="39543" y="887060"/>
                </a:lnTo>
                <a:lnTo>
                  <a:pt x="37559" y="905926"/>
                </a:lnTo>
                <a:lnTo>
                  <a:pt x="37559" y="909685"/>
                </a:lnTo>
                <a:lnTo>
                  <a:pt x="35832" y="930238"/>
                </a:lnTo>
                <a:lnTo>
                  <a:pt x="40597" y="837234"/>
                </a:lnTo>
                <a:close/>
                <a:moveTo>
                  <a:pt x="48036" y="806303"/>
                </a:moveTo>
                <a:lnTo>
                  <a:pt x="47992" y="811429"/>
                </a:lnTo>
                <a:lnTo>
                  <a:pt x="44601" y="855180"/>
                </a:lnTo>
                <a:lnTo>
                  <a:pt x="38765" y="900346"/>
                </a:lnTo>
                <a:lnTo>
                  <a:pt x="39543" y="887060"/>
                </a:lnTo>
                <a:close/>
                <a:moveTo>
                  <a:pt x="44314" y="787343"/>
                </a:moveTo>
                <a:lnTo>
                  <a:pt x="44227" y="797557"/>
                </a:lnTo>
                <a:lnTo>
                  <a:pt x="41315" y="823228"/>
                </a:lnTo>
                <a:lnTo>
                  <a:pt x="40597" y="837234"/>
                </a:lnTo>
                <a:lnTo>
                  <a:pt x="30047" y="924722"/>
                </a:lnTo>
                <a:lnTo>
                  <a:pt x="23902" y="1013907"/>
                </a:lnTo>
                <a:lnTo>
                  <a:pt x="30472" y="911317"/>
                </a:lnTo>
                <a:lnTo>
                  <a:pt x="37559" y="857059"/>
                </a:lnTo>
                <a:close/>
                <a:moveTo>
                  <a:pt x="49824" y="760712"/>
                </a:moveTo>
                <a:lnTo>
                  <a:pt x="48888" y="798208"/>
                </a:lnTo>
                <a:lnTo>
                  <a:pt x="48826" y="798794"/>
                </a:lnTo>
                <a:lnTo>
                  <a:pt x="48036" y="806303"/>
                </a:lnTo>
                <a:lnTo>
                  <a:pt x="48320" y="773184"/>
                </a:lnTo>
                <a:close/>
                <a:moveTo>
                  <a:pt x="48429" y="760511"/>
                </a:moveTo>
                <a:lnTo>
                  <a:pt x="48320" y="773184"/>
                </a:lnTo>
                <a:lnTo>
                  <a:pt x="44138" y="807867"/>
                </a:lnTo>
                <a:lnTo>
                  <a:pt x="44227" y="797557"/>
                </a:lnTo>
                <a:close/>
                <a:moveTo>
                  <a:pt x="53321" y="756058"/>
                </a:moveTo>
                <a:lnTo>
                  <a:pt x="52582" y="785637"/>
                </a:lnTo>
                <a:cubicBezTo>
                  <a:pt x="52582" y="819469"/>
                  <a:pt x="48826" y="857059"/>
                  <a:pt x="45070" y="894649"/>
                </a:cubicBezTo>
                <a:lnTo>
                  <a:pt x="42124" y="922176"/>
                </a:lnTo>
                <a:lnTo>
                  <a:pt x="47887" y="823698"/>
                </a:lnTo>
                <a:lnTo>
                  <a:pt x="47992" y="811429"/>
                </a:lnTo>
                <a:lnTo>
                  <a:pt x="48826" y="800674"/>
                </a:lnTo>
                <a:lnTo>
                  <a:pt x="48888" y="798208"/>
                </a:lnTo>
                <a:close/>
                <a:moveTo>
                  <a:pt x="49876" y="729943"/>
                </a:moveTo>
                <a:lnTo>
                  <a:pt x="50235" y="744288"/>
                </a:lnTo>
                <a:lnTo>
                  <a:pt x="50225" y="744682"/>
                </a:lnTo>
                <a:lnTo>
                  <a:pt x="48429" y="760511"/>
                </a:lnTo>
                <a:lnTo>
                  <a:pt x="48576" y="743359"/>
                </a:lnTo>
                <a:close/>
                <a:moveTo>
                  <a:pt x="53612" y="714098"/>
                </a:moveTo>
                <a:lnTo>
                  <a:pt x="53926" y="726694"/>
                </a:lnTo>
                <a:lnTo>
                  <a:pt x="49824" y="760712"/>
                </a:lnTo>
                <a:lnTo>
                  <a:pt x="50225" y="744682"/>
                </a:lnTo>
                <a:lnTo>
                  <a:pt x="53521" y="715625"/>
                </a:lnTo>
                <a:close/>
                <a:moveTo>
                  <a:pt x="918339" y="696355"/>
                </a:moveTo>
                <a:lnTo>
                  <a:pt x="919200" y="721400"/>
                </a:lnTo>
                <a:cubicBezTo>
                  <a:pt x="919200" y="736427"/>
                  <a:pt x="919200" y="747697"/>
                  <a:pt x="919200" y="758967"/>
                </a:cubicBezTo>
                <a:lnTo>
                  <a:pt x="924933" y="790568"/>
                </a:lnTo>
                <a:lnTo>
                  <a:pt x="921990" y="824491"/>
                </a:lnTo>
                <a:lnTo>
                  <a:pt x="915452" y="758967"/>
                </a:lnTo>
                <a:lnTo>
                  <a:pt x="915452" y="738305"/>
                </a:lnTo>
                <a:close/>
                <a:moveTo>
                  <a:pt x="915452" y="687590"/>
                </a:moveTo>
                <a:lnTo>
                  <a:pt x="915452" y="717643"/>
                </a:lnTo>
                <a:lnTo>
                  <a:pt x="915452" y="738305"/>
                </a:lnTo>
                <a:lnTo>
                  <a:pt x="911704" y="792778"/>
                </a:lnTo>
                <a:cubicBezTo>
                  <a:pt x="911704" y="807805"/>
                  <a:pt x="911704" y="826588"/>
                  <a:pt x="907956" y="845372"/>
                </a:cubicBezTo>
                <a:cubicBezTo>
                  <a:pt x="907956" y="852885"/>
                  <a:pt x="907019" y="861338"/>
                  <a:pt x="906550" y="869791"/>
                </a:cubicBezTo>
                <a:lnTo>
                  <a:pt x="906845" y="874919"/>
                </a:lnTo>
                <a:lnTo>
                  <a:pt x="903050" y="874104"/>
                </a:lnTo>
                <a:lnTo>
                  <a:pt x="902802" y="869791"/>
                </a:lnTo>
                <a:cubicBezTo>
                  <a:pt x="903270" y="861338"/>
                  <a:pt x="904207" y="852885"/>
                  <a:pt x="904207" y="845372"/>
                </a:cubicBezTo>
                <a:cubicBezTo>
                  <a:pt x="904207" y="826588"/>
                  <a:pt x="907956" y="811561"/>
                  <a:pt x="907956" y="792778"/>
                </a:cubicBezTo>
                <a:cubicBezTo>
                  <a:pt x="911704" y="758967"/>
                  <a:pt x="911704" y="721400"/>
                  <a:pt x="915452" y="687590"/>
                </a:cubicBezTo>
                <a:close/>
                <a:moveTo>
                  <a:pt x="57116" y="655229"/>
                </a:moveTo>
                <a:lnTo>
                  <a:pt x="53612" y="714098"/>
                </a:lnTo>
                <a:lnTo>
                  <a:pt x="53161" y="696045"/>
                </a:lnTo>
                <a:close/>
                <a:moveTo>
                  <a:pt x="58759" y="627629"/>
                </a:moveTo>
                <a:lnTo>
                  <a:pt x="58685" y="639035"/>
                </a:lnTo>
                <a:lnTo>
                  <a:pt x="57116" y="655229"/>
                </a:lnTo>
                <a:close/>
                <a:moveTo>
                  <a:pt x="48826" y="618361"/>
                </a:moveTo>
                <a:lnTo>
                  <a:pt x="52582" y="672866"/>
                </a:lnTo>
                <a:lnTo>
                  <a:pt x="53161" y="696045"/>
                </a:lnTo>
                <a:lnTo>
                  <a:pt x="49876" y="729943"/>
                </a:lnTo>
                <a:lnTo>
                  <a:pt x="48826" y="687903"/>
                </a:lnTo>
                <a:close/>
                <a:moveTo>
                  <a:pt x="939622" y="616212"/>
                </a:moveTo>
                <a:lnTo>
                  <a:pt x="941062" y="658080"/>
                </a:lnTo>
                <a:lnTo>
                  <a:pt x="934193" y="762724"/>
                </a:lnTo>
                <a:lnTo>
                  <a:pt x="926878" y="814051"/>
                </a:lnTo>
                <a:lnTo>
                  <a:pt x="926697" y="800291"/>
                </a:lnTo>
                <a:lnTo>
                  <a:pt x="924933" y="790568"/>
                </a:lnTo>
                <a:lnTo>
                  <a:pt x="926697" y="770238"/>
                </a:lnTo>
                <a:cubicBezTo>
                  <a:pt x="930445" y="736427"/>
                  <a:pt x="934193" y="698860"/>
                  <a:pt x="937942" y="665049"/>
                </a:cubicBezTo>
                <a:close/>
                <a:moveTo>
                  <a:pt x="43593" y="611961"/>
                </a:moveTo>
                <a:lnTo>
                  <a:pt x="48826" y="687903"/>
                </a:lnTo>
                <a:lnTo>
                  <a:pt x="48826" y="714216"/>
                </a:lnTo>
                <a:lnTo>
                  <a:pt x="48576" y="743359"/>
                </a:lnTo>
                <a:lnTo>
                  <a:pt x="44314" y="787343"/>
                </a:lnTo>
                <a:lnTo>
                  <a:pt x="45070" y="699180"/>
                </a:lnTo>
                <a:close/>
                <a:moveTo>
                  <a:pt x="61001" y="604458"/>
                </a:moveTo>
                <a:lnTo>
                  <a:pt x="60094" y="691662"/>
                </a:lnTo>
                <a:lnTo>
                  <a:pt x="53321" y="756058"/>
                </a:lnTo>
                <a:lnTo>
                  <a:pt x="53990" y="729252"/>
                </a:lnTo>
                <a:lnTo>
                  <a:pt x="53926" y="726694"/>
                </a:lnTo>
                <a:lnTo>
                  <a:pt x="56338" y="706698"/>
                </a:lnTo>
                <a:close/>
                <a:moveTo>
                  <a:pt x="943611" y="594986"/>
                </a:moveTo>
                <a:lnTo>
                  <a:pt x="945438" y="646266"/>
                </a:lnTo>
                <a:cubicBezTo>
                  <a:pt x="949186" y="683833"/>
                  <a:pt x="945438" y="717643"/>
                  <a:pt x="941690" y="751454"/>
                </a:cubicBezTo>
                <a:cubicBezTo>
                  <a:pt x="937942" y="770238"/>
                  <a:pt x="937942" y="789021"/>
                  <a:pt x="934193" y="804048"/>
                </a:cubicBezTo>
                <a:cubicBezTo>
                  <a:pt x="934193" y="815318"/>
                  <a:pt x="934193" y="822832"/>
                  <a:pt x="934193" y="830345"/>
                </a:cubicBezTo>
                <a:cubicBezTo>
                  <a:pt x="934193" y="837859"/>
                  <a:pt x="934193" y="845372"/>
                  <a:pt x="934193" y="852885"/>
                </a:cubicBezTo>
                <a:cubicBezTo>
                  <a:pt x="934193" y="867912"/>
                  <a:pt x="937942" y="882939"/>
                  <a:pt x="930445" y="894209"/>
                </a:cubicBezTo>
                <a:cubicBezTo>
                  <a:pt x="922949" y="909236"/>
                  <a:pt x="911704" y="916750"/>
                  <a:pt x="904207" y="928020"/>
                </a:cubicBezTo>
                <a:cubicBezTo>
                  <a:pt x="881718" y="950560"/>
                  <a:pt x="855480" y="976857"/>
                  <a:pt x="829242" y="995641"/>
                </a:cubicBezTo>
                <a:lnTo>
                  <a:pt x="816742" y="1004040"/>
                </a:lnTo>
                <a:lnTo>
                  <a:pt x="833551" y="986193"/>
                </a:lnTo>
                <a:lnTo>
                  <a:pt x="847515" y="975918"/>
                </a:lnTo>
                <a:cubicBezTo>
                  <a:pt x="859228" y="965587"/>
                  <a:pt x="870473" y="954317"/>
                  <a:pt x="881718" y="943047"/>
                </a:cubicBezTo>
                <a:cubicBezTo>
                  <a:pt x="892963" y="935533"/>
                  <a:pt x="904207" y="924263"/>
                  <a:pt x="911704" y="912993"/>
                </a:cubicBezTo>
                <a:cubicBezTo>
                  <a:pt x="922949" y="901723"/>
                  <a:pt x="930445" y="890453"/>
                  <a:pt x="930445" y="879182"/>
                </a:cubicBezTo>
                <a:cubicBezTo>
                  <a:pt x="934193" y="864156"/>
                  <a:pt x="930445" y="849129"/>
                  <a:pt x="930445" y="830345"/>
                </a:cubicBezTo>
                <a:cubicBezTo>
                  <a:pt x="930445" y="815318"/>
                  <a:pt x="930445" y="796535"/>
                  <a:pt x="934193" y="781508"/>
                </a:cubicBezTo>
                <a:cubicBezTo>
                  <a:pt x="937942" y="743940"/>
                  <a:pt x="945438" y="710130"/>
                  <a:pt x="941690" y="676319"/>
                </a:cubicBezTo>
                <a:lnTo>
                  <a:pt x="941062" y="658080"/>
                </a:lnTo>
                <a:lnTo>
                  <a:pt x="941221" y="655657"/>
                </a:lnTo>
                <a:close/>
                <a:moveTo>
                  <a:pt x="58971" y="594721"/>
                </a:moveTo>
                <a:lnTo>
                  <a:pt x="60094" y="605204"/>
                </a:lnTo>
                <a:lnTo>
                  <a:pt x="58759" y="627629"/>
                </a:lnTo>
                <a:close/>
                <a:moveTo>
                  <a:pt x="40041" y="417889"/>
                </a:moveTo>
                <a:lnTo>
                  <a:pt x="48826" y="499951"/>
                </a:lnTo>
                <a:lnTo>
                  <a:pt x="48826" y="618361"/>
                </a:lnTo>
                <a:lnTo>
                  <a:pt x="45070" y="563855"/>
                </a:lnTo>
                <a:cubicBezTo>
                  <a:pt x="41315" y="526264"/>
                  <a:pt x="41315" y="492433"/>
                  <a:pt x="41315" y="454843"/>
                </a:cubicBezTo>
                <a:close/>
                <a:moveTo>
                  <a:pt x="44990" y="416917"/>
                </a:moveTo>
                <a:lnTo>
                  <a:pt x="52113" y="477397"/>
                </a:lnTo>
                <a:lnTo>
                  <a:pt x="59191" y="560763"/>
                </a:lnTo>
                <a:lnTo>
                  <a:pt x="58971" y="594721"/>
                </a:lnTo>
                <a:lnTo>
                  <a:pt x="48826" y="499951"/>
                </a:lnTo>
                <a:lnTo>
                  <a:pt x="48826" y="492433"/>
                </a:lnTo>
                <a:close/>
                <a:moveTo>
                  <a:pt x="919380" y="387052"/>
                </a:moveTo>
                <a:lnTo>
                  <a:pt x="915452" y="477213"/>
                </a:lnTo>
                <a:lnTo>
                  <a:pt x="915452" y="503510"/>
                </a:lnTo>
                <a:cubicBezTo>
                  <a:pt x="911704" y="541077"/>
                  <a:pt x="915452" y="578645"/>
                  <a:pt x="915452" y="612455"/>
                </a:cubicBezTo>
                <a:lnTo>
                  <a:pt x="915452" y="661292"/>
                </a:lnTo>
                <a:cubicBezTo>
                  <a:pt x="911704" y="627482"/>
                  <a:pt x="911704" y="589915"/>
                  <a:pt x="911704" y="556104"/>
                </a:cubicBezTo>
                <a:cubicBezTo>
                  <a:pt x="911704" y="518537"/>
                  <a:pt x="911704" y="480970"/>
                  <a:pt x="915452" y="447159"/>
                </a:cubicBezTo>
                <a:close/>
                <a:moveTo>
                  <a:pt x="924335" y="362195"/>
                </a:moveTo>
                <a:lnTo>
                  <a:pt x="922949" y="465943"/>
                </a:lnTo>
                <a:cubicBezTo>
                  <a:pt x="919200" y="537321"/>
                  <a:pt x="919200" y="612455"/>
                  <a:pt x="919200" y="683833"/>
                </a:cubicBezTo>
                <a:lnTo>
                  <a:pt x="918339" y="696355"/>
                </a:lnTo>
                <a:lnTo>
                  <a:pt x="915452" y="612455"/>
                </a:lnTo>
                <a:lnTo>
                  <a:pt x="915452" y="503510"/>
                </a:lnTo>
                <a:cubicBezTo>
                  <a:pt x="915452" y="469700"/>
                  <a:pt x="919200" y="432132"/>
                  <a:pt x="922949" y="398322"/>
                </a:cubicBezTo>
                <a:close/>
                <a:moveTo>
                  <a:pt x="33432" y="350085"/>
                </a:moveTo>
                <a:lnTo>
                  <a:pt x="37559" y="394698"/>
                </a:lnTo>
                <a:lnTo>
                  <a:pt x="39013" y="408279"/>
                </a:lnTo>
                <a:lnTo>
                  <a:pt x="41315" y="477397"/>
                </a:lnTo>
                <a:lnTo>
                  <a:pt x="43593" y="611961"/>
                </a:lnTo>
                <a:lnTo>
                  <a:pt x="41315" y="578891"/>
                </a:lnTo>
                <a:cubicBezTo>
                  <a:pt x="41315" y="541300"/>
                  <a:pt x="37559" y="507469"/>
                  <a:pt x="37559" y="469879"/>
                </a:cubicBezTo>
                <a:close/>
                <a:moveTo>
                  <a:pt x="36636" y="337843"/>
                </a:moveTo>
                <a:lnTo>
                  <a:pt x="37699" y="349892"/>
                </a:lnTo>
                <a:lnTo>
                  <a:pt x="40041" y="417889"/>
                </a:lnTo>
                <a:lnTo>
                  <a:pt x="39013" y="408279"/>
                </a:lnTo>
                <a:lnTo>
                  <a:pt x="37559" y="364626"/>
                </a:lnTo>
                <a:close/>
                <a:moveTo>
                  <a:pt x="925015" y="273288"/>
                </a:moveTo>
                <a:lnTo>
                  <a:pt x="926791" y="298205"/>
                </a:lnTo>
                <a:lnTo>
                  <a:pt x="924335" y="362195"/>
                </a:lnTo>
                <a:lnTo>
                  <a:pt x="924354" y="360755"/>
                </a:lnTo>
                <a:lnTo>
                  <a:pt x="923659" y="308759"/>
                </a:lnTo>
                <a:close/>
                <a:moveTo>
                  <a:pt x="928331" y="258071"/>
                </a:moveTo>
                <a:lnTo>
                  <a:pt x="934193" y="334458"/>
                </a:lnTo>
                <a:cubicBezTo>
                  <a:pt x="937942" y="364511"/>
                  <a:pt x="937942" y="398322"/>
                  <a:pt x="937942" y="432132"/>
                </a:cubicBezTo>
                <a:cubicBezTo>
                  <a:pt x="937942" y="465943"/>
                  <a:pt x="937942" y="503510"/>
                  <a:pt x="941690" y="541077"/>
                </a:cubicBezTo>
                <a:lnTo>
                  <a:pt x="941953" y="548459"/>
                </a:lnTo>
                <a:lnTo>
                  <a:pt x="939622" y="616212"/>
                </a:lnTo>
                <a:lnTo>
                  <a:pt x="937942" y="567374"/>
                </a:lnTo>
                <a:cubicBezTo>
                  <a:pt x="934193" y="529807"/>
                  <a:pt x="934193" y="495997"/>
                  <a:pt x="934193" y="458429"/>
                </a:cubicBezTo>
                <a:cubicBezTo>
                  <a:pt x="934193" y="424619"/>
                  <a:pt x="934193" y="387052"/>
                  <a:pt x="930445" y="349484"/>
                </a:cubicBezTo>
                <a:lnTo>
                  <a:pt x="926791" y="298205"/>
                </a:lnTo>
                <a:close/>
                <a:moveTo>
                  <a:pt x="919200" y="207981"/>
                </a:moveTo>
                <a:lnTo>
                  <a:pt x="922949" y="244296"/>
                </a:lnTo>
                <a:lnTo>
                  <a:pt x="922949" y="255566"/>
                </a:lnTo>
                <a:lnTo>
                  <a:pt x="923659" y="308759"/>
                </a:lnTo>
                <a:lnTo>
                  <a:pt x="922480" y="339623"/>
                </a:lnTo>
                <a:lnTo>
                  <a:pt x="919380" y="387052"/>
                </a:lnTo>
                <a:lnTo>
                  <a:pt x="920137" y="369677"/>
                </a:lnTo>
                <a:cubicBezTo>
                  <a:pt x="921075" y="333518"/>
                  <a:pt x="921075" y="296890"/>
                  <a:pt x="919200" y="259323"/>
                </a:cubicBezTo>
                <a:close/>
                <a:moveTo>
                  <a:pt x="922949" y="204225"/>
                </a:moveTo>
                <a:lnTo>
                  <a:pt x="926481" y="234910"/>
                </a:lnTo>
                <a:lnTo>
                  <a:pt x="925015" y="273288"/>
                </a:lnTo>
                <a:lnTo>
                  <a:pt x="922949" y="244296"/>
                </a:lnTo>
                <a:lnTo>
                  <a:pt x="922949" y="244296"/>
                </a:lnTo>
                <a:close/>
                <a:moveTo>
                  <a:pt x="30047" y="150361"/>
                </a:moveTo>
                <a:cubicBezTo>
                  <a:pt x="33803" y="184193"/>
                  <a:pt x="33803" y="221783"/>
                  <a:pt x="33803" y="255614"/>
                </a:cubicBezTo>
                <a:lnTo>
                  <a:pt x="36636" y="337843"/>
                </a:lnTo>
                <a:lnTo>
                  <a:pt x="30685" y="270362"/>
                </a:lnTo>
                <a:lnTo>
                  <a:pt x="30047" y="251855"/>
                </a:lnTo>
                <a:close/>
                <a:moveTo>
                  <a:pt x="30258" y="141016"/>
                </a:moveTo>
                <a:lnTo>
                  <a:pt x="33926" y="161577"/>
                </a:lnTo>
                <a:lnTo>
                  <a:pt x="37559" y="270650"/>
                </a:lnTo>
                <a:lnTo>
                  <a:pt x="44990" y="416917"/>
                </a:lnTo>
                <a:lnTo>
                  <a:pt x="39495" y="370265"/>
                </a:lnTo>
                <a:lnTo>
                  <a:pt x="37699" y="349892"/>
                </a:lnTo>
                <a:lnTo>
                  <a:pt x="33803" y="236819"/>
                </a:lnTo>
                <a:close/>
                <a:moveTo>
                  <a:pt x="29357" y="113212"/>
                </a:moveTo>
                <a:lnTo>
                  <a:pt x="31456" y="120759"/>
                </a:lnTo>
                <a:cubicBezTo>
                  <a:pt x="34742" y="136265"/>
                  <a:pt x="37559" y="152241"/>
                  <a:pt x="41315" y="169156"/>
                </a:cubicBezTo>
                <a:cubicBezTo>
                  <a:pt x="45070" y="202988"/>
                  <a:pt x="52582" y="236819"/>
                  <a:pt x="56338" y="274409"/>
                </a:cubicBezTo>
                <a:cubicBezTo>
                  <a:pt x="63849" y="345831"/>
                  <a:pt x="66666" y="418192"/>
                  <a:pt x="66197" y="490554"/>
                </a:cubicBezTo>
                <a:lnTo>
                  <a:pt x="61001" y="604458"/>
                </a:lnTo>
                <a:lnTo>
                  <a:pt x="61209" y="584529"/>
                </a:lnTo>
                <a:lnTo>
                  <a:pt x="59191" y="560763"/>
                </a:lnTo>
                <a:lnTo>
                  <a:pt x="60094" y="421011"/>
                </a:lnTo>
                <a:cubicBezTo>
                  <a:pt x="60094" y="349590"/>
                  <a:pt x="52582" y="274409"/>
                  <a:pt x="41315" y="202988"/>
                </a:cubicBezTo>
                <a:lnTo>
                  <a:pt x="33926" y="161577"/>
                </a:lnTo>
                <a:lnTo>
                  <a:pt x="33803" y="157879"/>
                </a:lnTo>
                <a:lnTo>
                  <a:pt x="29817" y="127960"/>
                </a:lnTo>
                <a:close/>
                <a:moveTo>
                  <a:pt x="25163" y="112461"/>
                </a:moveTo>
                <a:lnTo>
                  <a:pt x="29364" y="136009"/>
                </a:lnTo>
                <a:lnTo>
                  <a:pt x="30047" y="142843"/>
                </a:lnTo>
                <a:lnTo>
                  <a:pt x="30047" y="150361"/>
                </a:lnTo>
                <a:lnTo>
                  <a:pt x="24897" y="114282"/>
                </a:lnTo>
                <a:close/>
                <a:moveTo>
                  <a:pt x="922949" y="105298"/>
                </a:moveTo>
                <a:lnTo>
                  <a:pt x="926697" y="131595"/>
                </a:lnTo>
                <a:lnTo>
                  <a:pt x="927946" y="140360"/>
                </a:lnTo>
                <a:lnTo>
                  <a:pt x="930445" y="202972"/>
                </a:lnTo>
                <a:lnTo>
                  <a:pt x="928331" y="258071"/>
                </a:lnTo>
                <a:lnTo>
                  <a:pt x="926697" y="236783"/>
                </a:lnTo>
                <a:lnTo>
                  <a:pt x="926481" y="234910"/>
                </a:lnTo>
                <a:lnTo>
                  <a:pt x="926697" y="229269"/>
                </a:lnTo>
                <a:cubicBezTo>
                  <a:pt x="926697" y="195459"/>
                  <a:pt x="922949" y="157892"/>
                  <a:pt x="922949" y="124081"/>
                </a:cubicBezTo>
                <a:close/>
                <a:moveTo>
                  <a:pt x="26516" y="103177"/>
                </a:moveTo>
                <a:lnTo>
                  <a:pt x="29817" y="127960"/>
                </a:lnTo>
                <a:lnTo>
                  <a:pt x="30047" y="135325"/>
                </a:lnTo>
                <a:lnTo>
                  <a:pt x="30258" y="141016"/>
                </a:lnTo>
                <a:lnTo>
                  <a:pt x="29364" y="136009"/>
                </a:lnTo>
                <a:lnTo>
                  <a:pt x="26260" y="104934"/>
                </a:lnTo>
                <a:close/>
                <a:moveTo>
                  <a:pt x="26470" y="102830"/>
                </a:moveTo>
                <a:lnTo>
                  <a:pt x="26533" y="103058"/>
                </a:lnTo>
                <a:lnTo>
                  <a:pt x="26516" y="103177"/>
                </a:lnTo>
                <a:close/>
                <a:moveTo>
                  <a:pt x="22536" y="97735"/>
                </a:moveTo>
                <a:lnTo>
                  <a:pt x="24897" y="114282"/>
                </a:lnTo>
                <a:lnTo>
                  <a:pt x="23475" y="124048"/>
                </a:lnTo>
                <a:cubicBezTo>
                  <a:pt x="22536" y="139084"/>
                  <a:pt x="22536" y="154120"/>
                  <a:pt x="22536" y="169156"/>
                </a:cubicBezTo>
                <a:cubicBezTo>
                  <a:pt x="22536" y="202988"/>
                  <a:pt x="26291" y="233060"/>
                  <a:pt x="30047" y="263132"/>
                </a:cubicBezTo>
                <a:lnTo>
                  <a:pt x="30685" y="270362"/>
                </a:lnTo>
                <a:lnTo>
                  <a:pt x="33432" y="350085"/>
                </a:lnTo>
                <a:lnTo>
                  <a:pt x="18780" y="191711"/>
                </a:lnTo>
                <a:cubicBezTo>
                  <a:pt x="18780" y="161638"/>
                  <a:pt x="15024" y="127807"/>
                  <a:pt x="22536" y="97735"/>
                </a:cubicBezTo>
                <a:close/>
                <a:moveTo>
                  <a:pt x="23431" y="91907"/>
                </a:moveTo>
                <a:lnTo>
                  <a:pt x="25814" y="100473"/>
                </a:lnTo>
                <a:lnTo>
                  <a:pt x="26260" y="104934"/>
                </a:lnTo>
                <a:lnTo>
                  <a:pt x="25163" y="112461"/>
                </a:lnTo>
                <a:lnTo>
                  <a:pt x="22536" y="97735"/>
                </a:lnTo>
                <a:close/>
                <a:moveTo>
                  <a:pt x="28498" y="89572"/>
                </a:moveTo>
                <a:lnTo>
                  <a:pt x="28639" y="90217"/>
                </a:lnTo>
                <a:lnTo>
                  <a:pt x="29357" y="113212"/>
                </a:lnTo>
                <a:lnTo>
                  <a:pt x="26533" y="103058"/>
                </a:lnTo>
                <a:close/>
                <a:moveTo>
                  <a:pt x="24279" y="86390"/>
                </a:moveTo>
                <a:lnTo>
                  <a:pt x="26291" y="101494"/>
                </a:lnTo>
                <a:lnTo>
                  <a:pt x="26470" y="102830"/>
                </a:lnTo>
                <a:lnTo>
                  <a:pt x="25814" y="100473"/>
                </a:lnTo>
                <a:lnTo>
                  <a:pt x="25353" y="95855"/>
                </a:lnTo>
                <a:lnTo>
                  <a:pt x="23865" y="89087"/>
                </a:lnTo>
                <a:close/>
                <a:moveTo>
                  <a:pt x="925852" y="73921"/>
                </a:moveTo>
                <a:lnTo>
                  <a:pt x="926697" y="79000"/>
                </a:lnTo>
                <a:cubicBezTo>
                  <a:pt x="926697" y="94027"/>
                  <a:pt x="930445" y="112811"/>
                  <a:pt x="930445" y="127838"/>
                </a:cubicBezTo>
                <a:cubicBezTo>
                  <a:pt x="937942" y="195459"/>
                  <a:pt x="952935" y="263080"/>
                  <a:pt x="956683" y="334458"/>
                </a:cubicBezTo>
                <a:cubicBezTo>
                  <a:pt x="956683" y="368268"/>
                  <a:pt x="952935" y="405835"/>
                  <a:pt x="952935" y="439646"/>
                </a:cubicBezTo>
                <a:cubicBezTo>
                  <a:pt x="949186" y="477213"/>
                  <a:pt x="949186" y="514780"/>
                  <a:pt x="945438" y="548591"/>
                </a:cubicBezTo>
                <a:lnTo>
                  <a:pt x="943611" y="594986"/>
                </a:lnTo>
                <a:lnTo>
                  <a:pt x="941953" y="548459"/>
                </a:lnTo>
                <a:lnTo>
                  <a:pt x="945438" y="447159"/>
                </a:lnTo>
                <a:cubicBezTo>
                  <a:pt x="949186" y="413349"/>
                  <a:pt x="952935" y="375782"/>
                  <a:pt x="952935" y="341971"/>
                </a:cubicBezTo>
                <a:cubicBezTo>
                  <a:pt x="952935" y="304404"/>
                  <a:pt x="949186" y="270593"/>
                  <a:pt x="941690" y="236783"/>
                </a:cubicBezTo>
                <a:lnTo>
                  <a:pt x="927946" y="140360"/>
                </a:lnTo>
                <a:lnTo>
                  <a:pt x="926697" y="109054"/>
                </a:lnTo>
                <a:close/>
                <a:moveTo>
                  <a:pt x="7512" y="67663"/>
                </a:moveTo>
                <a:cubicBezTo>
                  <a:pt x="11268" y="67663"/>
                  <a:pt x="15024" y="67663"/>
                  <a:pt x="11268" y="71422"/>
                </a:cubicBezTo>
                <a:cubicBezTo>
                  <a:pt x="7512" y="116530"/>
                  <a:pt x="3757" y="165397"/>
                  <a:pt x="3757" y="214265"/>
                </a:cubicBezTo>
                <a:cubicBezTo>
                  <a:pt x="3757" y="251855"/>
                  <a:pt x="7512" y="285686"/>
                  <a:pt x="7512" y="323277"/>
                </a:cubicBezTo>
                <a:cubicBezTo>
                  <a:pt x="11268" y="360867"/>
                  <a:pt x="11268" y="398457"/>
                  <a:pt x="15024" y="432289"/>
                </a:cubicBezTo>
                <a:cubicBezTo>
                  <a:pt x="18780" y="507469"/>
                  <a:pt x="26291" y="578891"/>
                  <a:pt x="30047" y="654071"/>
                </a:cubicBezTo>
                <a:cubicBezTo>
                  <a:pt x="33803" y="727373"/>
                  <a:pt x="34742" y="800674"/>
                  <a:pt x="32864" y="873975"/>
                </a:cubicBezTo>
                <a:lnTo>
                  <a:pt x="30472" y="911317"/>
                </a:lnTo>
                <a:lnTo>
                  <a:pt x="28169" y="928950"/>
                </a:lnTo>
                <a:lnTo>
                  <a:pt x="26358" y="943365"/>
                </a:lnTo>
                <a:lnTo>
                  <a:pt x="30047" y="725493"/>
                </a:lnTo>
                <a:cubicBezTo>
                  <a:pt x="30047" y="691662"/>
                  <a:pt x="26291" y="654071"/>
                  <a:pt x="26291" y="616481"/>
                </a:cubicBezTo>
                <a:cubicBezTo>
                  <a:pt x="22536" y="578891"/>
                  <a:pt x="18780" y="545059"/>
                  <a:pt x="15024" y="507469"/>
                </a:cubicBezTo>
                <a:cubicBezTo>
                  <a:pt x="11268" y="432289"/>
                  <a:pt x="7512" y="360867"/>
                  <a:pt x="3757" y="285686"/>
                </a:cubicBezTo>
                <a:cubicBezTo>
                  <a:pt x="1" y="214265"/>
                  <a:pt x="-3755" y="139084"/>
                  <a:pt x="7512" y="67663"/>
                </a:cubicBezTo>
                <a:close/>
                <a:moveTo>
                  <a:pt x="17543" y="60328"/>
                </a:moveTo>
                <a:lnTo>
                  <a:pt x="23865" y="89087"/>
                </a:lnTo>
                <a:lnTo>
                  <a:pt x="23431" y="91907"/>
                </a:lnTo>
                <a:lnTo>
                  <a:pt x="19882" y="79144"/>
                </a:lnTo>
                <a:lnTo>
                  <a:pt x="18029" y="66159"/>
                </a:lnTo>
                <a:close/>
                <a:moveTo>
                  <a:pt x="911704" y="52703"/>
                </a:moveTo>
                <a:cubicBezTo>
                  <a:pt x="919200" y="84636"/>
                  <a:pt x="922012" y="118446"/>
                  <a:pt x="922949" y="152726"/>
                </a:cubicBezTo>
                <a:lnTo>
                  <a:pt x="922949" y="204225"/>
                </a:lnTo>
                <a:lnTo>
                  <a:pt x="919200" y="171666"/>
                </a:lnTo>
                <a:lnTo>
                  <a:pt x="919200" y="156013"/>
                </a:lnTo>
                <a:lnTo>
                  <a:pt x="909279" y="64858"/>
                </a:lnTo>
                <a:close/>
                <a:moveTo>
                  <a:pt x="907956" y="52703"/>
                </a:moveTo>
                <a:lnTo>
                  <a:pt x="909279" y="64858"/>
                </a:lnTo>
                <a:lnTo>
                  <a:pt x="907956" y="71487"/>
                </a:lnTo>
                <a:cubicBezTo>
                  <a:pt x="911704" y="79000"/>
                  <a:pt x="911704" y="82757"/>
                  <a:pt x="911704" y="90271"/>
                </a:cubicBezTo>
                <a:cubicBezTo>
                  <a:pt x="911704" y="105298"/>
                  <a:pt x="915452" y="124081"/>
                  <a:pt x="915452" y="139108"/>
                </a:cubicBezTo>
                <a:lnTo>
                  <a:pt x="919200" y="171666"/>
                </a:lnTo>
                <a:lnTo>
                  <a:pt x="919200" y="207981"/>
                </a:lnTo>
                <a:lnTo>
                  <a:pt x="911704" y="135351"/>
                </a:lnTo>
                <a:cubicBezTo>
                  <a:pt x="911704" y="116568"/>
                  <a:pt x="907956" y="97784"/>
                  <a:pt x="907956" y="82757"/>
                </a:cubicBezTo>
                <a:cubicBezTo>
                  <a:pt x="904207" y="71487"/>
                  <a:pt x="900459" y="60217"/>
                  <a:pt x="907956" y="52703"/>
                </a:cubicBezTo>
                <a:close/>
                <a:moveTo>
                  <a:pt x="15024" y="48867"/>
                </a:moveTo>
                <a:lnTo>
                  <a:pt x="16554" y="55828"/>
                </a:lnTo>
                <a:lnTo>
                  <a:pt x="18029" y="66159"/>
                </a:lnTo>
                <a:lnTo>
                  <a:pt x="18780" y="75181"/>
                </a:lnTo>
                <a:lnTo>
                  <a:pt x="19882" y="79144"/>
                </a:lnTo>
                <a:lnTo>
                  <a:pt x="22536" y="97735"/>
                </a:lnTo>
                <a:cubicBezTo>
                  <a:pt x="18780" y="86458"/>
                  <a:pt x="15024" y="75181"/>
                  <a:pt x="15024" y="63904"/>
                </a:cubicBezTo>
                <a:close/>
                <a:moveTo>
                  <a:pt x="18438" y="45450"/>
                </a:moveTo>
                <a:lnTo>
                  <a:pt x="17371" y="58265"/>
                </a:lnTo>
                <a:lnTo>
                  <a:pt x="17543" y="60328"/>
                </a:lnTo>
                <a:lnTo>
                  <a:pt x="16554" y="55828"/>
                </a:lnTo>
                <a:lnTo>
                  <a:pt x="15494" y="48398"/>
                </a:lnTo>
                <a:close/>
                <a:moveTo>
                  <a:pt x="18780" y="45108"/>
                </a:moveTo>
                <a:lnTo>
                  <a:pt x="26012" y="78199"/>
                </a:lnTo>
                <a:lnTo>
                  <a:pt x="25352" y="79410"/>
                </a:lnTo>
                <a:lnTo>
                  <a:pt x="24279" y="86390"/>
                </a:lnTo>
                <a:close/>
                <a:moveTo>
                  <a:pt x="18467" y="45108"/>
                </a:moveTo>
                <a:lnTo>
                  <a:pt x="18780" y="45108"/>
                </a:lnTo>
                <a:lnTo>
                  <a:pt x="18438" y="45450"/>
                </a:lnTo>
                <a:close/>
                <a:moveTo>
                  <a:pt x="15024" y="45108"/>
                </a:moveTo>
                <a:lnTo>
                  <a:pt x="15494" y="48398"/>
                </a:lnTo>
                <a:lnTo>
                  <a:pt x="15024" y="48867"/>
                </a:lnTo>
                <a:close/>
                <a:moveTo>
                  <a:pt x="919200" y="33920"/>
                </a:moveTo>
                <a:cubicBezTo>
                  <a:pt x="924823" y="45190"/>
                  <a:pt x="925760" y="57399"/>
                  <a:pt x="925760" y="70078"/>
                </a:cubicBezTo>
                <a:lnTo>
                  <a:pt x="925852" y="73921"/>
                </a:lnTo>
                <a:close/>
                <a:moveTo>
                  <a:pt x="915452" y="33920"/>
                </a:moveTo>
                <a:cubicBezTo>
                  <a:pt x="922949" y="48947"/>
                  <a:pt x="922949" y="63974"/>
                  <a:pt x="922949" y="79000"/>
                </a:cubicBezTo>
                <a:lnTo>
                  <a:pt x="922949" y="105298"/>
                </a:lnTo>
                <a:lnTo>
                  <a:pt x="919200" y="79000"/>
                </a:lnTo>
                <a:cubicBezTo>
                  <a:pt x="919200" y="63974"/>
                  <a:pt x="915452" y="48947"/>
                  <a:pt x="915452" y="33920"/>
                </a:cubicBezTo>
                <a:close/>
                <a:moveTo>
                  <a:pt x="126446" y="33831"/>
                </a:moveTo>
                <a:lnTo>
                  <a:pt x="161500" y="33831"/>
                </a:lnTo>
                <a:lnTo>
                  <a:pt x="146477" y="35979"/>
                </a:lnTo>
                <a:lnTo>
                  <a:pt x="123942" y="37590"/>
                </a:lnTo>
                <a:lnTo>
                  <a:pt x="135209" y="37590"/>
                </a:lnTo>
                <a:cubicBezTo>
                  <a:pt x="120186" y="41349"/>
                  <a:pt x="105163" y="45108"/>
                  <a:pt x="86384" y="45108"/>
                </a:cubicBezTo>
                <a:cubicBezTo>
                  <a:pt x="63849" y="48867"/>
                  <a:pt x="37559" y="52626"/>
                  <a:pt x="30047" y="78940"/>
                </a:cubicBezTo>
                <a:lnTo>
                  <a:pt x="28498" y="89572"/>
                </a:lnTo>
                <a:lnTo>
                  <a:pt x="26012" y="78199"/>
                </a:lnTo>
                <a:lnTo>
                  <a:pt x="33803" y="63904"/>
                </a:lnTo>
                <a:cubicBezTo>
                  <a:pt x="41315" y="56386"/>
                  <a:pt x="48826" y="52626"/>
                  <a:pt x="60094" y="48867"/>
                </a:cubicBezTo>
                <a:cubicBezTo>
                  <a:pt x="71361" y="45108"/>
                  <a:pt x="82628" y="45108"/>
                  <a:pt x="93896" y="41349"/>
                </a:cubicBezTo>
                <a:lnTo>
                  <a:pt x="110171" y="37590"/>
                </a:lnTo>
                <a:close/>
                <a:moveTo>
                  <a:pt x="84762" y="33831"/>
                </a:moveTo>
                <a:lnTo>
                  <a:pt x="85982" y="33831"/>
                </a:lnTo>
                <a:lnTo>
                  <a:pt x="75117" y="37590"/>
                </a:lnTo>
                <a:lnTo>
                  <a:pt x="52582" y="37590"/>
                </a:lnTo>
                <a:lnTo>
                  <a:pt x="75117" y="34958"/>
                </a:lnTo>
                <a:close/>
                <a:moveTo>
                  <a:pt x="86603" y="33616"/>
                </a:moveTo>
                <a:lnTo>
                  <a:pt x="85982" y="33831"/>
                </a:lnTo>
                <a:lnTo>
                  <a:pt x="84762" y="33831"/>
                </a:lnTo>
                <a:close/>
                <a:moveTo>
                  <a:pt x="129576" y="33108"/>
                </a:moveTo>
                <a:lnTo>
                  <a:pt x="126446" y="33831"/>
                </a:lnTo>
                <a:lnTo>
                  <a:pt x="85982" y="33831"/>
                </a:lnTo>
                <a:lnTo>
                  <a:pt x="85982" y="33831"/>
                </a:lnTo>
                <a:lnTo>
                  <a:pt x="97651" y="33831"/>
                </a:lnTo>
                <a:cubicBezTo>
                  <a:pt x="105163" y="33831"/>
                  <a:pt x="112675" y="33831"/>
                  <a:pt x="120186" y="33831"/>
                </a:cubicBezTo>
                <a:close/>
                <a:moveTo>
                  <a:pt x="83128" y="29822"/>
                </a:moveTo>
                <a:lnTo>
                  <a:pt x="75117" y="33831"/>
                </a:lnTo>
                <a:lnTo>
                  <a:pt x="84762" y="33831"/>
                </a:lnTo>
                <a:lnTo>
                  <a:pt x="84762" y="33831"/>
                </a:lnTo>
                <a:lnTo>
                  <a:pt x="75117" y="33831"/>
                </a:lnTo>
                <a:lnTo>
                  <a:pt x="52582" y="33831"/>
                </a:lnTo>
                <a:cubicBezTo>
                  <a:pt x="52582" y="33831"/>
                  <a:pt x="52582" y="37590"/>
                  <a:pt x="52582" y="37590"/>
                </a:cubicBezTo>
                <a:cubicBezTo>
                  <a:pt x="48826" y="37590"/>
                  <a:pt x="48826" y="33831"/>
                  <a:pt x="48826" y="33831"/>
                </a:cubicBezTo>
                <a:close/>
                <a:moveTo>
                  <a:pt x="595318" y="22192"/>
                </a:moveTo>
                <a:lnTo>
                  <a:pt x="609008" y="22432"/>
                </a:lnTo>
                <a:lnTo>
                  <a:pt x="604683" y="22554"/>
                </a:lnTo>
                <a:lnTo>
                  <a:pt x="589297" y="22424"/>
                </a:lnTo>
                <a:close/>
                <a:moveTo>
                  <a:pt x="478489" y="21484"/>
                </a:moveTo>
                <a:lnTo>
                  <a:pt x="589297" y="22424"/>
                </a:lnTo>
                <a:lnTo>
                  <a:pt x="488254" y="26313"/>
                </a:lnTo>
                <a:cubicBezTo>
                  <a:pt x="413138" y="30072"/>
                  <a:pt x="341778" y="33831"/>
                  <a:pt x="270418" y="37590"/>
                </a:cubicBezTo>
                <a:lnTo>
                  <a:pt x="135209" y="37590"/>
                </a:lnTo>
                <a:lnTo>
                  <a:pt x="146477" y="35979"/>
                </a:lnTo>
                <a:lnTo>
                  <a:pt x="176523" y="33831"/>
                </a:lnTo>
                <a:lnTo>
                  <a:pt x="249761" y="33831"/>
                </a:lnTo>
                <a:cubicBezTo>
                  <a:pt x="315487" y="31012"/>
                  <a:pt x="381214" y="26313"/>
                  <a:pt x="446940" y="22554"/>
                </a:cubicBezTo>
                <a:close/>
                <a:moveTo>
                  <a:pt x="368535" y="20551"/>
                </a:moveTo>
                <a:lnTo>
                  <a:pt x="438867" y="21148"/>
                </a:lnTo>
                <a:lnTo>
                  <a:pt x="289197" y="26313"/>
                </a:lnTo>
                <a:cubicBezTo>
                  <a:pt x="251639" y="30072"/>
                  <a:pt x="214081" y="30072"/>
                  <a:pt x="176523" y="33831"/>
                </a:cubicBezTo>
                <a:lnTo>
                  <a:pt x="176523" y="33831"/>
                </a:lnTo>
                <a:lnTo>
                  <a:pt x="161500" y="33831"/>
                </a:lnTo>
                <a:lnTo>
                  <a:pt x="187790" y="30072"/>
                </a:lnTo>
                <a:close/>
                <a:moveTo>
                  <a:pt x="678810" y="20464"/>
                </a:moveTo>
                <a:lnTo>
                  <a:pt x="893879" y="22554"/>
                </a:lnTo>
                <a:cubicBezTo>
                  <a:pt x="799985" y="26313"/>
                  <a:pt x="709846" y="22554"/>
                  <a:pt x="615951" y="22554"/>
                </a:cubicBezTo>
                <a:lnTo>
                  <a:pt x="609008" y="22432"/>
                </a:lnTo>
                <a:close/>
                <a:moveTo>
                  <a:pt x="471572" y="20019"/>
                </a:moveTo>
                <a:lnTo>
                  <a:pt x="504580" y="20599"/>
                </a:lnTo>
                <a:lnTo>
                  <a:pt x="478489" y="21484"/>
                </a:lnTo>
                <a:lnTo>
                  <a:pt x="438867" y="21148"/>
                </a:lnTo>
                <a:close/>
                <a:moveTo>
                  <a:pt x="260325" y="19633"/>
                </a:moveTo>
                <a:lnTo>
                  <a:pt x="323640" y="20170"/>
                </a:lnTo>
                <a:lnTo>
                  <a:pt x="262906" y="22554"/>
                </a:lnTo>
                <a:cubicBezTo>
                  <a:pt x="232860" y="26313"/>
                  <a:pt x="199058" y="26313"/>
                  <a:pt x="169012" y="30072"/>
                </a:cubicBezTo>
                <a:lnTo>
                  <a:pt x="129576" y="33108"/>
                </a:lnTo>
                <a:lnTo>
                  <a:pt x="142721" y="30072"/>
                </a:lnTo>
                <a:lnTo>
                  <a:pt x="219428" y="21847"/>
                </a:lnTo>
                <a:close/>
                <a:moveTo>
                  <a:pt x="664729" y="19520"/>
                </a:moveTo>
                <a:lnTo>
                  <a:pt x="674635" y="19735"/>
                </a:lnTo>
                <a:lnTo>
                  <a:pt x="710068" y="19583"/>
                </a:lnTo>
                <a:lnTo>
                  <a:pt x="678810" y="20464"/>
                </a:lnTo>
                <a:lnTo>
                  <a:pt x="647977" y="20165"/>
                </a:lnTo>
                <a:close/>
                <a:moveTo>
                  <a:pt x="546447" y="19178"/>
                </a:moveTo>
                <a:lnTo>
                  <a:pt x="647977" y="20165"/>
                </a:lnTo>
                <a:lnTo>
                  <a:pt x="595318" y="22192"/>
                </a:lnTo>
                <a:lnTo>
                  <a:pt x="504580" y="20599"/>
                </a:lnTo>
                <a:close/>
                <a:moveTo>
                  <a:pt x="196841" y="19095"/>
                </a:moveTo>
                <a:lnTo>
                  <a:pt x="241552" y="19474"/>
                </a:lnTo>
                <a:lnTo>
                  <a:pt x="219428" y="21847"/>
                </a:lnTo>
                <a:lnTo>
                  <a:pt x="159681" y="25080"/>
                </a:lnTo>
                <a:lnTo>
                  <a:pt x="86603" y="33616"/>
                </a:lnTo>
                <a:lnTo>
                  <a:pt x="104937" y="27273"/>
                </a:lnTo>
                <a:lnTo>
                  <a:pt x="139680" y="23213"/>
                </a:lnTo>
                <a:lnTo>
                  <a:pt x="153988" y="22554"/>
                </a:lnTo>
                <a:lnTo>
                  <a:pt x="184846" y="19747"/>
                </a:lnTo>
                <a:close/>
                <a:moveTo>
                  <a:pt x="138965" y="18795"/>
                </a:moveTo>
                <a:lnTo>
                  <a:pt x="161500" y="18795"/>
                </a:lnTo>
                <a:lnTo>
                  <a:pt x="192420" y="19057"/>
                </a:lnTo>
                <a:lnTo>
                  <a:pt x="184846" y="19747"/>
                </a:lnTo>
                <a:lnTo>
                  <a:pt x="155866" y="21321"/>
                </a:lnTo>
                <a:lnTo>
                  <a:pt x="139680" y="23213"/>
                </a:lnTo>
                <a:lnTo>
                  <a:pt x="113144" y="24434"/>
                </a:lnTo>
                <a:lnTo>
                  <a:pt x="104937" y="27273"/>
                </a:lnTo>
                <a:lnTo>
                  <a:pt x="83128" y="29822"/>
                </a:lnTo>
                <a:lnTo>
                  <a:pt x="97651" y="22554"/>
                </a:lnTo>
                <a:close/>
                <a:moveTo>
                  <a:pt x="774298" y="17772"/>
                </a:moveTo>
                <a:lnTo>
                  <a:pt x="893879" y="18795"/>
                </a:lnTo>
                <a:lnTo>
                  <a:pt x="710068" y="19583"/>
                </a:lnTo>
                <a:close/>
                <a:moveTo>
                  <a:pt x="668543" y="16868"/>
                </a:moveTo>
                <a:lnTo>
                  <a:pt x="721796" y="17323"/>
                </a:lnTo>
                <a:lnTo>
                  <a:pt x="683555" y="18795"/>
                </a:lnTo>
                <a:lnTo>
                  <a:pt x="664729" y="19520"/>
                </a:lnTo>
                <a:lnTo>
                  <a:pt x="586461" y="17821"/>
                </a:lnTo>
                <a:lnTo>
                  <a:pt x="611301" y="16978"/>
                </a:lnTo>
                <a:lnTo>
                  <a:pt x="649753" y="17386"/>
                </a:lnTo>
                <a:close/>
                <a:moveTo>
                  <a:pt x="464626" y="15423"/>
                </a:moveTo>
                <a:lnTo>
                  <a:pt x="486885" y="15659"/>
                </a:lnTo>
                <a:lnTo>
                  <a:pt x="586461" y="17821"/>
                </a:lnTo>
                <a:lnTo>
                  <a:pt x="546447" y="19178"/>
                </a:lnTo>
                <a:lnTo>
                  <a:pt x="507033" y="18795"/>
                </a:lnTo>
                <a:lnTo>
                  <a:pt x="471572" y="20019"/>
                </a:lnTo>
                <a:lnTo>
                  <a:pt x="401871" y="18795"/>
                </a:lnTo>
                <a:lnTo>
                  <a:pt x="368535" y="20551"/>
                </a:lnTo>
                <a:lnTo>
                  <a:pt x="323640" y="20170"/>
                </a:lnTo>
                <a:lnTo>
                  <a:pt x="424920" y="16195"/>
                </a:lnTo>
                <a:close/>
                <a:moveTo>
                  <a:pt x="447020" y="15236"/>
                </a:moveTo>
                <a:lnTo>
                  <a:pt x="448860" y="15256"/>
                </a:lnTo>
                <a:lnTo>
                  <a:pt x="424920" y="16195"/>
                </a:lnTo>
                <a:lnTo>
                  <a:pt x="267132" y="19265"/>
                </a:lnTo>
                <a:lnTo>
                  <a:pt x="260325" y="19633"/>
                </a:lnTo>
                <a:lnTo>
                  <a:pt x="241552" y="19474"/>
                </a:lnTo>
                <a:lnTo>
                  <a:pt x="247883" y="18795"/>
                </a:lnTo>
                <a:close/>
                <a:moveTo>
                  <a:pt x="475322" y="15215"/>
                </a:moveTo>
                <a:lnTo>
                  <a:pt x="625424" y="16499"/>
                </a:lnTo>
                <a:lnTo>
                  <a:pt x="611301" y="16978"/>
                </a:lnTo>
                <a:lnTo>
                  <a:pt x="486885" y="15659"/>
                </a:lnTo>
                <a:lnTo>
                  <a:pt x="470633" y="15306"/>
                </a:lnTo>
                <a:close/>
                <a:moveTo>
                  <a:pt x="456992" y="15058"/>
                </a:moveTo>
                <a:lnTo>
                  <a:pt x="460650" y="15089"/>
                </a:lnTo>
                <a:lnTo>
                  <a:pt x="470633" y="15306"/>
                </a:lnTo>
                <a:lnTo>
                  <a:pt x="464626" y="15423"/>
                </a:lnTo>
                <a:lnTo>
                  <a:pt x="448860" y="15256"/>
                </a:lnTo>
                <a:lnTo>
                  <a:pt x="451312" y="15159"/>
                </a:lnTo>
                <a:close/>
                <a:moveTo>
                  <a:pt x="240372" y="15036"/>
                </a:moveTo>
                <a:lnTo>
                  <a:pt x="286694" y="15036"/>
                </a:lnTo>
                <a:lnTo>
                  <a:pt x="262906" y="15506"/>
                </a:lnTo>
                <a:lnTo>
                  <a:pt x="196841" y="19095"/>
                </a:lnTo>
                <a:lnTo>
                  <a:pt x="192420" y="19057"/>
                </a:lnTo>
                <a:lnTo>
                  <a:pt x="195302" y="18795"/>
                </a:lnTo>
                <a:cubicBezTo>
                  <a:pt x="210325" y="18795"/>
                  <a:pt x="225348" y="15036"/>
                  <a:pt x="240372" y="15036"/>
                </a:cubicBezTo>
                <a:close/>
                <a:moveTo>
                  <a:pt x="97651" y="15036"/>
                </a:moveTo>
                <a:lnTo>
                  <a:pt x="180279" y="15036"/>
                </a:lnTo>
                <a:lnTo>
                  <a:pt x="138965" y="18795"/>
                </a:lnTo>
                <a:lnTo>
                  <a:pt x="105163" y="18795"/>
                </a:lnTo>
                <a:cubicBezTo>
                  <a:pt x="90140" y="22554"/>
                  <a:pt x="71361" y="18795"/>
                  <a:pt x="56338" y="22554"/>
                </a:cubicBezTo>
                <a:cubicBezTo>
                  <a:pt x="41315" y="22554"/>
                  <a:pt x="22536" y="26313"/>
                  <a:pt x="18780" y="41349"/>
                </a:cubicBezTo>
                <a:lnTo>
                  <a:pt x="18467" y="45108"/>
                </a:lnTo>
                <a:lnTo>
                  <a:pt x="15024" y="45108"/>
                </a:lnTo>
                <a:lnTo>
                  <a:pt x="15024" y="33831"/>
                </a:lnTo>
                <a:cubicBezTo>
                  <a:pt x="22536" y="26313"/>
                  <a:pt x="33803" y="22554"/>
                  <a:pt x="45070" y="18795"/>
                </a:cubicBezTo>
                <a:cubicBezTo>
                  <a:pt x="63849" y="15036"/>
                  <a:pt x="78873" y="15036"/>
                  <a:pt x="97651" y="15036"/>
                </a:cubicBezTo>
                <a:close/>
                <a:moveTo>
                  <a:pt x="788458" y="14356"/>
                </a:moveTo>
                <a:lnTo>
                  <a:pt x="807496" y="15036"/>
                </a:lnTo>
                <a:lnTo>
                  <a:pt x="841323" y="15883"/>
                </a:lnTo>
                <a:lnTo>
                  <a:pt x="774298" y="17772"/>
                </a:lnTo>
                <a:lnTo>
                  <a:pt x="721796" y="17323"/>
                </a:lnTo>
                <a:lnTo>
                  <a:pt x="781206" y="15036"/>
                </a:lnTo>
                <a:close/>
                <a:moveTo>
                  <a:pt x="800435" y="13232"/>
                </a:moveTo>
                <a:lnTo>
                  <a:pt x="788458" y="14356"/>
                </a:lnTo>
                <a:lnTo>
                  <a:pt x="775922" y="13908"/>
                </a:lnTo>
                <a:close/>
                <a:moveTo>
                  <a:pt x="738014" y="12553"/>
                </a:moveTo>
                <a:lnTo>
                  <a:pt x="775922" y="13908"/>
                </a:lnTo>
                <a:lnTo>
                  <a:pt x="668543" y="16868"/>
                </a:lnTo>
                <a:lnTo>
                  <a:pt x="625424" y="16499"/>
                </a:lnTo>
                <a:lnTo>
                  <a:pt x="668532" y="15036"/>
                </a:lnTo>
                <a:close/>
                <a:moveTo>
                  <a:pt x="840965" y="12115"/>
                </a:moveTo>
                <a:lnTo>
                  <a:pt x="863833" y="12687"/>
                </a:lnTo>
                <a:lnTo>
                  <a:pt x="871345" y="12499"/>
                </a:lnTo>
                <a:lnTo>
                  <a:pt x="871345" y="15036"/>
                </a:lnTo>
                <a:lnTo>
                  <a:pt x="840380" y="12131"/>
                </a:lnTo>
                <a:close/>
                <a:moveTo>
                  <a:pt x="818368" y="11549"/>
                </a:moveTo>
                <a:lnTo>
                  <a:pt x="839933" y="12089"/>
                </a:lnTo>
                <a:lnTo>
                  <a:pt x="840380" y="12131"/>
                </a:lnTo>
                <a:lnTo>
                  <a:pt x="800435" y="13232"/>
                </a:lnTo>
                <a:close/>
                <a:moveTo>
                  <a:pt x="920170" y="11277"/>
                </a:moveTo>
                <a:cubicBezTo>
                  <a:pt x="920170" y="11277"/>
                  <a:pt x="920170" y="15036"/>
                  <a:pt x="920170" y="15036"/>
                </a:cubicBezTo>
                <a:cubicBezTo>
                  <a:pt x="901391" y="16916"/>
                  <a:pt x="882612" y="16916"/>
                  <a:pt x="863833" y="16446"/>
                </a:cubicBezTo>
                <a:lnTo>
                  <a:pt x="841323" y="15883"/>
                </a:lnTo>
                <a:lnTo>
                  <a:pt x="871345" y="15036"/>
                </a:lnTo>
                <a:cubicBezTo>
                  <a:pt x="871345" y="15036"/>
                  <a:pt x="872284" y="14096"/>
                  <a:pt x="872753" y="13157"/>
                </a:cubicBezTo>
                <a:lnTo>
                  <a:pt x="872243" y="12476"/>
                </a:lnTo>
                <a:lnTo>
                  <a:pt x="900139" y="11778"/>
                </a:lnTo>
                <a:lnTo>
                  <a:pt x="916414" y="15036"/>
                </a:lnTo>
                <a:cubicBezTo>
                  <a:pt x="916414" y="15036"/>
                  <a:pt x="916414" y="11277"/>
                  <a:pt x="920170" y="11277"/>
                </a:cubicBezTo>
                <a:close/>
                <a:moveTo>
                  <a:pt x="871345" y="11277"/>
                </a:moveTo>
                <a:lnTo>
                  <a:pt x="872243" y="12476"/>
                </a:lnTo>
                <a:lnTo>
                  <a:pt x="871345" y="12499"/>
                </a:lnTo>
                <a:close/>
                <a:moveTo>
                  <a:pt x="817095" y="7518"/>
                </a:moveTo>
                <a:lnTo>
                  <a:pt x="827944" y="7518"/>
                </a:lnTo>
                <a:lnTo>
                  <a:pt x="871345" y="11277"/>
                </a:lnTo>
                <a:lnTo>
                  <a:pt x="840965" y="12115"/>
                </a:lnTo>
                <a:lnTo>
                  <a:pt x="839933" y="12089"/>
                </a:lnTo>
                <a:lnTo>
                  <a:pt x="826275" y="10807"/>
                </a:lnTo>
                <a:lnTo>
                  <a:pt x="818368" y="11549"/>
                </a:lnTo>
                <a:lnTo>
                  <a:pt x="807496" y="11277"/>
                </a:lnTo>
                <a:lnTo>
                  <a:pt x="783325" y="10443"/>
                </a:lnTo>
                <a:close/>
                <a:moveTo>
                  <a:pt x="698578" y="7518"/>
                </a:moveTo>
                <a:lnTo>
                  <a:pt x="783325" y="10443"/>
                </a:lnTo>
                <a:lnTo>
                  <a:pt x="773694" y="11277"/>
                </a:lnTo>
                <a:lnTo>
                  <a:pt x="738014" y="12553"/>
                </a:lnTo>
                <a:lnTo>
                  <a:pt x="702334" y="11277"/>
                </a:lnTo>
                <a:cubicBezTo>
                  <a:pt x="627218" y="11277"/>
                  <a:pt x="555858" y="15036"/>
                  <a:pt x="484498" y="15036"/>
                </a:cubicBezTo>
                <a:lnTo>
                  <a:pt x="475322" y="15215"/>
                </a:lnTo>
                <a:lnTo>
                  <a:pt x="460650" y="15089"/>
                </a:lnTo>
                <a:lnTo>
                  <a:pt x="458208" y="15036"/>
                </a:lnTo>
                <a:lnTo>
                  <a:pt x="456992" y="15058"/>
                </a:lnTo>
                <a:lnTo>
                  <a:pt x="454452" y="15036"/>
                </a:lnTo>
                <a:lnTo>
                  <a:pt x="451312" y="15159"/>
                </a:lnTo>
                <a:lnTo>
                  <a:pt x="447020" y="15236"/>
                </a:lnTo>
                <a:lnTo>
                  <a:pt x="428161" y="15036"/>
                </a:lnTo>
                <a:lnTo>
                  <a:pt x="286694" y="15036"/>
                </a:lnTo>
                <a:lnTo>
                  <a:pt x="476987" y="11277"/>
                </a:lnTo>
                <a:cubicBezTo>
                  <a:pt x="552102" y="11277"/>
                  <a:pt x="623462" y="7518"/>
                  <a:pt x="698578" y="7518"/>
                </a:cubicBezTo>
                <a:close/>
                <a:moveTo>
                  <a:pt x="709846" y="0"/>
                </a:moveTo>
                <a:cubicBezTo>
                  <a:pt x="747404" y="0"/>
                  <a:pt x="784961" y="3759"/>
                  <a:pt x="822519" y="3759"/>
                </a:cubicBezTo>
                <a:cubicBezTo>
                  <a:pt x="841298" y="3759"/>
                  <a:pt x="860077" y="7518"/>
                  <a:pt x="878856" y="7518"/>
                </a:cubicBezTo>
                <a:cubicBezTo>
                  <a:pt x="886368" y="7518"/>
                  <a:pt x="893879" y="7518"/>
                  <a:pt x="901391" y="7518"/>
                </a:cubicBezTo>
                <a:cubicBezTo>
                  <a:pt x="908903" y="7518"/>
                  <a:pt x="912658" y="7518"/>
                  <a:pt x="920170" y="11277"/>
                </a:cubicBezTo>
                <a:lnTo>
                  <a:pt x="900139" y="11778"/>
                </a:lnTo>
                <a:lnTo>
                  <a:pt x="897635" y="11277"/>
                </a:lnTo>
                <a:cubicBezTo>
                  <a:pt x="878856" y="11277"/>
                  <a:pt x="863833" y="11277"/>
                  <a:pt x="845054" y="7518"/>
                </a:cubicBezTo>
                <a:lnTo>
                  <a:pt x="827944" y="7518"/>
                </a:lnTo>
                <a:lnTo>
                  <a:pt x="822519" y="7048"/>
                </a:lnTo>
                <a:lnTo>
                  <a:pt x="817095" y="7518"/>
                </a:lnTo>
                <a:lnTo>
                  <a:pt x="788717" y="7518"/>
                </a:lnTo>
                <a:cubicBezTo>
                  <a:pt x="751159" y="3759"/>
                  <a:pt x="713601" y="3759"/>
                  <a:pt x="679799" y="3759"/>
                </a:cubicBezTo>
                <a:cubicBezTo>
                  <a:pt x="604683" y="3759"/>
                  <a:pt x="529568" y="7518"/>
                  <a:pt x="458208" y="7518"/>
                </a:cubicBezTo>
                <a:cubicBezTo>
                  <a:pt x="383092" y="7518"/>
                  <a:pt x="311732" y="11277"/>
                  <a:pt x="240372" y="15036"/>
                </a:cubicBezTo>
                <a:lnTo>
                  <a:pt x="206569" y="15036"/>
                </a:lnTo>
                <a:lnTo>
                  <a:pt x="180279" y="15036"/>
                </a:lnTo>
                <a:cubicBezTo>
                  <a:pt x="210325" y="15036"/>
                  <a:pt x="240372" y="11277"/>
                  <a:pt x="270418" y="7518"/>
                </a:cubicBezTo>
                <a:cubicBezTo>
                  <a:pt x="345534" y="3759"/>
                  <a:pt x="416894" y="3759"/>
                  <a:pt x="492010" y="3759"/>
                </a:cubicBezTo>
                <a:cubicBezTo>
                  <a:pt x="563370" y="0"/>
                  <a:pt x="638486" y="0"/>
                  <a:pt x="70984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组合 8"/>
          <p:cNvGrpSpPr/>
          <p:nvPr/>
        </p:nvGrpSpPr>
        <p:grpSpPr>
          <a:xfrm>
            <a:off x="2951819" y="1771330"/>
            <a:ext cx="1683439" cy="1260408"/>
            <a:chOff x="3764285" y="2888940"/>
            <a:chExt cx="1539292" cy="1152128"/>
          </a:xfrm>
        </p:grpSpPr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3767406" y="2888940"/>
              <a:ext cx="1464498" cy="1152128"/>
            </a:xfrm>
            <a:custGeom>
              <a:avLst/>
              <a:gdLst>
                <a:gd name="connsiteX0" fmla="*/ 382260 w 956683"/>
                <a:gd name="connsiteY0" fmla="*/ 1106577 h 1127126"/>
                <a:gd name="connsiteX1" fmla="*/ 404936 w 956683"/>
                <a:gd name="connsiteY1" fmla="*/ 1106969 h 1127126"/>
                <a:gd name="connsiteX2" fmla="*/ 398186 w 956683"/>
                <a:gd name="connsiteY2" fmla="*/ 1107436 h 1127126"/>
                <a:gd name="connsiteX3" fmla="*/ 371954 w 956683"/>
                <a:gd name="connsiteY3" fmla="*/ 1108343 h 1127126"/>
                <a:gd name="connsiteX4" fmla="*/ 158302 w 956683"/>
                <a:gd name="connsiteY4" fmla="*/ 1119613 h 1127126"/>
                <a:gd name="connsiteX5" fmla="*/ 15868 w 956683"/>
                <a:gd name="connsiteY5" fmla="*/ 1123369 h 1127126"/>
                <a:gd name="connsiteX6" fmla="*/ 105827 w 956683"/>
                <a:gd name="connsiteY6" fmla="*/ 1119613 h 1127126"/>
                <a:gd name="connsiteX7" fmla="*/ 203282 w 956683"/>
                <a:gd name="connsiteY7" fmla="*/ 1115856 h 1127126"/>
                <a:gd name="connsiteX8" fmla="*/ 545734 w 956683"/>
                <a:gd name="connsiteY8" fmla="*/ 1105269 h 1127126"/>
                <a:gd name="connsiteX9" fmla="*/ 446919 w 956683"/>
                <a:gd name="connsiteY9" fmla="*/ 1112099 h 1127126"/>
                <a:gd name="connsiteX10" fmla="*/ 15868 w 956683"/>
                <a:gd name="connsiteY10" fmla="*/ 1127126 h 1127126"/>
                <a:gd name="connsiteX11" fmla="*/ 117072 w 956683"/>
                <a:gd name="connsiteY11" fmla="*/ 1123369 h 1127126"/>
                <a:gd name="connsiteX12" fmla="*/ 222023 w 956683"/>
                <a:gd name="connsiteY12" fmla="*/ 1119613 h 1127126"/>
                <a:gd name="connsiteX13" fmla="*/ 398186 w 956683"/>
                <a:gd name="connsiteY13" fmla="*/ 1107436 h 1127126"/>
                <a:gd name="connsiteX14" fmla="*/ 409436 w 956683"/>
                <a:gd name="connsiteY14" fmla="*/ 1107047 h 1127126"/>
                <a:gd name="connsiteX15" fmla="*/ 484402 w 956683"/>
                <a:gd name="connsiteY15" fmla="*/ 1108343 h 1127126"/>
                <a:gd name="connsiteX16" fmla="*/ 555619 w 956683"/>
                <a:gd name="connsiteY16" fmla="*/ 1104586 h 1127126"/>
                <a:gd name="connsiteX17" fmla="*/ 559367 w 956683"/>
                <a:gd name="connsiteY17" fmla="*/ 1104586 h 1127126"/>
                <a:gd name="connsiteX18" fmla="*/ 545734 w 956683"/>
                <a:gd name="connsiteY18" fmla="*/ 1105269 h 1127126"/>
                <a:gd name="connsiteX19" fmla="*/ 532640 w 956683"/>
                <a:gd name="connsiteY19" fmla="*/ 1102789 h 1127126"/>
                <a:gd name="connsiteX20" fmla="*/ 480653 w 956683"/>
                <a:gd name="connsiteY20" fmla="*/ 1104586 h 1127126"/>
                <a:gd name="connsiteX21" fmla="*/ 409436 w 956683"/>
                <a:gd name="connsiteY21" fmla="*/ 1107047 h 1127126"/>
                <a:gd name="connsiteX22" fmla="*/ 404936 w 956683"/>
                <a:gd name="connsiteY22" fmla="*/ 1106969 h 1127126"/>
                <a:gd name="connsiteX23" fmla="*/ 439422 w 956683"/>
                <a:gd name="connsiteY23" fmla="*/ 1104586 h 1127126"/>
                <a:gd name="connsiteX24" fmla="*/ 653073 w 956683"/>
                <a:gd name="connsiteY24" fmla="*/ 1101366 h 1127126"/>
                <a:gd name="connsiteX25" fmla="*/ 653073 w 956683"/>
                <a:gd name="connsiteY25" fmla="*/ 1115856 h 1127126"/>
                <a:gd name="connsiteX26" fmla="*/ 649325 w 956683"/>
                <a:gd name="connsiteY26" fmla="*/ 1115856 h 1127126"/>
                <a:gd name="connsiteX27" fmla="*/ 649503 w 956683"/>
                <a:gd name="connsiteY27" fmla="*/ 1101621 h 1127126"/>
                <a:gd name="connsiteX28" fmla="*/ 649556 w 956683"/>
                <a:gd name="connsiteY28" fmla="*/ 1097322 h 1127126"/>
                <a:gd name="connsiteX29" fmla="*/ 649503 w 956683"/>
                <a:gd name="connsiteY29" fmla="*/ 1101621 h 1127126"/>
                <a:gd name="connsiteX30" fmla="*/ 608094 w 956683"/>
                <a:gd name="connsiteY30" fmla="*/ 1104586 h 1127126"/>
                <a:gd name="connsiteX31" fmla="*/ 559367 w 956683"/>
                <a:gd name="connsiteY31" fmla="*/ 1104586 h 1127126"/>
                <a:gd name="connsiteX32" fmla="*/ 634332 w 956683"/>
                <a:gd name="connsiteY32" fmla="*/ 1100829 h 1127126"/>
                <a:gd name="connsiteX33" fmla="*/ 532640 w 956683"/>
                <a:gd name="connsiteY33" fmla="*/ 1102789 h 1127126"/>
                <a:gd name="connsiteX34" fmla="*/ 589353 w 956683"/>
                <a:gd name="connsiteY34" fmla="*/ 1100829 h 1127126"/>
                <a:gd name="connsiteX35" fmla="*/ 634332 w 956683"/>
                <a:gd name="connsiteY35" fmla="*/ 1099565 h 1127126"/>
                <a:gd name="connsiteX36" fmla="*/ 639486 w 956683"/>
                <a:gd name="connsiteY36" fmla="*/ 1099420 h 1127126"/>
                <a:gd name="connsiteX37" fmla="*/ 672833 w 956683"/>
                <a:gd name="connsiteY37" fmla="*/ 1097142 h 1127126"/>
                <a:gd name="connsiteX38" fmla="*/ 660570 w 956683"/>
                <a:gd name="connsiteY38" fmla="*/ 1104586 h 1127126"/>
                <a:gd name="connsiteX39" fmla="*/ 660570 w 956683"/>
                <a:gd name="connsiteY39" fmla="*/ 1100829 h 1127126"/>
                <a:gd name="connsiteX40" fmla="*/ 663453 w 956683"/>
                <a:gd name="connsiteY40" fmla="*/ 1099962 h 1127126"/>
                <a:gd name="connsiteX41" fmla="*/ 664318 w 956683"/>
                <a:gd name="connsiteY41" fmla="*/ 1100829 h 1127126"/>
                <a:gd name="connsiteX42" fmla="*/ 668038 w 956683"/>
                <a:gd name="connsiteY42" fmla="*/ 1098584 h 1127126"/>
                <a:gd name="connsiteX43" fmla="*/ 634332 w 956683"/>
                <a:gd name="connsiteY43" fmla="*/ 1097072 h 1127126"/>
                <a:gd name="connsiteX44" fmla="*/ 529381 w 956683"/>
                <a:gd name="connsiteY44" fmla="*/ 1100829 h 1127126"/>
                <a:gd name="connsiteX45" fmla="*/ 420681 w 956683"/>
                <a:gd name="connsiteY45" fmla="*/ 1104586 h 1127126"/>
                <a:gd name="connsiteX46" fmla="*/ 634332 w 956683"/>
                <a:gd name="connsiteY46" fmla="*/ 1097072 h 1127126"/>
                <a:gd name="connsiteX47" fmla="*/ 49603 w 956683"/>
                <a:gd name="connsiteY47" fmla="*/ 1097072 h 1127126"/>
                <a:gd name="connsiteX48" fmla="*/ 203282 w 956683"/>
                <a:gd name="connsiteY48" fmla="*/ 1100829 h 1127126"/>
                <a:gd name="connsiteX49" fmla="*/ 420681 w 956683"/>
                <a:gd name="connsiteY49" fmla="*/ 1104586 h 1127126"/>
                <a:gd name="connsiteX50" fmla="*/ 382260 w 956683"/>
                <a:gd name="connsiteY50" fmla="*/ 1106577 h 1127126"/>
                <a:gd name="connsiteX51" fmla="*/ 267002 w 956683"/>
                <a:gd name="connsiteY51" fmla="*/ 1104586 h 1127126"/>
                <a:gd name="connsiteX52" fmla="*/ 49603 w 956683"/>
                <a:gd name="connsiteY52" fmla="*/ 1100829 h 1127126"/>
                <a:gd name="connsiteX53" fmla="*/ 49603 w 956683"/>
                <a:gd name="connsiteY53" fmla="*/ 1097072 h 1127126"/>
                <a:gd name="connsiteX54" fmla="*/ 666507 w 956683"/>
                <a:gd name="connsiteY54" fmla="*/ 1093789 h 1127126"/>
                <a:gd name="connsiteX55" fmla="*/ 660570 w 956683"/>
                <a:gd name="connsiteY55" fmla="*/ 1097072 h 1127126"/>
                <a:gd name="connsiteX56" fmla="*/ 662868 w 956683"/>
                <a:gd name="connsiteY56" fmla="*/ 1099375 h 1127126"/>
                <a:gd name="connsiteX57" fmla="*/ 660570 w 956683"/>
                <a:gd name="connsiteY57" fmla="*/ 1100829 h 1127126"/>
                <a:gd name="connsiteX58" fmla="*/ 653073 w 956683"/>
                <a:gd name="connsiteY58" fmla="*/ 1101366 h 1127126"/>
                <a:gd name="connsiteX59" fmla="*/ 653073 w 956683"/>
                <a:gd name="connsiteY59" fmla="*/ 1096589 h 1127126"/>
                <a:gd name="connsiteX60" fmla="*/ 680976 w 956683"/>
                <a:gd name="connsiteY60" fmla="*/ 1090774 h 1127126"/>
                <a:gd name="connsiteX61" fmla="*/ 668038 w 956683"/>
                <a:gd name="connsiteY61" fmla="*/ 1098584 h 1127126"/>
                <a:gd name="connsiteX62" fmla="*/ 663453 w 956683"/>
                <a:gd name="connsiteY62" fmla="*/ 1099962 h 1127126"/>
                <a:gd name="connsiteX63" fmla="*/ 662868 w 956683"/>
                <a:gd name="connsiteY63" fmla="*/ 1099375 h 1127126"/>
                <a:gd name="connsiteX64" fmla="*/ 674246 w 956683"/>
                <a:gd name="connsiteY64" fmla="*/ 1092177 h 1127126"/>
                <a:gd name="connsiteX65" fmla="*/ 707704 w 956683"/>
                <a:gd name="connsiteY65" fmla="*/ 1071009 h 1127126"/>
                <a:gd name="connsiteX66" fmla="*/ 674246 w 956683"/>
                <a:gd name="connsiteY66" fmla="*/ 1092177 h 1127126"/>
                <a:gd name="connsiteX67" fmla="*/ 666507 w 956683"/>
                <a:gd name="connsiteY67" fmla="*/ 1093789 h 1127126"/>
                <a:gd name="connsiteX68" fmla="*/ 635468 w 956683"/>
                <a:gd name="connsiteY68" fmla="*/ 1061445 h 1127126"/>
                <a:gd name="connsiteX69" fmla="*/ 638080 w 956683"/>
                <a:gd name="connsiteY69" fmla="*/ 1089559 h 1127126"/>
                <a:gd name="connsiteX70" fmla="*/ 635147 w 956683"/>
                <a:gd name="connsiteY70" fmla="*/ 1070449 h 1127126"/>
                <a:gd name="connsiteX71" fmla="*/ 735461 w 956683"/>
                <a:gd name="connsiteY71" fmla="*/ 1057885 h 1127126"/>
                <a:gd name="connsiteX72" fmla="*/ 727102 w 956683"/>
                <a:gd name="connsiteY72" fmla="*/ 1064201 h 1127126"/>
                <a:gd name="connsiteX73" fmla="*/ 684551 w 956683"/>
                <a:gd name="connsiteY73" fmla="*/ 1090029 h 1127126"/>
                <a:gd name="connsiteX74" fmla="*/ 680976 w 956683"/>
                <a:gd name="connsiteY74" fmla="*/ 1090774 h 1127126"/>
                <a:gd name="connsiteX75" fmla="*/ 630423 w 956683"/>
                <a:gd name="connsiteY75" fmla="*/ 1052341 h 1127126"/>
                <a:gd name="connsiteX76" fmla="*/ 631389 w 956683"/>
                <a:gd name="connsiteY76" fmla="*/ 1061533 h 1127126"/>
                <a:gd name="connsiteX77" fmla="*/ 631109 w 956683"/>
                <a:gd name="connsiteY77" fmla="*/ 1072566 h 1127126"/>
                <a:gd name="connsiteX78" fmla="*/ 629885 w 956683"/>
                <a:gd name="connsiteY78" fmla="*/ 1066108 h 1127126"/>
                <a:gd name="connsiteX79" fmla="*/ 737770 w 956683"/>
                <a:gd name="connsiteY79" fmla="*/ 1051903 h 1127126"/>
                <a:gd name="connsiteX80" fmla="*/ 728507 w 956683"/>
                <a:gd name="connsiteY80" fmla="*/ 1059505 h 1127126"/>
                <a:gd name="connsiteX81" fmla="*/ 707704 w 956683"/>
                <a:gd name="connsiteY81" fmla="*/ 1071009 h 1127126"/>
                <a:gd name="connsiteX82" fmla="*/ 735535 w 956683"/>
                <a:gd name="connsiteY82" fmla="*/ 1053401 h 1127126"/>
                <a:gd name="connsiteX83" fmla="*/ 631727 w 956683"/>
                <a:gd name="connsiteY83" fmla="*/ 1048170 h 1127126"/>
                <a:gd name="connsiteX84" fmla="*/ 635147 w 956683"/>
                <a:gd name="connsiteY84" fmla="*/ 1070449 h 1127126"/>
                <a:gd name="connsiteX85" fmla="*/ 634466 w 956683"/>
                <a:gd name="connsiteY85" fmla="*/ 1089559 h 1127126"/>
                <a:gd name="connsiteX86" fmla="*/ 634332 w 956683"/>
                <a:gd name="connsiteY86" fmla="*/ 1093316 h 1127126"/>
                <a:gd name="connsiteX87" fmla="*/ 630968 w 956683"/>
                <a:gd name="connsiteY87" fmla="*/ 1078143 h 1127126"/>
                <a:gd name="connsiteX88" fmla="*/ 631109 w 956683"/>
                <a:gd name="connsiteY88" fmla="*/ 1072566 h 1127126"/>
                <a:gd name="connsiteX89" fmla="*/ 634332 w 956683"/>
                <a:gd name="connsiteY89" fmla="*/ 1089559 h 1127126"/>
                <a:gd name="connsiteX90" fmla="*/ 631389 w 956683"/>
                <a:gd name="connsiteY90" fmla="*/ 1061533 h 1127126"/>
                <a:gd name="connsiteX91" fmla="*/ 621998 w 956683"/>
                <a:gd name="connsiteY91" fmla="*/ 1021077 h 1127126"/>
                <a:gd name="connsiteX92" fmla="*/ 623556 w 956683"/>
                <a:gd name="connsiteY92" fmla="*/ 1032738 h 1127126"/>
                <a:gd name="connsiteX93" fmla="*/ 629885 w 956683"/>
                <a:gd name="connsiteY93" fmla="*/ 1066108 h 1127126"/>
                <a:gd name="connsiteX94" fmla="*/ 629647 w 956683"/>
                <a:gd name="connsiteY94" fmla="*/ 1072184 h 1127126"/>
                <a:gd name="connsiteX95" fmla="*/ 630968 w 956683"/>
                <a:gd name="connsiteY95" fmla="*/ 1078143 h 1127126"/>
                <a:gd name="connsiteX96" fmla="*/ 630584 w 956683"/>
                <a:gd name="connsiteY96" fmla="*/ 1093316 h 1127126"/>
                <a:gd name="connsiteX97" fmla="*/ 634332 w 956683"/>
                <a:gd name="connsiteY97" fmla="*/ 1093316 h 1127126"/>
                <a:gd name="connsiteX98" fmla="*/ 630584 w 956683"/>
                <a:gd name="connsiteY98" fmla="*/ 1097072 h 1127126"/>
                <a:gd name="connsiteX99" fmla="*/ 626836 w 956683"/>
                <a:gd name="connsiteY99" fmla="*/ 1070775 h 1127126"/>
                <a:gd name="connsiteX100" fmla="*/ 623087 w 956683"/>
                <a:gd name="connsiteY100" fmla="*/ 1040722 h 1127126"/>
                <a:gd name="connsiteX101" fmla="*/ 23902 w 956683"/>
                <a:gd name="connsiteY101" fmla="*/ 1013907 h 1127126"/>
                <a:gd name="connsiteX102" fmla="*/ 23308 w 956683"/>
                <a:gd name="connsiteY102" fmla="*/ 1023181 h 1127126"/>
                <a:gd name="connsiteX103" fmla="*/ 23237 w 956683"/>
                <a:gd name="connsiteY103" fmla="*/ 1023555 h 1127126"/>
                <a:gd name="connsiteX104" fmla="*/ 626211 w 956683"/>
                <a:gd name="connsiteY104" fmla="*/ 1012233 h 1127126"/>
                <a:gd name="connsiteX105" fmla="*/ 629431 w 956683"/>
                <a:gd name="connsiteY105" fmla="*/ 1033209 h 1127126"/>
                <a:gd name="connsiteX106" fmla="*/ 630584 w 956683"/>
                <a:gd name="connsiteY106" fmla="*/ 1048235 h 1127126"/>
                <a:gd name="connsiteX107" fmla="*/ 630423 w 956683"/>
                <a:gd name="connsiteY107" fmla="*/ 1052341 h 1127126"/>
                <a:gd name="connsiteX108" fmla="*/ 805214 w 956683"/>
                <a:gd name="connsiteY108" fmla="*/ 1006698 h 1127126"/>
                <a:gd name="connsiteX109" fmla="*/ 786681 w 956683"/>
                <a:gd name="connsiteY109" fmla="*/ 1024240 h 1127126"/>
                <a:gd name="connsiteX110" fmla="*/ 746780 w 956683"/>
                <a:gd name="connsiteY110" fmla="*/ 1051053 h 1127126"/>
                <a:gd name="connsiteX111" fmla="*/ 735461 w 956683"/>
                <a:gd name="connsiteY111" fmla="*/ 1057885 h 1127126"/>
                <a:gd name="connsiteX112" fmla="*/ 787461 w 956683"/>
                <a:gd name="connsiteY112" fmla="*/ 1018597 h 1127126"/>
                <a:gd name="connsiteX113" fmla="*/ 816742 w 956683"/>
                <a:gd name="connsiteY113" fmla="*/ 1004040 h 1127126"/>
                <a:gd name="connsiteX114" fmla="*/ 810501 w 956683"/>
                <a:gd name="connsiteY114" fmla="*/ 1010668 h 1127126"/>
                <a:gd name="connsiteX115" fmla="*/ 739284 w 956683"/>
                <a:gd name="connsiteY115" fmla="*/ 1067019 h 1127126"/>
                <a:gd name="connsiteX116" fmla="*/ 702738 w 956683"/>
                <a:gd name="connsiteY116" fmla="*/ 1088150 h 1127126"/>
                <a:gd name="connsiteX117" fmla="*/ 672833 w 956683"/>
                <a:gd name="connsiteY117" fmla="*/ 1097142 h 1127126"/>
                <a:gd name="connsiteX118" fmla="*/ 684551 w 956683"/>
                <a:gd name="connsiteY118" fmla="*/ 1090029 h 1127126"/>
                <a:gd name="connsiteX119" fmla="*/ 686808 w 956683"/>
                <a:gd name="connsiteY119" fmla="*/ 1089559 h 1127126"/>
                <a:gd name="connsiteX120" fmla="*/ 769270 w 956683"/>
                <a:gd name="connsiteY120" fmla="*/ 1040722 h 1127126"/>
                <a:gd name="connsiteX121" fmla="*/ 786681 w 956683"/>
                <a:gd name="connsiteY121" fmla="*/ 1024240 h 1127126"/>
                <a:gd name="connsiteX122" fmla="*/ 33803 w 956683"/>
                <a:gd name="connsiteY122" fmla="*/ 999902 h 1127126"/>
                <a:gd name="connsiteX123" fmla="*/ 33803 w 956683"/>
                <a:gd name="connsiteY123" fmla="*/ 1013059 h 1127126"/>
                <a:gd name="connsiteX124" fmla="*/ 30047 w 956683"/>
                <a:gd name="connsiteY124" fmla="*/ 1037492 h 1127126"/>
                <a:gd name="connsiteX125" fmla="*/ 18780 w 956683"/>
                <a:gd name="connsiteY125" fmla="*/ 1120191 h 1127126"/>
                <a:gd name="connsiteX126" fmla="*/ 18780 w 956683"/>
                <a:gd name="connsiteY126" fmla="*/ 1100143 h 1127126"/>
                <a:gd name="connsiteX127" fmla="*/ 23475 w 956683"/>
                <a:gd name="connsiteY127" fmla="*/ 1075083 h 1127126"/>
                <a:gd name="connsiteX128" fmla="*/ 26216 w 956683"/>
                <a:gd name="connsiteY128" fmla="*/ 1031189 h 1127126"/>
                <a:gd name="connsiteX129" fmla="*/ 637676 w 956683"/>
                <a:gd name="connsiteY129" fmla="*/ 999465 h 1127126"/>
                <a:gd name="connsiteX130" fmla="*/ 641829 w 956683"/>
                <a:gd name="connsiteY130" fmla="*/ 1021938 h 1127126"/>
                <a:gd name="connsiteX131" fmla="*/ 653073 w 956683"/>
                <a:gd name="connsiteY131" fmla="*/ 1067488 h 1127126"/>
                <a:gd name="connsiteX132" fmla="*/ 653073 w 956683"/>
                <a:gd name="connsiteY132" fmla="*/ 1096589 h 1127126"/>
                <a:gd name="connsiteX133" fmla="*/ 649556 w 956683"/>
                <a:gd name="connsiteY133" fmla="*/ 1097322 h 1127126"/>
                <a:gd name="connsiteX134" fmla="*/ 649794 w 956683"/>
                <a:gd name="connsiteY134" fmla="*/ 1078289 h 1127126"/>
                <a:gd name="connsiteX135" fmla="*/ 641829 w 956683"/>
                <a:gd name="connsiteY135" fmla="*/ 1040722 h 1127126"/>
                <a:gd name="connsiteX136" fmla="*/ 637022 w 956683"/>
                <a:gd name="connsiteY136" fmla="*/ 1017837 h 1127126"/>
                <a:gd name="connsiteX137" fmla="*/ 632700 w 956683"/>
                <a:gd name="connsiteY137" fmla="*/ 997263 h 1127126"/>
                <a:gd name="connsiteX138" fmla="*/ 637022 w 956683"/>
                <a:gd name="connsiteY138" fmla="*/ 1017837 h 1127126"/>
                <a:gd name="connsiteX139" fmla="*/ 635468 w 956683"/>
                <a:gd name="connsiteY139" fmla="*/ 1061445 h 1127126"/>
                <a:gd name="connsiteX140" fmla="*/ 632264 w 956683"/>
                <a:gd name="connsiteY140" fmla="*/ 1026968 h 1127126"/>
                <a:gd name="connsiteX141" fmla="*/ 632927 w 956683"/>
                <a:gd name="connsiteY141" fmla="*/ 1000806 h 1127126"/>
                <a:gd name="connsiteX142" fmla="*/ 37559 w 956683"/>
                <a:gd name="connsiteY142" fmla="*/ 988625 h 1127126"/>
                <a:gd name="connsiteX143" fmla="*/ 37559 w 956683"/>
                <a:gd name="connsiteY143" fmla="*/ 1014938 h 1127126"/>
                <a:gd name="connsiteX144" fmla="*/ 33803 w 956683"/>
                <a:gd name="connsiteY144" fmla="*/ 1097637 h 1127126"/>
                <a:gd name="connsiteX145" fmla="*/ 30047 w 956683"/>
                <a:gd name="connsiteY145" fmla="*/ 1097637 h 1127126"/>
                <a:gd name="connsiteX146" fmla="*/ 33803 w 956683"/>
                <a:gd name="connsiteY146" fmla="*/ 1037492 h 1127126"/>
                <a:gd name="connsiteX147" fmla="*/ 33803 w 956683"/>
                <a:gd name="connsiteY147" fmla="*/ 1013059 h 1127126"/>
                <a:gd name="connsiteX148" fmla="*/ 26358 w 956683"/>
                <a:gd name="connsiteY148" fmla="*/ 943365 h 1127126"/>
                <a:gd name="connsiteX149" fmla="*/ 26291 w 956683"/>
                <a:gd name="connsiteY149" fmla="*/ 947276 h 1127126"/>
                <a:gd name="connsiteX150" fmla="*/ 18510 w 956683"/>
                <a:gd name="connsiteY150" fmla="*/ 1048526 h 1127126"/>
                <a:gd name="connsiteX151" fmla="*/ 17841 w 956683"/>
                <a:gd name="connsiteY151" fmla="*/ 1052059 h 1127126"/>
                <a:gd name="connsiteX152" fmla="*/ 15024 w 956683"/>
                <a:gd name="connsiteY152" fmla="*/ 1093878 h 1127126"/>
                <a:gd name="connsiteX153" fmla="*/ 18510 w 956683"/>
                <a:gd name="connsiteY153" fmla="*/ 1048526 h 1127126"/>
                <a:gd name="connsiteX154" fmla="*/ 23237 w 956683"/>
                <a:gd name="connsiteY154" fmla="*/ 1023555 h 1127126"/>
                <a:gd name="connsiteX155" fmla="*/ 22536 w 956683"/>
                <a:gd name="connsiteY155" fmla="*/ 1033733 h 1127126"/>
                <a:gd name="connsiteX156" fmla="*/ 18780 w 956683"/>
                <a:gd name="connsiteY156" fmla="*/ 1078842 h 1127126"/>
                <a:gd name="connsiteX157" fmla="*/ 18780 w 956683"/>
                <a:gd name="connsiteY157" fmla="*/ 1093878 h 1127126"/>
                <a:gd name="connsiteX158" fmla="*/ 18780 w 956683"/>
                <a:gd name="connsiteY158" fmla="*/ 1100143 h 1127126"/>
                <a:gd name="connsiteX159" fmla="*/ 15024 w 956683"/>
                <a:gd name="connsiteY159" fmla="*/ 1120191 h 1127126"/>
                <a:gd name="connsiteX160" fmla="*/ 15024 w 956683"/>
                <a:gd name="connsiteY160" fmla="*/ 1067565 h 1127126"/>
                <a:gd name="connsiteX161" fmla="*/ 18780 w 956683"/>
                <a:gd name="connsiteY161" fmla="*/ 1003661 h 1127126"/>
                <a:gd name="connsiteX162" fmla="*/ 35832 w 956683"/>
                <a:gd name="connsiteY162" fmla="*/ 930238 h 1127126"/>
                <a:gd name="connsiteX163" fmla="*/ 34043 w 956683"/>
                <a:gd name="connsiteY163" fmla="*/ 965141 h 1127126"/>
                <a:gd name="connsiteX164" fmla="*/ 33334 w 956683"/>
                <a:gd name="connsiteY164" fmla="*/ 974059 h 1127126"/>
                <a:gd name="connsiteX165" fmla="*/ 26291 w 956683"/>
                <a:gd name="connsiteY165" fmla="*/ 1029974 h 1127126"/>
                <a:gd name="connsiteX166" fmla="*/ 26216 w 956683"/>
                <a:gd name="connsiteY166" fmla="*/ 1031189 h 1127126"/>
                <a:gd name="connsiteX167" fmla="*/ 22066 w 956683"/>
                <a:gd name="connsiteY167" fmla="*/ 1048300 h 1127126"/>
                <a:gd name="connsiteX168" fmla="*/ 18780 w 956683"/>
                <a:gd name="connsiteY168" fmla="*/ 1093878 h 1127126"/>
                <a:gd name="connsiteX169" fmla="*/ 23308 w 956683"/>
                <a:gd name="connsiteY169" fmla="*/ 1023181 h 1127126"/>
                <a:gd name="connsiteX170" fmla="*/ 26291 w 956683"/>
                <a:gd name="connsiteY170" fmla="*/ 1007420 h 1127126"/>
                <a:gd name="connsiteX171" fmla="*/ 33333 w 956683"/>
                <a:gd name="connsiteY171" fmla="*/ 959962 h 1127126"/>
                <a:gd name="connsiteX172" fmla="*/ 42124 w 956683"/>
                <a:gd name="connsiteY172" fmla="*/ 922176 h 1127126"/>
                <a:gd name="connsiteX173" fmla="*/ 41315 w 956683"/>
                <a:gd name="connsiteY173" fmla="*/ 935999 h 1127126"/>
                <a:gd name="connsiteX174" fmla="*/ 37559 w 956683"/>
                <a:gd name="connsiteY174" fmla="*/ 988625 h 1127126"/>
                <a:gd name="connsiteX175" fmla="*/ 37559 w 956683"/>
                <a:gd name="connsiteY175" fmla="*/ 964817 h 1127126"/>
                <a:gd name="connsiteX176" fmla="*/ 37559 w 956683"/>
                <a:gd name="connsiteY176" fmla="*/ 920963 h 1127126"/>
                <a:gd name="connsiteX177" fmla="*/ 37559 w 956683"/>
                <a:gd name="connsiteY177" fmla="*/ 964817 h 1127126"/>
                <a:gd name="connsiteX178" fmla="*/ 33803 w 956683"/>
                <a:gd name="connsiteY178" fmla="*/ 999902 h 1127126"/>
                <a:gd name="connsiteX179" fmla="*/ 33803 w 956683"/>
                <a:gd name="connsiteY179" fmla="*/ 969830 h 1127126"/>
                <a:gd name="connsiteX180" fmla="*/ 34043 w 956683"/>
                <a:gd name="connsiteY180" fmla="*/ 965141 h 1127126"/>
                <a:gd name="connsiteX181" fmla="*/ 605222 w 956683"/>
                <a:gd name="connsiteY181" fmla="*/ 909432 h 1127126"/>
                <a:gd name="connsiteX182" fmla="*/ 619339 w 956683"/>
                <a:gd name="connsiteY182" fmla="*/ 973101 h 1127126"/>
                <a:gd name="connsiteX183" fmla="*/ 621998 w 956683"/>
                <a:gd name="connsiteY183" fmla="*/ 1021077 h 1127126"/>
                <a:gd name="connsiteX184" fmla="*/ 615591 w 956683"/>
                <a:gd name="connsiteY184" fmla="*/ 973101 h 1127126"/>
                <a:gd name="connsiteX185" fmla="*/ 608563 w 956683"/>
                <a:gd name="connsiteY185" fmla="*/ 938820 h 1127126"/>
                <a:gd name="connsiteX186" fmla="*/ 896711 w 956683"/>
                <a:gd name="connsiteY186" fmla="*/ 901723 h 1127126"/>
                <a:gd name="connsiteX187" fmla="*/ 857823 w 956683"/>
                <a:gd name="connsiteY187" fmla="*/ 960421 h 1127126"/>
                <a:gd name="connsiteX188" fmla="*/ 833551 w 956683"/>
                <a:gd name="connsiteY188" fmla="*/ 986193 h 1127126"/>
                <a:gd name="connsiteX189" fmla="*/ 810501 w 956683"/>
                <a:gd name="connsiteY189" fmla="*/ 1003154 h 1127126"/>
                <a:gd name="connsiteX190" fmla="*/ 805214 w 956683"/>
                <a:gd name="connsiteY190" fmla="*/ 1006698 h 1127126"/>
                <a:gd name="connsiteX191" fmla="*/ 836739 w 956683"/>
                <a:gd name="connsiteY191" fmla="*/ 976857 h 1127126"/>
                <a:gd name="connsiteX192" fmla="*/ 854730 w 956683"/>
                <a:gd name="connsiteY192" fmla="*/ 952815 h 1127126"/>
                <a:gd name="connsiteX193" fmla="*/ 892963 w 956683"/>
                <a:gd name="connsiteY193" fmla="*/ 901723 h 1127126"/>
                <a:gd name="connsiteX194" fmla="*/ 854730 w 956683"/>
                <a:gd name="connsiteY194" fmla="*/ 952815 h 1127126"/>
                <a:gd name="connsiteX195" fmla="*/ 844235 w 956683"/>
                <a:gd name="connsiteY195" fmla="*/ 965587 h 1127126"/>
                <a:gd name="connsiteX196" fmla="*/ 788011 w 956683"/>
                <a:gd name="connsiteY196" fmla="*/ 1018181 h 1127126"/>
                <a:gd name="connsiteX197" fmla="*/ 787461 w 956683"/>
                <a:gd name="connsiteY197" fmla="*/ 1018597 h 1127126"/>
                <a:gd name="connsiteX198" fmla="*/ 737770 w 956683"/>
                <a:gd name="connsiteY198" fmla="*/ 1051903 h 1127126"/>
                <a:gd name="connsiteX199" fmla="*/ 788011 w 956683"/>
                <a:gd name="connsiteY199" fmla="*/ 1010668 h 1127126"/>
                <a:gd name="connsiteX200" fmla="*/ 844235 w 956683"/>
                <a:gd name="connsiteY200" fmla="*/ 958074 h 1127126"/>
                <a:gd name="connsiteX201" fmla="*/ 892963 w 956683"/>
                <a:gd name="connsiteY201" fmla="*/ 901723 h 1127126"/>
                <a:gd name="connsiteX202" fmla="*/ 38765 w 956683"/>
                <a:gd name="connsiteY202" fmla="*/ 900346 h 1127126"/>
                <a:gd name="connsiteX203" fmla="*/ 37559 w 956683"/>
                <a:gd name="connsiteY203" fmla="*/ 920963 h 1127126"/>
                <a:gd name="connsiteX204" fmla="*/ 37559 w 956683"/>
                <a:gd name="connsiteY204" fmla="*/ 909685 h 1127126"/>
                <a:gd name="connsiteX205" fmla="*/ 896242 w 956683"/>
                <a:gd name="connsiteY205" fmla="*/ 900314 h 1127126"/>
                <a:gd name="connsiteX206" fmla="*/ 896711 w 956683"/>
                <a:gd name="connsiteY206" fmla="*/ 901723 h 1127126"/>
                <a:gd name="connsiteX207" fmla="*/ 892963 w 956683"/>
                <a:gd name="connsiteY207" fmla="*/ 901723 h 1127126"/>
                <a:gd name="connsiteX208" fmla="*/ 896242 w 956683"/>
                <a:gd name="connsiteY208" fmla="*/ 900314 h 1127126"/>
                <a:gd name="connsiteX209" fmla="*/ 608244 w 956683"/>
                <a:gd name="connsiteY209" fmla="*/ 898618 h 1127126"/>
                <a:gd name="connsiteX210" fmla="*/ 611053 w 956683"/>
                <a:gd name="connsiteY210" fmla="*/ 910818 h 1127126"/>
                <a:gd name="connsiteX211" fmla="*/ 622030 w 956683"/>
                <a:gd name="connsiteY211" fmla="*/ 972426 h 1127126"/>
                <a:gd name="connsiteX212" fmla="*/ 626211 w 956683"/>
                <a:gd name="connsiteY212" fmla="*/ 1012233 h 1127126"/>
                <a:gd name="connsiteX213" fmla="*/ 623087 w 956683"/>
                <a:gd name="connsiteY213" fmla="*/ 991884 h 1127126"/>
                <a:gd name="connsiteX214" fmla="*/ 611843 w 956683"/>
                <a:gd name="connsiteY214" fmla="*/ 924263 h 1127126"/>
                <a:gd name="connsiteX215" fmla="*/ 607874 w 956683"/>
                <a:gd name="connsiteY215" fmla="*/ 895976 h 1127126"/>
                <a:gd name="connsiteX216" fmla="*/ 608244 w 956683"/>
                <a:gd name="connsiteY216" fmla="*/ 898618 h 1127126"/>
                <a:gd name="connsiteX217" fmla="*/ 608094 w 956683"/>
                <a:gd name="connsiteY217" fmla="*/ 897966 h 1127126"/>
                <a:gd name="connsiteX218" fmla="*/ 607655 w 956683"/>
                <a:gd name="connsiteY218" fmla="*/ 894002 h 1127126"/>
                <a:gd name="connsiteX219" fmla="*/ 607874 w 956683"/>
                <a:gd name="connsiteY219" fmla="*/ 895976 h 1127126"/>
                <a:gd name="connsiteX220" fmla="*/ 607626 w 956683"/>
                <a:gd name="connsiteY220" fmla="*/ 894209 h 1127126"/>
                <a:gd name="connsiteX221" fmla="*/ 607345 w 956683"/>
                <a:gd name="connsiteY221" fmla="*/ 891204 h 1127126"/>
                <a:gd name="connsiteX222" fmla="*/ 607794 w 956683"/>
                <a:gd name="connsiteY222" fmla="*/ 893007 h 1127126"/>
                <a:gd name="connsiteX223" fmla="*/ 607655 w 956683"/>
                <a:gd name="connsiteY223" fmla="*/ 894002 h 1127126"/>
                <a:gd name="connsiteX224" fmla="*/ 907502 w 956683"/>
                <a:gd name="connsiteY224" fmla="*/ 886325 h 1127126"/>
                <a:gd name="connsiteX225" fmla="*/ 907724 w 956683"/>
                <a:gd name="connsiteY225" fmla="*/ 890181 h 1127126"/>
                <a:gd name="connsiteX226" fmla="*/ 904207 w 956683"/>
                <a:gd name="connsiteY226" fmla="*/ 894209 h 1127126"/>
                <a:gd name="connsiteX227" fmla="*/ 903993 w 956683"/>
                <a:gd name="connsiteY227" fmla="*/ 890480 h 1127126"/>
                <a:gd name="connsiteX228" fmla="*/ 904207 w 956683"/>
                <a:gd name="connsiteY228" fmla="*/ 890453 h 1127126"/>
                <a:gd name="connsiteX229" fmla="*/ 903552 w 956683"/>
                <a:gd name="connsiteY229" fmla="*/ 882820 h 1127126"/>
                <a:gd name="connsiteX230" fmla="*/ 904207 w 956683"/>
                <a:gd name="connsiteY230" fmla="*/ 882939 h 1127126"/>
                <a:gd name="connsiteX231" fmla="*/ 903556 w 956683"/>
                <a:gd name="connsiteY231" fmla="*/ 882887 h 1127126"/>
                <a:gd name="connsiteX232" fmla="*/ 609592 w 956683"/>
                <a:gd name="connsiteY232" fmla="*/ 880199 h 1127126"/>
                <a:gd name="connsiteX233" fmla="*/ 611843 w 956683"/>
                <a:gd name="connsiteY233" fmla="*/ 897966 h 1127126"/>
                <a:gd name="connsiteX234" fmla="*/ 629178 w 956683"/>
                <a:gd name="connsiteY234" fmla="*/ 993763 h 1127126"/>
                <a:gd name="connsiteX235" fmla="*/ 632264 w 956683"/>
                <a:gd name="connsiteY235" fmla="*/ 1026968 h 1127126"/>
                <a:gd name="connsiteX236" fmla="*/ 631727 w 956683"/>
                <a:gd name="connsiteY236" fmla="*/ 1048170 h 1127126"/>
                <a:gd name="connsiteX237" fmla="*/ 629431 w 956683"/>
                <a:gd name="connsiteY237" fmla="*/ 1033209 h 1127126"/>
                <a:gd name="connsiteX238" fmla="*/ 626836 w 956683"/>
                <a:gd name="connsiteY238" fmla="*/ 999398 h 1127126"/>
                <a:gd name="connsiteX239" fmla="*/ 622030 w 956683"/>
                <a:gd name="connsiteY239" fmla="*/ 972426 h 1127126"/>
                <a:gd name="connsiteX240" fmla="*/ 619339 w 956683"/>
                <a:gd name="connsiteY240" fmla="*/ 946803 h 1127126"/>
                <a:gd name="connsiteX241" fmla="*/ 611053 w 956683"/>
                <a:gd name="connsiteY241" fmla="*/ 910818 h 1127126"/>
                <a:gd name="connsiteX242" fmla="*/ 608094 w 956683"/>
                <a:gd name="connsiteY242" fmla="*/ 894209 h 1127126"/>
                <a:gd name="connsiteX243" fmla="*/ 607794 w 956683"/>
                <a:gd name="connsiteY243" fmla="*/ 893007 h 1127126"/>
                <a:gd name="connsiteX244" fmla="*/ 912479 w 956683"/>
                <a:gd name="connsiteY244" fmla="*/ 880089 h 1127126"/>
                <a:gd name="connsiteX245" fmla="*/ 914897 w 956683"/>
                <a:gd name="connsiteY245" fmla="*/ 880574 h 1127126"/>
                <a:gd name="connsiteX246" fmla="*/ 907956 w 956683"/>
                <a:gd name="connsiteY246" fmla="*/ 897966 h 1127126"/>
                <a:gd name="connsiteX247" fmla="*/ 904207 w 956683"/>
                <a:gd name="connsiteY247" fmla="*/ 894209 h 1127126"/>
                <a:gd name="connsiteX248" fmla="*/ 907956 w 956683"/>
                <a:gd name="connsiteY248" fmla="*/ 894209 h 1127126"/>
                <a:gd name="connsiteX249" fmla="*/ 907724 w 956683"/>
                <a:gd name="connsiteY249" fmla="*/ 890181 h 1127126"/>
                <a:gd name="connsiteX250" fmla="*/ 910767 w 956683"/>
                <a:gd name="connsiteY250" fmla="*/ 886696 h 1127126"/>
                <a:gd name="connsiteX251" fmla="*/ 911426 w 956683"/>
                <a:gd name="connsiteY251" fmla="*/ 881409 h 1127126"/>
                <a:gd name="connsiteX252" fmla="*/ 915181 w 956683"/>
                <a:gd name="connsiteY252" fmla="*/ 879861 h 1127126"/>
                <a:gd name="connsiteX253" fmla="*/ 926697 w 956683"/>
                <a:gd name="connsiteY253" fmla="*/ 882939 h 1127126"/>
                <a:gd name="connsiteX254" fmla="*/ 914897 w 956683"/>
                <a:gd name="connsiteY254" fmla="*/ 880574 h 1127126"/>
                <a:gd name="connsiteX255" fmla="*/ 903374 w 956683"/>
                <a:gd name="connsiteY255" fmla="*/ 879739 h 1127126"/>
                <a:gd name="connsiteX256" fmla="*/ 903552 w 956683"/>
                <a:gd name="connsiteY256" fmla="*/ 882820 h 1127126"/>
                <a:gd name="connsiteX257" fmla="*/ 899783 w 956683"/>
                <a:gd name="connsiteY257" fmla="*/ 882139 h 1127126"/>
                <a:gd name="connsiteX258" fmla="*/ 926697 w 956683"/>
                <a:gd name="connsiteY258" fmla="*/ 879182 h 1127126"/>
                <a:gd name="connsiteX259" fmla="*/ 926697 w 956683"/>
                <a:gd name="connsiteY259" fmla="*/ 882939 h 1127126"/>
                <a:gd name="connsiteX260" fmla="*/ 926697 w 956683"/>
                <a:gd name="connsiteY260" fmla="*/ 879182 h 1127126"/>
                <a:gd name="connsiteX261" fmla="*/ 605994 w 956683"/>
                <a:gd name="connsiteY261" fmla="*/ 879017 h 1127126"/>
                <a:gd name="connsiteX262" fmla="*/ 607345 w 956683"/>
                <a:gd name="connsiteY262" fmla="*/ 891204 h 1127126"/>
                <a:gd name="connsiteX263" fmla="*/ 605613 w 956683"/>
                <a:gd name="connsiteY263" fmla="*/ 884262 h 1127126"/>
                <a:gd name="connsiteX264" fmla="*/ 907081 w 956683"/>
                <a:gd name="connsiteY264" fmla="*/ 879007 h 1127126"/>
                <a:gd name="connsiteX265" fmla="*/ 911612 w 956683"/>
                <a:gd name="connsiteY265" fmla="*/ 879915 h 1127126"/>
                <a:gd name="connsiteX266" fmla="*/ 911426 w 956683"/>
                <a:gd name="connsiteY266" fmla="*/ 881409 h 1127126"/>
                <a:gd name="connsiteX267" fmla="*/ 907502 w 956683"/>
                <a:gd name="connsiteY267" fmla="*/ 886325 h 1127126"/>
                <a:gd name="connsiteX268" fmla="*/ 911780 w 956683"/>
                <a:gd name="connsiteY268" fmla="*/ 878952 h 1127126"/>
                <a:gd name="connsiteX269" fmla="*/ 913104 w 956683"/>
                <a:gd name="connsiteY269" fmla="*/ 879306 h 1127126"/>
                <a:gd name="connsiteX270" fmla="*/ 912479 w 956683"/>
                <a:gd name="connsiteY270" fmla="*/ 880089 h 1127126"/>
                <a:gd name="connsiteX271" fmla="*/ 911612 w 956683"/>
                <a:gd name="connsiteY271" fmla="*/ 879915 h 1127126"/>
                <a:gd name="connsiteX272" fmla="*/ 911704 w 956683"/>
                <a:gd name="connsiteY272" fmla="*/ 879182 h 1127126"/>
                <a:gd name="connsiteX273" fmla="*/ 903288 w 956683"/>
                <a:gd name="connsiteY273" fmla="*/ 878247 h 1127126"/>
                <a:gd name="connsiteX274" fmla="*/ 905072 w 956683"/>
                <a:gd name="connsiteY274" fmla="*/ 878605 h 1127126"/>
                <a:gd name="connsiteX275" fmla="*/ 904207 w 956683"/>
                <a:gd name="connsiteY275" fmla="*/ 879183 h 1127126"/>
                <a:gd name="connsiteX276" fmla="*/ 903374 w 956683"/>
                <a:gd name="connsiteY276" fmla="*/ 879739 h 1127126"/>
                <a:gd name="connsiteX277" fmla="*/ 903338 w 956683"/>
                <a:gd name="connsiteY277" fmla="*/ 879101 h 1127126"/>
                <a:gd name="connsiteX278" fmla="*/ 904207 w 956683"/>
                <a:gd name="connsiteY278" fmla="*/ 879182 h 1127126"/>
                <a:gd name="connsiteX279" fmla="*/ 903334 w 956683"/>
                <a:gd name="connsiteY279" fmla="*/ 879042 h 1127126"/>
                <a:gd name="connsiteX280" fmla="*/ 906617 w 956683"/>
                <a:gd name="connsiteY280" fmla="*/ 877572 h 1127126"/>
                <a:gd name="connsiteX281" fmla="*/ 907004 w 956683"/>
                <a:gd name="connsiteY281" fmla="*/ 877676 h 1127126"/>
                <a:gd name="connsiteX282" fmla="*/ 907081 w 956683"/>
                <a:gd name="connsiteY282" fmla="*/ 879007 h 1127126"/>
                <a:gd name="connsiteX283" fmla="*/ 905072 w 956683"/>
                <a:gd name="connsiteY283" fmla="*/ 878605 h 1127126"/>
                <a:gd name="connsiteX284" fmla="*/ 914682 w 956683"/>
                <a:gd name="connsiteY284" fmla="*/ 877330 h 1127126"/>
                <a:gd name="connsiteX285" fmla="*/ 915926 w 956683"/>
                <a:gd name="connsiteY285" fmla="*/ 877522 h 1127126"/>
                <a:gd name="connsiteX286" fmla="*/ 915452 w 956683"/>
                <a:gd name="connsiteY286" fmla="*/ 879182 h 1127126"/>
                <a:gd name="connsiteX287" fmla="*/ 915181 w 956683"/>
                <a:gd name="connsiteY287" fmla="*/ 879861 h 1127126"/>
                <a:gd name="connsiteX288" fmla="*/ 913104 w 956683"/>
                <a:gd name="connsiteY288" fmla="*/ 879306 h 1127126"/>
                <a:gd name="connsiteX289" fmla="*/ 916101 w 956683"/>
                <a:gd name="connsiteY289" fmla="*/ 876907 h 1127126"/>
                <a:gd name="connsiteX290" fmla="*/ 926697 w 956683"/>
                <a:gd name="connsiteY290" fmla="*/ 879182 h 1127126"/>
                <a:gd name="connsiteX291" fmla="*/ 915926 w 956683"/>
                <a:gd name="connsiteY291" fmla="*/ 877522 h 1127126"/>
                <a:gd name="connsiteX292" fmla="*/ 908424 w 956683"/>
                <a:gd name="connsiteY292" fmla="*/ 876365 h 1127126"/>
                <a:gd name="connsiteX293" fmla="*/ 912435 w 956683"/>
                <a:gd name="connsiteY293" fmla="*/ 876983 h 1127126"/>
                <a:gd name="connsiteX294" fmla="*/ 911780 w 956683"/>
                <a:gd name="connsiteY294" fmla="*/ 878952 h 1127126"/>
                <a:gd name="connsiteX295" fmla="*/ 907004 w 956683"/>
                <a:gd name="connsiteY295" fmla="*/ 877676 h 1127126"/>
                <a:gd name="connsiteX296" fmla="*/ 906984 w 956683"/>
                <a:gd name="connsiteY296" fmla="*/ 877327 h 1127126"/>
                <a:gd name="connsiteX297" fmla="*/ 912703 w 956683"/>
                <a:gd name="connsiteY297" fmla="*/ 876177 h 1127126"/>
                <a:gd name="connsiteX298" fmla="*/ 915178 w 956683"/>
                <a:gd name="connsiteY298" fmla="*/ 876708 h 1127126"/>
                <a:gd name="connsiteX299" fmla="*/ 914682 w 956683"/>
                <a:gd name="connsiteY299" fmla="*/ 877330 h 1127126"/>
                <a:gd name="connsiteX300" fmla="*/ 912435 w 956683"/>
                <a:gd name="connsiteY300" fmla="*/ 876983 h 1127126"/>
                <a:gd name="connsiteX301" fmla="*/ 903133 w 956683"/>
                <a:gd name="connsiteY301" fmla="*/ 875549 h 1127126"/>
                <a:gd name="connsiteX302" fmla="*/ 906915 w 956683"/>
                <a:gd name="connsiteY302" fmla="*/ 876132 h 1127126"/>
                <a:gd name="connsiteX303" fmla="*/ 906984 w 956683"/>
                <a:gd name="connsiteY303" fmla="*/ 877327 h 1127126"/>
                <a:gd name="connsiteX304" fmla="*/ 906617 w 956683"/>
                <a:gd name="connsiteY304" fmla="*/ 877572 h 1127126"/>
                <a:gd name="connsiteX305" fmla="*/ 903197 w 956683"/>
                <a:gd name="connsiteY305" fmla="*/ 876658 h 1127126"/>
                <a:gd name="connsiteX306" fmla="*/ 906845 w 956683"/>
                <a:gd name="connsiteY306" fmla="*/ 874919 h 1127126"/>
                <a:gd name="connsiteX307" fmla="*/ 909678 w 956683"/>
                <a:gd name="connsiteY307" fmla="*/ 875527 h 1127126"/>
                <a:gd name="connsiteX308" fmla="*/ 908424 w 956683"/>
                <a:gd name="connsiteY308" fmla="*/ 876365 h 1127126"/>
                <a:gd name="connsiteX309" fmla="*/ 906915 w 956683"/>
                <a:gd name="connsiteY309" fmla="*/ 876132 h 1127126"/>
                <a:gd name="connsiteX310" fmla="*/ 916701 w 956683"/>
                <a:gd name="connsiteY310" fmla="*/ 874800 h 1127126"/>
                <a:gd name="connsiteX311" fmla="*/ 916101 w 956683"/>
                <a:gd name="connsiteY311" fmla="*/ 876907 h 1127126"/>
                <a:gd name="connsiteX312" fmla="*/ 915178 w 956683"/>
                <a:gd name="connsiteY312" fmla="*/ 876708 h 1127126"/>
                <a:gd name="connsiteX313" fmla="*/ 913846 w 956683"/>
                <a:gd name="connsiteY313" fmla="*/ 872743 h 1127126"/>
                <a:gd name="connsiteX314" fmla="*/ 912703 w 956683"/>
                <a:gd name="connsiteY314" fmla="*/ 876177 h 1127126"/>
                <a:gd name="connsiteX315" fmla="*/ 909678 w 956683"/>
                <a:gd name="connsiteY315" fmla="*/ 875527 h 1127126"/>
                <a:gd name="connsiteX316" fmla="*/ 611493 w 956683"/>
                <a:gd name="connsiteY316" fmla="*/ 866647 h 1127126"/>
                <a:gd name="connsiteX317" fmla="*/ 609592 w 956683"/>
                <a:gd name="connsiteY317" fmla="*/ 880199 h 1127126"/>
                <a:gd name="connsiteX318" fmla="*/ 608532 w 956683"/>
                <a:gd name="connsiteY318" fmla="*/ 871840 h 1127126"/>
                <a:gd name="connsiteX319" fmla="*/ 728184 w 956683"/>
                <a:gd name="connsiteY319" fmla="*/ 864194 h 1127126"/>
                <a:gd name="connsiteX320" fmla="*/ 757537 w 956683"/>
                <a:gd name="connsiteY320" fmla="*/ 868729 h 1127126"/>
                <a:gd name="connsiteX321" fmla="*/ 829242 w 956683"/>
                <a:gd name="connsiteY321" fmla="*/ 886696 h 1127126"/>
                <a:gd name="connsiteX322" fmla="*/ 892963 w 956683"/>
                <a:gd name="connsiteY322" fmla="*/ 886696 h 1127126"/>
                <a:gd name="connsiteX323" fmla="*/ 899182 w 956683"/>
                <a:gd name="connsiteY323" fmla="*/ 882540 h 1127126"/>
                <a:gd name="connsiteX324" fmla="*/ 903556 w 956683"/>
                <a:gd name="connsiteY324" fmla="*/ 882887 h 1127126"/>
                <a:gd name="connsiteX325" fmla="*/ 903993 w 956683"/>
                <a:gd name="connsiteY325" fmla="*/ 890480 h 1127126"/>
                <a:gd name="connsiteX326" fmla="*/ 874221 w 956683"/>
                <a:gd name="connsiteY326" fmla="*/ 894209 h 1127126"/>
                <a:gd name="connsiteX327" fmla="*/ 814249 w 956683"/>
                <a:gd name="connsiteY327" fmla="*/ 886696 h 1127126"/>
                <a:gd name="connsiteX328" fmla="*/ 613787 w 956683"/>
                <a:gd name="connsiteY328" fmla="*/ 862624 h 1127126"/>
                <a:gd name="connsiteX329" fmla="*/ 611493 w 956683"/>
                <a:gd name="connsiteY329" fmla="*/ 866647 h 1127126"/>
                <a:gd name="connsiteX330" fmla="*/ 611843 w 956683"/>
                <a:gd name="connsiteY330" fmla="*/ 864156 h 1127126"/>
                <a:gd name="connsiteX331" fmla="*/ 728796 w 956683"/>
                <a:gd name="connsiteY331" fmla="*/ 859134 h 1127126"/>
                <a:gd name="connsiteX332" fmla="*/ 794102 w 956683"/>
                <a:gd name="connsiteY332" fmla="*/ 868851 h 1127126"/>
                <a:gd name="connsiteX333" fmla="*/ 865684 w 956683"/>
                <a:gd name="connsiteY333" fmla="*/ 875568 h 1127126"/>
                <a:gd name="connsiteX334" fmla="*/ 870473 w 956683"/>
                <a:gd name="connsiteY334" fmla="*/ 876834 h 1127126"/>
                <a:gd name="connsiteX335" fmla="*/ 899783 w 956683"/>
                <a:gd name="connsiteY335" fmla="*/ 882139 h 1127126"/>
                <a:gd name="connsiteX336" fmla="*/ 899182 w 956683"/>
                <a:gd name="connsiteY336" fmla="*/ 882540 h 1127126"/>
                <a:gd name="connsiteX337" fmla="*/ 791759 w 956683"/>
                <a:gd name="connsiteY337" fmla="*/ 874017 h 1127126"/>
                <a:gd name="connsiteX338" fmla="*/ 757537 w 956683"/>
                <a:gd name="connsiteY338" fmla="*/ 868729 h 1127126"/>
                <a:gd name="connsiteX339" fmla="*/ 754277 w 956683"/>
                <a:gd name="connsiteY339" fmla="*/ 867912 h 1127126"/>
                <a:gd name="connsiteX340" fmla="*/ 622858 w 956683"/>
                <a:gd name="connsiteY340" fmla="*/ 859021 h 1127126"/>
                <a:gd name="connsiteX341" fmla="*/ 623087 w 956683"/>
                <a:gd name="connsiteY341" fmla="*/ 860399 h 1127126"/>
                <a:gd name="connsiteX342" fmla="*/ 630584 w 956683"/>
                <a:gd name="connsiteY342" fmla="*/ 886696 h 1127126"/>
                <a:gd name="connsiteX343" fmla="*/ 638080 w 956683"/>
                <a:gd name="connsiteY343" fmla="*/ 988127 h 1127126"/>
                <a:gd name="connsiteX344" fmla="*/ 637676 w 956683"/>
                <a:gd name="connsiteY344" fmla="*/ 999465 h 1127126"/>
                <a:gd name="connsiteX345" fmla="*/ 630285 w 956683"/>
                <a:gd name="connsiteY345" fmla="*/ 959460 h 1127126"/>
                <a:gd name="connsiteX346" fmla="*/ 626836 w 956683"/>
                <a:gd name="connsiteY346" fmla="*/ 905480 h 1127126"/>
                <a:gd name="connsiteX347" fmla="*/ 619768 w 956683"/>
                <a:gd name="connsiteY347" fmla="*/ 862977 h 1127126"/>
                <a:gd name="connsiteX348" fmla="*/ 618850 w 956683"/>
                <a:gd name="connsiteY348" fmla="*/ 858635 h 1127126"/>
                <a:gd name="connsiteX349" fmla="*/ 619339 w 956683"/>
                <a:gd name="connsiteY349" fmla="*/ 860399 h 1127126"/>
                <a:gd name="connsiteX350" fmla="*/ 619768 w 956683"/>
                <a:gd name="connsiteY350" fmla="*/ 862977 h 1127126"/>
                <a:gd name="connsiteX351" fmla="*/ 619398 w 956683"/>
                <a:gd name="connsiteY351" fmla="*/ 863451 h 1127126"/>
                <a:gd name="connsiteX352" fmla="*/ 623087 w 956683"/>
                <a:gd name="connsiteY352" fmla="*/ 920506 h 1127126"/>
                <a:gd name="connsiteX353" fmla="*/ 630285 w 956683"/>
                <a:gd name="connsiteY353" fmla="*/ 959460 h 1127126"/>
                <a:gd name="connsiteX354" fmla="*/ 632700 w 956683"/>
                <a:gd name="connsiteY354" fmla="*/ 997263 h 1127126"/>
                <a:gd name="connsiteX355" fmla="*/ 626836 w 956683"/>
                <a:gd name="connsiteY355" fmla="*/ 969344 h 1127126"/>
                <a:gd name="connsiteX356" fmla="*/ 615591 w 956683"/>
                <a:gd name="connsiteY356" fmla="*/ 901723 h 1127126"/>
                <a:gd name="connsiteX357" fmla="*/ 611843 w 956683"/>
                <a:gd name="connsiteY357" fmla="*/ 877304 h 1127126"/>
                <a:gd name="connsiteX358" fmla="*/ 617167 w 956683"/>
                <a:gd name="connsiteY358" fmla="*/ 859961 h 1127126"/>
                <a:gd name="connsiteX359" fmla="*/ 617938 w 956683"/>
                <a:gd name="connsiteY359" fmla="*/ 855343 h 1127126"/>
                <a:gd name="connsiteX360" fmla="*/ 618245 w 956683"/>
                <a:gd name="connsiteY360" fmla="*/ 856450 h 1127126"/>
                <a:gd name="connsiteX361" fmla="*/ 617167 w 956683"/>
                <a:gd name="connsiteY361" fmla="*/ 859961 h 1127126"/>
                <a:gd name="connsiteX362" fmla="*/ 613787 w 956683"/>
                <a:gd name="connsiteY362" fmla="*/ 862624 h 1127126"/>
                <a:gd name="connsiteX363" fmla="*/ 627781 w 956683"/>
                <a:gd name="connsiteY363" fmla="*/ 852717 h 1127126"/>
                <a:gd name="connsiteX364" fmla="*/ 622858 w 956683"/>
                <a:gd name="connsiteY364" fmla="*/ 859021 h 1127126"/>
                <a:gd name="connsiteX365" fmla="*/ 622337 w 956683"/>
                <a:gd name="connsiteY365" fmla="*/ 855888 h 1127126"/>
                <a:gd name="connsiteX366" fmla="*/ 626074 w 956683"/>
                <a:gd name="connsiteY366" fmla="*/ 852944 h 1127126"/>
                <a:gd name="connsiteX367" fmla="*/ 621702 w 956683"/>
                <a:gd name="connsiteY367" fmla="*/ 852069 h 1127126"/>
                <a:gd name="connsiteX368" fmla="*/ 622337 w 956683"/>
                <a:gd name="connsiteY368" fmla="*/ 855888 h 1127126"/>
                <a:gd name="connsiteX369" fmla="*/ 618850 w 956683"/>
                <a:gd name="connsiteY369" fmla="*/ 858635 h 1127126"/>
                <a:gd name="connsiteX370" fmla="*/ 618245 w 956683"/>
                <a:gd name="connsiteY370" fmla="*/ 856450 h 1127126"/>
                <a:gd name="connsiteX371" fmla="*/ 619339 w 956683"/>
                <a:gd name="connsiteY371" fmla="*/ 852885 h 1127126"/>
                <a:gd name="connsiteX372" fmla="*/ 746390 w 956683"/>
                <a:gd name="connsiteY372" fmla="*/ 848351 h 1127126"/>
                <a:gd name="connsiteX373" fmla="*/ 802394 w 956683"/>
                <a:gd name="connsiteY373" fmla="*/ 855594 h 1127126"/>
                <a:gd name="connsiteX374" fmla="*/ 829242 w 956683"/>
                <a:gd name="connsiteY374" fmla="*/ 860399 h 1127126"/>
                <a:gd name="connsiteX375" fmla="*/ 877969 w 956683"/>
                <a:gd name="connsiteY375" fmla="*/ 871669 h 1127126"/>
                <a:gd name="connsiteX376" fmla="*/ 893475 w 956683"/>
                <a:gd name="connsiteY376" fmla="*/ 874060 h 1127126"/>
                <a:gd name="connsiteX377" fmla="*/ 903197 w 956683"/>
                <a:gd name="connsiteY377" fmla="*/ 876658 h 1127126"/>
                <a:gd name="connsiteX378" fmla="*/ 903288 w 956683"/>
                <a:gd name="connsiteY378" fmla="*/ 878247 h 1127126"/>
                <a:gd name="connsiteX379" fmla="*/ 870473 w 956683"/>
                <a:gd name="connsiteY379" fmla="*/ 871669 h 1127126"/>
                <a:gd name="connsiteX380" fmla="*/ 854650 w 956683"/>
                <a:gd name="connsiteY380" fmla="*/ 868696 h 1127126"/>
                <a:gd name="connsiteX381" fmla="*/ 851732 w 956683"/>
                <a:gd name="connsiteY381" fmla="*/ 867912 h 1127126"/>
                <a:gd name="connsiteX382" fmla="*/ 799256 w 956683"/>
                <a:gd name="connsiteY382" fmla="*/ 856642 h 1127126"/>
                <a:gd name="connsiteX383" fmla="*/ 755523 w 956683"/>
                <a:gd name="connsiteY383" fmla="*/ 850067 h 1127126"/>
                <a:gd name="connsiteX384" fmla="*/ 633597 w 956683"/>
                <a:gd name="connsiteY384" fmla="*/ 848228 h 1127126"/>
                <a:gd name="connsiteX385" fmla="*/ 649325 w 956683"/>
                <a:gd name="connsiteY385" fmla="*/ 849129 h 1127126"/>
                <a:gd name="connsiteX386" fmla="*/ 686808 w 956683"/>
                <a:gd name="connsiteY386" fmla="*/ 852885 h 1127126"/>
                <a:gd name="connsiteX387" fmla="*/ 705422 w 956683"/>
                <a:gd name="connsiteY387" fmla="*/ 855655 h 1127126"/>
                <a:gd name="connsiteX388" fmla="*/ 728039 w 956683"/>
                <a:gd name="connsiteY388" fmla="*/ 864156 h 1127126"/>
                <a:gd name="connsiteX389" fmla="*/ 728184 w 956683"/>
                <a:gd name="connsiteY389" fmla="*/ 864194 h 1127126"/>
                <a:gd name="connsiteX390" fmla="*/ 679311 w 956683"/>
                <a:gd name="connsiteY390" fmla="*/ 856642 h 1127126"/>
                <a:gd name="connsiteX391" fmla="*/ 644171 w 956683"/>
                <a:gd name="connsiteY391" fmla="*/ 850537 h 1127126"/>
                <a:gd name="connsiteX392" fmla="*/ 627781 w 956683"/>
                <a:gd name="connsiteY392" fmla="*/ 852717 h 1127126"/>
                <a:gd name="connsiteX393" fmla="*/ 630584 w 956683"/>
                <a:gd name="connsiteY393" fmla="*/ 849129 h 1127126"/>
                <a:gd name="connsiteX394" fmla="*/ 739284 w 956683"/>
                <a:gd name="connsiteY394" fmla="*/ 844299 h 1127126"/>
                <a:gd name="connsiteX395" fmla="*/ 825494 w 956683"/>
                <a:gd name="connsiteY395" fmla="*/ 856642 h 1127126"/>
                <a:gd name="connsiteX396" fmla="*/ 874221 w 956683"/>
                <a:gd name="connsiteY396" fmla="*/ 867912 h 1127126"/>
                <a:gd name="connsiteX397" fmla="*/ 903050 w 956683"/>
                <a:gd name="connsiteY397" fmla="*/ 874104 h 1127126"/>
                <a:gd name="connsiteX398" fmla="*/ 903133 w 956683"/>
                <a:gd name="connsiteY398" fmla="*/ 875549 h 1127126"/>
                <a:gd name="connsiteX399" fmla="*/ 893475 w 956683"/>
                <a:gd name="connsiteY399" fmla="*/ 874060 h 1127126"/>
                <a:gd name="connsiteX400" fmla="*/ 870473 w 956683"/>
                <a:gd name="connsiteY400" fmla="*/ 867912 h 1127126"/>
                <a:gd name="connsiteX401" fmla="*/ 810501 w 956683"/>
                <a:gd name="connsiteY401" fmla="*/ 856642 h 1127126"/>
                <a:gd name="connsiteX402" fmla="*/ 802394 w 956683"/>
                <a:gd name="connsiteY402" fmla="*/ 855594 h 1127126"/>
                <a:gd name="connsiteX403" fmla="*/ 667238 w 956683"/>
                <a:gd name="connsiteY403" fmla="*/ 841304 h 1127126"/>
                <a:gd name="connsiteX404" fmla="*/ 682607 w 956683"/>
                <a:gd name="connsiteY404" fmla="*/ 841548 h 1127126"/>
                <a:gd name="connsiteX405" fmla="*/ 709297 w 956683"/>
                <a:gd name="connsiteY405" fmla="*/ 852416 h 1127126"/>
                <a:gd name="connsiteX406" fmla="*/ 728796 w 956683"/>
                <a:gd name="connsiteY406" fmla="*/ 859134 h 1127126"/>
                <a:gd name="connsiteX407" fmla="*/ 705422 w 956683"/>
                <a:gd name="connsiteY407" fmla="*/ 855655 h 1127126"/>
                <a:gd name="connsiteX408" fmla="*/ 619638 w 956683"/>
                <a:gd name="connsiteY408" fmla="*/ 839657 h 1127126"/>
                <a:gd name="connsiteX409" fmla="*/ 621626 w 956683"/>
                <a:gd name="connsiteY409" fmla="*/ 851612 h 1127126"/>
                <a:gd name="connsiteX410" fmla="*/ 619339 w 956683"/>
                <a:gd name="connsiteY410" fmla="*/ 852885 h 1127126"/>
                <a:gd name="connsiteX411" fmla="*/ 617938 w 956683"/>
                <a:gd name="connsiteY411" fmla="*/ 855343 h 1127126"/>
                <a:gd name="connsiteX412" fmla="*/ 614858 w 956683"/>
                <a:gd name="connsiteY412" fmla="*/ 844231 h 1127126"/>
                <a:gd name="connsiteX413" fmla="*/ 615591 w 956683"/>
                <a:gd name="connsiteY413" fmla="*/ 841615 h 1127126"/>
                <a:gd name="connsiteX414" fmla="*/ 711001 w 956683"/>
                <a:gd name="connsiteY414" fmla="*/ 839566 h 1127126"/>
                <a:gd name="connsiteX415" fmla="*/ 724291 w 956683"/>
                <a:gd name="connsiteY415" fmla="*/ 841615 h 1127126"/>
                <a:gd name="connsiteX416" fmla="*/ 739284 w 956683"/>
                <a:gd name="connsiteY416" fmla="*/ 844299 h 1127126"/>
                <a:gd name="connsiteX417" fmla="*/ 720542 w 956683"/>
                <a:gd name="connsiteY417" fmla="*/ 841615 h 1127126"/>
                <a:gd name="connsiteX418" fmla="*/ 677646 w 956683"/>
                <a:gd name="connsiteY418" fmla="*/ 839528 h 1127126"/>
                <a:gd name="connsiteX419" fmla="*/ 694336 w 956683"/>
                <a:gd name="connsiteY419" fmla="*/ 841619 h 1127126"/>
                <a:gd name="connsiteX420" fmla="*/ 730057 w 956683"/>
                <a:gd name="connsiteY420" fmla="*/ 846239 h 1127126"/>
                <a:gd name="connsiteX421" fmla="*/ 755523 w 956683"/>
                <a:gd name="connsiteY421" fmla="*/ 850067 h 1127126"/>
                <a:gd name="connsiteX422" fmla="*/ 810501 w 956683"/>
                <a:gd name="connsiteY422" fmla="*/ 860399 h 1127126"/>
                <a:gd name="connsiteX423" fmla="*/ 854650 w 956683"/>
                <a:gd name="connsiteY423" fmla="*/ 868696 h 1127126"/>
                <a:gd name="connsiteX424" fmla="*/ 877969 w 956683"/>
                <a:gd name="connsiteY424" fmla="*/ 874956 h 1127126"/>
                <a:gd name="connsiteX425" fmla="*/ 903334 w 956683"/>
                <a:gd name="connsiteY425" fmla="*/ 879042 h 1127126"/>
                <a:gd name="connsiteX426" fmla="*/ 903338 w 956683"/>
                <a:gd name="connsiteY426" fmla="*/ 879101 h 1127126"/>
                <a:gd name="connsiteX427" fmla="*/ 865684 w 956683"/>
                <a:gd name="connsiteY427" fmla="*/ 875568 h 1127126"/>
                <a:gd name="connsiteX428" fmla="*/ 836739 w 956683"/>
                <a:gd name="connsiteY428" fmla="*/ 867912 h 1127126"/>
                <a:gd name="connsiteX429" fmla="*/ 769270 w 956683"/>
                <a:gd name="connsiteY429" fmla="*/ 856642 h 1127126"/>
                <a:gd name="connsiteX430" fmla="*/ 686808 w 956683"/>
                <a:gd name="connsiteY430" fmla="*/ 841615 h 1127126"/>
                <a:gd name="connsiteX431" fmla="*/ 682607 w 956683"/>
                <a:gd name="connsiteY431" fmla="*/ 841548 h 1127126"/>
                <a:gd name="connsiteX432" fmla="*/ 659745 w 956683"/>
                <a:gd name="connsiteY432" fmla="*/ 838488 h 1127126"/>
                <a:gd name="connsiteX433" fmla="*/ 667238 w 956683"/>
                <a:gd name="connsiteY433" fmla="*/ 841304 h 1127126"/>
                <a:gd name="connsiteX434" fmla="*/ 657290 w 956683"/>
                <a:gd name="connsiteY434" fmla="*/ 841146 h 1127126"/>
                <a:gd name="connsiteX435" fmla="*/ 633597 w 956683"/>
                <a:gd name="connsiteY435" fmla="*/ 848228 h 1127126"/>
                <a:gd name="connsiteX436" fmla="*/ 632927 w 956683"/>
                <a:gd name="connsiteY436" fmla="*/ 848189 h 1127126"/>
                <a:gd name="connsiteX437" fmla="*/ 621702 w 956683"/>
                <a:gd name="connsiteY437" fmla="*/ 852069 h 1127126"/>
                <a:gd name="connsiteX438" fmla="*/ 621626 w 956683"/>
                <a:gd name="connsiteY438" fmla="*/ 851612 h 1127126"/>
                <a:gd name="connsiteX439" fmla="*/ 640423 w 956683"/>
                <a:gd name="connsiteY439" fmla="*/ 841146 h 1127126"/>
                <a:gd name="connsiteX440" fmla="*/ 614959 w 956683"/>
                <a:gd name="connsiteY440" fmla="*/ 837993 h 1127126"/>
                <a:gd name="connsiteX441" fmla="*/ 614654 w 956683"/>
                <a:gd name="connsiteY441" fmla="*/ 843494 h 1127126"/>
                <a:gd name="connsiteX442" fmla="*/ 614858 w 956683"/>
                <a:gd name="connsiteY442" fmla="*/ 844231 h 1127126"/>
                <a:gd name="connsiteX443" fmla="*/ 608094 w 956683"/>
                <a:gd name="connsiteY443" fmla="*/ 868382 h 1127126"/>
                <a:gd name="connsiteX444" fmla="*/ 608532 w 956683"/>
                <a:gd name="connsiteY444" fmla="*/ 871840 h 1127126"/>
                <a:gd name="connsiteX445" fmla="*/ 606220 w 956683"/>
                <a:gd name="connsiteY445" fmla="*/ 875895 h 1127126"/>
                <a:gd name="connsiteX446" fmla="*/ 605994 w 956683"/>
                <a:gd name="connsiteY446" fmla="*/ 879017 h 1127126"/>
                <a:gd name="connsiteX447" fmla="*/ 604346 w 956683"/>
                <a:gd name="connsiteY447" fmla="*/ 864156 h 1127126"/>
                <a:gd name="connsiteX448" fmla="*/ 610437 w 956683"/>
                <a:gd name="connsiteY448" fmla="*/ 840206 h 1127126"/>
                <a:gd name="connsiteX449" fmla="*/ 669155 w 956683"/>
                <a:gd name="connsiteY449" fmla="*/ 836071 h 1127126"/>
                <a:gd name="connsiteX450" fmla="*/ 690556 w 956683"/>
                <a:gd name="connsiteY450" fmla="*/ 837859 h 1127126"/>
                <a:gd name="connsiteX451" fmla="*/ 746390 w 956683"/>
                <a:gd name="connsiteY451" fmla="*/ 848351 h 1127126"/>
                <a:gd name="connsiteX452" fmla="*/ 730057 w 956683"/>
                <a:gd name="connsiteY452" fmla="*/ 846239 h 1127126"/>
                <a:gd name="connsiteX453" fmla="*/ 724291 w 956683"/>
                <a:gd name="connsiteY453" fmla="*/ 845372 h 1127126"/>
                <a:gd name="connsiteX454" fmla="*/ 694336 w 956683"/>
                <a:gd name="connsiteY454" fmla="*/ 841619 h 1127126"/>
                <a:gd name="connsiteX455" fmla="*/ 694304 w 956683"/>
                <a:gd name="connsiteY455" fmla="*/ 841615 h 1127126"/>
                <a:gd name="connsiteX456" fmla="*/ 673428 w 956683"/>
                <a:gd name="connsiteY456" fmla="*/ 837811 h 1127126"/>
                <a:gd name="connsiteX457" fmla="*/ 648789 w 956683"/>
                <a:gd name="connsiteY457" fmla="*/ 834370 h 1127126"/>
                <a:gd name="connsiteX458" fmla="*/ 659417 w 956683"/>
                <a:gd name="connsiteY458" fmla="*/ 835258 h 1127126"/>
                <a:gd name="connsiteX459" fmla="*/ 673428 w 956683"/>
                <a:gd name="connsiteY459" fmla="*/ 837811 h 1127126"/>
                <a:gd name="connsiteX460" fmla="*/ 677646 w 956683"/>
                <a:gd name="connsiteY460" fmla="*/ 839528 h 1127126"/>
                <a:gd name="connsiteX461" fmla="*/ 664318 w 956683"/>
                <a:gd name="connsiteY461" fmla="*/ 837859 h 1127126"/>
                <a:gd name="connsiteX462" fmla="*/ 659745 w 956683"/>
                <a:gd name="connsiteY462" fmla="*/ 838488 h 1127126"/>
                <a:gd name="connsiteX463" fmla="*/ 635319 w 956683"/>
                <a:gd name="connsiteY463" fmla="*/ 830147 h 1127126"/>
                <a:gd name="connsiteX464" fmla="*/ 640805 w 956683"/>
                <a:gd name="connsiteY464" fmla="*/ 831369 h 1127126"/>
                <a:gd name="connsiteX465" fmla="*/ 648789 w 956683"/>
                <a:gd name="connsiteY465" fmla="*/ 834370 h 1127126"/>
                <a:gd name="connsiteX466" fmla="*/ 645577 w 956683"/>
                <a:gd name="connsiteY466" fmla="*/ 834102 h 1127126"/>
                <a:gd name="connsiteX467" fmla="*/ 629178 w 956683"/>
                <a:gd name="connsiteY467" fmla="*/ 835041 h 1127126"/>
                <a:gd name="connsiteX468" fmla="*/ 619638 w 956683"/>
                <a:gd name="connsiteY468" fmla="*/ 839657 h 1127126"/>
                <a:gd name="connsiteX469" fmla="*/ 619339 w 956683"/>
                <a:gd name="connsiteY469" fmla="*/ 837859 h 1127126"/>
                <a:gd name="connsiteX470" fmla="*/ 620137 w 956683"/>
                <a:gd name="connsiteY470" fmla="*/ 835458 h 1127126"/>
                <a:gd name="connsiteX471" fmla="*/ 630584 w 956683"/>
                <a:gd name="connsiteY471" fmla="*/ 830345 h 1127126"/>
                <a:gd name="connsiteX472" fmla="*/ 650575 w 956683"/>
                <a:gd name="connsiteY472" fmla="*/ 829510 h 1127126"/>
                <a:gd name="connsiteX473" fmla="*/ 664318 w 956683"/>
                <a:gd name="connsiteY473" fmla="*/ 834102 h 1127126"/>
                <a:gd name="connsiteX474" fmla="*/ 669155 w 956683"/>
                <a:gd name="connsiteY474" fmla="*/ 836071 h 1127126"/>
                <a:gd name="connsiteX475" fmla="*/ 659417 w 956683"/>
                <a:gd name="connsiteY475" fmla="*/ 835258 h 1127126"/>
                <a:gd name="connsiteX476" fmla="*/ 653073 w 956683"/>
                <a:gd name="connsiteY476" fmla="*/ 834102 h 1127126"/>
                <a:gd name="connsiteX477" fmla="*/ 640805 w 956683"/>
                <a:gd name="connsiteY477" fmla="*/ 831369 h 1127126"/>
                <a:gd name="connsiteX478" fmla="*/ 638080 w 956683"/>
                <a:gd name="connsiteY478" fmla="*/ 830345 h 1127126"/>
                <a:gd name="connsiteX479" fmla="*/ 637009 w 956683"/>
                <a:gd name="connsiteY479" fmla="*/ 830077 h 1127126"/>
                <a:gd name="connsiteX480" fmla="*/ 644078 w 956683"/>
                <a:gd name="connsiteY480" fmla="*/ 827340 h 1127126"/>
                <a:gd name="connsiteX481" fmla="*/ 668067 w 956683"/>
                <a:gd name="connsiteY481" fmla="*/ 830345 h 1127126"/>
                <a:gd name="connsiteX482" fmla="*/ 711001 w 956683"/>
                <a:gd name="connsiteY482" fmla="*/ 839566 h 1127126"/>
                <a:gd name="connsiteX483" fmla="*/ 675563 w 956683"/>
                <a:gd name="connsiteY483" fmla="*/ 834102 h 1127126"/>
                <a:gd name="connsiteX484" fmla="*/ 653074 w 956683"/>
                <a:gd name="connsiteY484" fmla="*/ 829406 h 1127126"/>
                <a:gd name="connsiteX485" fmla="*/ 650575 w 956683"/>
                <a:gd name="connsiteY485" fmla="*/ 829510 h 1127126"/>
                <a:gd name="connsiteX486" fmla="*/ 623087 w 956683"/>
                <a:gd name="connsiteY486" fmla="*/ 826588 h 1127126"/>
                <a:gd name="connsiteX487" fmla="*/ 637009 w 956683"/>
                <a:gd name="connsiteY487" fmla="*/ 830077 h 1127126"/>
                <a:gd name="connsiteX488" fmla="*/ 635319 w 956683"/>
                <a:gd name="connsiteY488" fmla="*/ 830147 h 1127126"/>
                <a:gd name="connsiteX489" fmla="*/ 622829 w 956683"/>
                <a:gd name="connsiteY489" fmla="*/ 827366 h 1127126"/>
                <a:gd name="connsiteX490" fmla="*/ 619339 w 956683"/>
                <a:gd name="connsiteY490" fmla="*/ 826588 h 1127126"/>
                <a:gd name="connsiteX491" fmla="*/ 622829 w 956683"/>
                <a:gd name="connsiteY491" fmla="*/ 827366 h 1127126"/>
                <a:gd name="connsiteX492" fmla="*/ 620137 w 956683"/>
                <a:gd name="connsiteY492" fmla="*/ 835458 h 1127126"/>
                <a:gd name="connsiteX493" fmla="*/ 614959 w 956683"/>
                <a:gd name="connsiteY493" fmla="*/ 837993 h 1127126"/>
                <a:gd name="connsiteX494" fmla="*/ 615538 w 956683"/>
                <a:gd name="connsiteY494" fmla="*/ 827541 h 1127126"/>
                <a:gd name="connsiteX495" fmla="*/ 607157 w 956683"/>
                <a:gd name="connsiteY495" fmla="*/ 824710 h 1127126"/>
                <a:gd name="connsiteX496" fmla="*/ 617383 w 956683"/>
                <a:gd name="connsiteY496" fmla="*/ 825331 h 1127126"/>
                <a:gd name="connsiteX497" fmla="*/ 615591 w 956683"/>
                <a:gd name="connsiteY497" fmla="*/ 826588 h 1127126"/>
                <a:gd name="connsiteX498" fmla="*/ 615538 w 956683"/>
                <a:gd name="connsiteY498" fmla="*/ 827541 h 1127126"/>
                <a:gd name="connsiteX499" fmla="*/ 604346 w 956683"/>
                <a:gd name="connsiteY499" fmla="*/ 830345 h 1127126"/>
                <a:gd name="connsiteX500" fmla="*/ 596850 w 956683"/>
                <a:gd name="connsiteY500" fmla="*/ 849129 h 1127126"/>
                <a:gd name="connsiteX501" fmla="*/ 605613 w 956683"/>
                <a:gd name="connsiteY501" fmla="*/ 884262 h 1127126"/>
                <a:gd name="connsiteX502" fmla="*/ 604346 w 956683"/>
                <a:gd name="connsiteY502" fmla="*/ 901723 h 1127126"/>
                <a:gd name="connsiteX503" fmla="*/ 605222 w 956683"/>
                <a:gd name="connsiteY503" fmla="*/ 909432 h 1127126"/>
                <a:gd name="connsiteX504" fmla="*/ 604346 w 956683"/>
                <a:gd name="connsiteY504" fmla="*/ 905480 h 1127126"/>
                <a:gd name="connsiteX505" fmla="*/ 596850 w 956683"/>
                <a:gd name="connsiteY505" fmla="*/ 871669 h 1127126"/>
                <a:gd name="connsiteX506" fmla="*/ 593101 w 956683"/>
                <a:gd name="connsiteY506" fmla="*/ 845372 h 1127126"/>
                <a:gd name="connsiteX507" fmla="*/ 607157 w 956683"/>
                <a:gd name="connsiteY507" fmla="*/ 824710 h 1127126"/>
                <a:gd name="connsiteX508" fmla="*/ 921990 w 956683"/>
                <a:gd name="connsiteY508" fmla="*/ 824491 h 1127126"/>
                <a:gd name="connsiteX509" fmla="*/ 922949 w 956683"/>
                <a:gd name="connsiteY509" fmla="*/ 834102 h 1127126"/>
                <a:gd name="connsiteX510" fmla="*/ 915452 w 956683"/>
                <a:gd name="connsiteY510" fmla="*/ 871669 h 1127126"/>
                <a:gd name="connsiteX511" fmla="*/ 913846 w 956683"/>
                <a:gd name="connsiteY511" fmla="*/ 872743 h 1127126"/>
                <a:gd name="connsiteX512" fmla="*/ 919200 w 956683"/>
                <a:gd name="connsiteY512" fmla="*/ 856642 h 1127126"/>
                <a:gd name="connsiteX513" fmla="*/ 630584 w 956683"/>
                <a:gd name="connsiteY513" fmla="*/ 822832 h 1127126"/>
                <a:gd name="connsiteX514" fmla="*/ 644078 w 956683"/>
                <a:gd name="connsiteY514" fmla="*/ 827340 h 1127126"/>
                <a:gd name="connsiteX515" fmla="*/ 638080 w 956683"/>
                <a:gd name="connsiteY515" fmla="*/ 826588 h 1127126"/>
                <a:gd name="connsiteX516" fmla="*/ 617383 w 956683"/>
                <a:gd name="connsiteY516" fmla="*/ 825331 h 1127126"/>
                <a:gd name="connsiteX517" fmla="*/ 620276 w 956683"/>
                <a:gd name="connsiteY517" fmla="*/ 823301 h 1127126"/>
                <a:gd name="connsiteX518" fmla="*/ 630584 w 956683"/>
                <a:gd name="connsiteY518" fmla="*/ 822832 h 1127126"/>
                <a:gd name="connsiteX519" fmla="*/ 926878 w 956683"/>
                <a:gd name="connsiteY519" fmla="*/ 814051 h 1127126"/>
                <a:gd name="connsiteX520" fmla="*/ 927165 w 956683"/>
                <a:gd name="connsiteY520" fmla="*/ 835980 h 1127126"/>
                <a:gd name="connsiteX521" fmla="*/ 919200 w 956683"/>
                <a:gd name="connsiteY521" fmla="*/ 871669 h 1127126"/>
                <a:gd name="connsiteX522" fmla="*/ 916701 w 956683"/>
                <a:gd name="connsiteY522" fmla="*/ 874800 h 1127126"/>
                <a:gd name="connsiteX523" fmla="*/ 922949 w 956683"/>
                <a:gd name="connsiteY523" fmla="*/ 852885 h 1127126"/>
                <a:gd name="connsiteX524" fmla="*/ 926697 w 956683"/>
                <a:gd name="connsiteY524" fmla="*/ 815318 h 1127126"/>
                <a:gd name="connsiteX525" fmla="*/ 44138 w 956683"/>
                <a:gd name="connsiteY525" fmla="*/ 807867 h 1127126"/>
                <a:gd name="connsiteX526" fmla="*/ 44131 w 956683"/>
                <a:gd name="connsiteY526" fmla="*/ 808662 h 1127126"/>
                <a:gd name="connsiteX527" fmla="*/ 39543 w 956683"/>
                <a:gd name="connsiteY527" fmla="*/ 887060 h 1127126"/>
                <a:gd name="connsiteX528" fmla="*/ 37559 w 956683"/>
                <a:gd name="connsiteY528" fmla="*/ 905926 h 1127126"/>
                <a:gd name="connsiteX529" fmla="*/ 37559 w 956683"/>
                <a:gd name="connsiteY529" fmla="*/ 909685 h 1127126"/>
                <a:gd name="connsiteX530" fmla="*/ 35832 w 956683"/>
                <a:gd name="connsiteY530" fmla="*/ 930238 h 1127126"/>
                <a:gd name="connsiteX531" fmla="*/ 40597 w 956683"/>
                <a:gd name="connsiteY531" fmla="*/ 837234 h 1127126"/>
                <a:gd name="connsiteX532" fmla="*/ 48036 w 956683"/>
                <a:gd name="connsiteY532" fmla="*/ 806303 h 1127126"/>
                <a:gd name="connsiteX533" fmla="*/ 47992 w 956683"/>
                <a:gd name="connsiteY533" fmla="*/ 811429 h 1127126"/>
                <a:gd name="connsiteX534" fmla="*/ 44601 w 956683"/>
                <a:gd name="connsiteY534" fmla="*/ 855180 h 1127126"/>
                <a:gd name="connsiteX535" fmla="*/ 38765 w 956683"/>
                <a:gd name="connsiteY535" fmla="*/ 900346 h 1127126"/>
                <a:gd name="connsiteX536" fmla="*/ 39543 w 956683"/>
                <a:gd name="connsiteY536" fmla="*/ 887060 h 1127126"/>
                <a:gd name="connsiteX537" fmla="*/ 44314 w 956683"/>
                <a:gd name="connsiteY537" fmla="*/ 787343 h 1127126"/>
                <a:gd name="connsiteX538" fmla="*/ 44227 w 956683"/>
                <a:gd name="connsiteY538" fmla="*/ 797557 h 1127126"/>
                <a:gd name="connsiteX539" fmla="*/ 41315 w 956683"/>
                <a:gd name="connsiteY539" fmla="*/ 823228 h 1127126"/>
                <a:gd name="connsiteX540" fmla="*/ 40597 w 956683"/>
                <a:gd name="connsiteY540" fmla="*/ 837234 h 1127126"/>
                <a:gd name="connsiteX541" fmla="*/ 30047 w 956683"/>
                <a:gd name="connsiteY541" fmla="*/ 924722 h 1127126"/>
                <a:gd name="connsiteX542" fmla="*/ 23902 w 956683"/>
                <a:gd name="connsiteY542" fmla="*/ 1013907 h 1127126"/>
                <a:gd name="connsiteX543" fmla="*/ 30472 w 956683"/>
                <a:gd name="connsiteY543" fmla="*/ 911317 h 1127126"/>
                <a:gd name="connsiteX544" fmla="*/ 37559 w 956683"/>
                <a:gd name="connsiteY544" fmla="*/ 857059 h 1127126"/>
                <a:gd name="connsiteX545" fmla="*/ 49824 w 956683"/>
                <a:gd name="connsiteY545" fmla="*/ 760712 h 1127126"/>
                <a:gd name="connsiteX546" fmla="*/ 48888 w 956683"/>
                <a:gd name="connsiteY546" fmla="*/ 798208 h 1127126"/>
                <a:gd name="connsiteX547" fmla="*/ 48826 w 956683"/>
                <a:gd name="connsiteY547" fmla="*/ 798794 h 1127126"/>
                <a:gd name="connsiteX548" fmla="*/ 48036 w 956683"/>
                <a:gd name="connsiteY548" fmla="*/ 806303 h 1127126"/>
                <a:gd name="connsiteX549" fmla="*/ 48320 w 956683"/>
                <a:gd name="connsiteY549" fmla="*/ 773184 h 1127126"/>
                <a:gd name="connsiteX550" fmla="*/ 48429 w 956683"/>
                <a:gd name="connsiteY550" fmla="*/ 760511 h 1127126"/>
                <a:gd name="connsiteX551" fmla="*/ 48320 w 956683"/>
                <a:gd name="connsiteY551" fmla="*/ 773184 h 1127126"/>
                <a:gd name="connsiteX552" fmla="*/ 44138 w 956683"/>
                <a:gd name="connsiteY552" fmla="*/ 807867 h 1127126"/>
                <a:gd name="connsiteX553" fmla="*/ 44227 w 956683"/>
                <a:gd name="connsiteY553" fmla="*/ 797557 h 1127126"/>
                <a:gd name="connsiteX554" fmla="*/ 53321 w 956683"/>
                <a:gd name="connsiteY554" fmla="*/ 756058 h 1127126"/>
                <a:gd name="connsiteX555" fmla="*/ 52582 w 956683"/>
                <a:gd name="connsiteY555" fmla="*/ 785637 h 1127126"/>
                <a:gd name="connsiteX556" fmla="*/ 45070 w 956683"/>
                <a:gd name="connsiteY556" fmla="*/ 894649 h 1127126"/>
                <a:gd name="connsiteX557" fmla="*/ 42124 w 956683"/>
                <a:gd name="connsiteY557" fmla="*/ 922176 h 1127126"/>
                <a:gd name="connsiteX558" fmla="*/ 47887 w 956683"/>
                <a:gd name="connsiteY558" fmla="*/ 823698 h 1127126"/>
                <a:gd name="connsiteX559" fmla="*/ 47992 w 956683"/>
                <a:gd name="connsiteY559" fmla="*/ 811429 h 1127126"/>
                <a:gd name="connsiteX560" fmla="*/ 48826 w 956683"/>
                <a:gd name="connsiteY560" fmla="*/ 800674 h 1127126"/>
                <a:gd name="connsiteX561" fmla="*/ 48888 w 956683"/>
                <a:gd name="connsiteY561" fmla="*/ 798208 h 1127126"/>
                <a:gd name="connsiteX562" fmla="*/ 49876 w 956683"/>
                <a:gd name="connsiteY562" fmla="*/ 729943 h 1127126"/>
                <a:gd name="connsiteX563" fmla="*/ 50235 w 956683"/>
                <a:gd name="connsiteY563" fmla="*/ 744288 h 1127126"/>
                <a:gd name="connsiteX564" fmla="*/ 50225 w 956683"/>
                <a:gd name="connsiteY564" fmla="*/ 744682 h 1127126"/>
                <a:gd name="connsiteX565" fmla="*/ 48429 w 956683"/>
                <a:gd name="connsiteY565" fmla="*/ 760511 h 1127126"/>
                <a:gd name="connsiteX566" fmla="*/ 48576 w 956683"/>
                <a:gd name="connsiteY566" fmla="*/ 743359 h 1127126"/>
                <a:gd name="connsiteX567" fmla="*/ 53612 w 956683"/>
                <a:gd name="connsiteY567" fmla="*/ 714098 h 1127126"/>
                <a:gd name="connsiteX568" fmla="*/ 53926 w 956683"/>
                <a:gd name="connsiteY568" fmla="*/ 726694 h 1127126"/>
                <a:gd name="connsiteX569" fmla="*/ 49824 w 956683"/>
                <a:gd name="connsiteY569" fmla="*/ 760712 h 1127126"/>
                <a:gd name="connsiteX570" fmla="*/ 50225 w 956683"/>
                <a:gd name="connsiteY570" fmla="*/ 744682 h 1127126"/>
                <a:gd name="connsiteX571" fmla="*/ 53521 w 956683"/>
                <a:gd name="connsiteY571" fmla="*/ 715625 h 1127126"/>
                <a:gd name="connsiteX572" fmla="*/ 918339 w 956683"/>
                <a:gd name="connsiteY572" fmla="*/ 696355 h 1127126"/>
                <a:gd name="connsiteX573" fmla="*/ 919200 w 956683"/>
                <a:gd name="connsiteY573" fmla="*/ 721400 h 1127126"/>
                <a:gd name="connsiteX574" fmla="*/ 919200 w 956683"/>
                <a:gd name="connsiteY574" fmla="*/ 758967 h 1127126"/>
                <a:gd name="connsiteX575" fmla="*/ 924933 w 956683"/>
                <a:gd name="connsiteY575" fmla="*/ 790568 h 1127126"/>
                <a:gd name="connsiteX576" fmla="*/ 921990 w 956683"/>
                <a:gd name="connsiteY576" fmla="*/ 824491 h 1127126"/>
                <a:gd name="connsiteX577" fmla="*/ 915452 w 956683"/>
                <a:gd name="connsiteY577" fmla="*/ 758967 h 1127126"/>
                <a:gd name="connsiteX578" fmla="*/ 915452 w 956683"/>
                <a:gd name="connsiteY578" fmla="*/ 738305 h 1127126"/>
                <a:gd name="connsiteX579" fmla="*/ 915452 w 956683"/>
                <a:gd name="connsiteY579" fmla="*/ 687590 h 1127126"/>
                <a:gd name="connsiteX580" fmla="*/ 915452 w 956683"/>
                <a:gd name="connsiteY580" fmla="*/ 717643 h 1127126"/>
                <a:gd name="connsiteX581" fmla="*/ 915452 w 956683"/>
                <a:gd name="connsiteY581" fmla="*/ 738305 h 1127126"/>
                <a:gd name="connsiteX582" fmla="*/ 911704 w 956683"/>
                <a:gd name="connsiteY582" fmla="*/ 792778 h 1127126"/>
                <a:gd name="connsiteX583" fmla="*/ 907956 w 956683"/>
                <a:gd name="connsiteY583" fmla="*/ 845372 h 1127126"/>
                <a:gd name="connsiteX584" fmla="*/ 906550 w 956683"/>
                <a:gd name="connsiteY584" fmla="*/ 869791 h 1127126"/>
                <a:gd name="connsiteX585" fmla="*/ 906845 w 956683"/>
                <a:gd name="connsiteY585" fmla="*/ 874919 h 1127126"/>
                <a:gd name="connsiteX586" fmla="*/ 903050 w 956683"/>
                <a:gd name="connsiteY586" fmla="*/ 874104 h 1127126"/>
                <a:gd name="connsiteX587" fmla="*/ 902802 w 956683"/>
                <a:gd name="connsiteY587" fmla="*/ 869791 h 1127126"/>
                <a:gd name="connsiteX588" fmla="*/ 904207 w 956683"/>
                <a:gd name="connsiteY588" fmla="*/ 845372 h 1127126"/>
                <a:gd name="connsiteX589" fmla="*/ 907956 w 956683"/>
                <a:gd name="connsiteY589" fmla="*/ 792778 h 1127126"/>
                <a:gd name="connsiteX590" fmla="*/ 915452 w 956683"/>
                <a:gd name="connsiteY590" fmla="*/ 687590 h 1127126"/>
                <a:gd name="connsiteX591" fmla="*/ 57116 w 956683"/>
                <a:gd name="connsiteY591" fmla="*/ 655229 h 1127126"/>
                <a:gd name="connsiteX592" fmla="*/ 53612 w 956683"/>
                <a:gd name="connsiteY592" fmla="*/ 714098 h 1127126"/>
                <a:gd name="connsiteX593" fmla="*/ 53161 w 956683"/>
                <a:gd name="connsiteY593" fmla="*/ 696045 h 1127126"/>
                <a:gd name="connsiteX594" fmla="*/ 58759 w 956683"/>
                <a:gd name="connsiteY594" fmla="*/ 627629 h 1127126"/>
                <a:gd name="connsiteX595" fmla="*/ 58685 w 956683"/>
                <a:gd name="connsiteY595" fmla="*/ 639035 h 1127126"/>
                <a:gd name="connsiteX596" fmla="*/ 57116 w 956683"/>
                <a:gd name="connsiteY596" fmla="*/ 655229 h 1127126"/>
                <a:gd name="connsiteX597" fmla="*/ 48826 w 956683"/>
                <a:gd name="connsiteY597" fmla="*/ 618361 h 1127126"/>
                <a:gd name="connsiteX598" fmla="*/ 52582 w 956683"/>
                <a:gd name="connsiteY598" fmla="*/ 672866 h 1127126"/>
                <a:gd name="connsiteX599" fmla="*/ 53161 w 956683"/>
                <a:gd name="connsiteY599" fmla="*/ 696045 h 1127126"/>
                <a:gd name="connsiteX600" fmla="*/ 49876 w 956683"/>
                <a:gd name="connsiteY600" fmla="*/ 729943 h 1127126"/>
                <a:gd name="connsiteX601" fmla="*/ 48826 w 956683"/>
                <a:gd name="connsiteY601" fmla="*/ 687903 h 1127126"/>
                <a:gd name="connsiteX602" fmla="*/ 939622 w 956683"/>
                <a:gd name="connsiteY602" fmla="*/ 616212 h 1127126"/>
                <a:gd name="connsiteX603" fmla="*/ 941062 w 956683"/>
                <a:gd name="connsiteY603" fmla="*/ 658080 h 1127126"/>
                <a:gd name="connsiteX604" fmla="*/ 934193 w 956683"/>
                <a:gd name="connsiteY604" fmla="*/ 762724 h 1127126"/>
                <a:gd name="connsiteX605" fmla="*/ 926878 w 956683"/>
                <a:gd name="connsiteY605" fmla="*/ 814051 h 1127126"/>
                <a:gd name="connsiteX606" fmla="*/ 926697 w 956683"/>
                <a:gd name="connsiteY606" fmla="*/ 800291 h 1127126"/>
                <a:gd name="connsiteX607" fmla="*/ 924933 w 956683"/>
                <a:gd name="connsiteY607" fmla="*/ 790568 h 1127126"/>
                <a:gd name="connsiteX608" fmla="*/ 926697 w 956683"/>
                <a:gd name="connsiteY608" fmla="*/ 770238 h 1127126"/>
                <a:gd name="connsiteX609" fmla="*/ 937942 w 956683"/>
                <a:gd name="connsiteY609" fmla="*/ 665049 h 1127126"/>
                <a:gd name="connsiteX610" fmla="*/ 43593 w 956683"/>
                <a:gd name="connsiteY610" fmla="*/ 611961 h 1127126"/>
                <a:gd name="connsiteX611" fmla="*/ 48826 w 956683"/>
                <a:gd name="connsiteY611" fmla="*/ 687903 h 1127126"/>
                <a:gd name="connsiteX612" fmla="*/ 48826 w 956683"/>
                <a:gd name="connsiteY612" fmla="*/ 714216 h 1127126"/>
                <a:gd name="connsiteX613" fmla="*/ 48576 w 956683"/>
                <a:gd name="connsiteY613" fmla="*/ 743359 h 1127126"/>
                <a:gd name="connsiteX614" fmla="*/ 44314 w 956683"/>
                <a:gd name="connsiteY614" fmla="*/ 787343 h 1127126"/>
                <a:gd name="connsiteX615" fmla="*/ 45070 w 956683"/>
                <a:gd name="connsiteY615" fmla="*/ 699180 h 1127126"/>
                <a:gd name="connsiteX616" fmla="*/ 61001 w 956683"/>
                <a:gd name="connsiteY616" fmla="*/ 604458 h 1127126"/>
                <a:gd name="connsiteX617" fmla="*/ 60094 w 956683"/>
                <a:gd name="connsiteY617" fmla="*/ 691662 h 1127126"/>
                <a:gd name="connsiteX618" fmla="*/ 53321 w 956683"/>
                <a:gd name="connsiteY618" fmla="*/ 756058 h 1127126"/>
                <a:gd name="connsiteX619" fmla="*/ 53990 w 956683"/>
                <a:gd name="connsiteY619" fmla="*/ 729252 h 1127126"/>
                <a:gd name="connsiteX620" fmla="*/ 53926 w 956683"/>
                <a:gd name="connsiteY620" fmla="*/ 726694 h 1127126"/>
                <a:gd name="connsiteX621" fmla="*/ 56338 w 956683"/>
                <a:gd name="connsiteY621" fmla="*/ 706698 h 1127126"/>
                <a:gd name="connsiteX622" fmla="*/ 943611 w 956683"/>
                <a:gd name="connsiteY622" fmla="*/ 594986 h 1127126"/>
                <a:gd name="connsiteX623" fmla="*/ 945438 w 956683"/>
                <a:gd name="connsiteY623" fmla="*/ 646266 h 1127126"/>
                <a:gd name="connsiteX624" fmla="*/ 941690 w 956683"/>
                <a:gd name="connsiteY624" fmla="*/ 751454 h 1127126"/>
                <a:gd name="connsiteX625" fmla="*/ 934193 w 956683"/>
                <a:gd name="connsiteY625" fmla="*/ 804048 h 1127126"/>
                <a:gd name="connsiteX626" fmla="*/ 934193 w 956683"/>
                <a:gd name="connsiteY626" fmla="*/ 830345 h 1127126"/>
                <a:gd name="connsiteX627" fmla="*/ 934193 w 956683"/>
                <a:gd name="connsiteY627" fmla="*/ 852885 h 1127126"/>
                <a:gd name="connsiteX628" fmla="*/ 930445 w 956683"/>
                <a:gd name="connsiteY628" fmla="*/ 894209 h 1127126"/>
                <a:gd name="connsiteX629" fmla="*/ 904207 w 956683"/>
                <a:gd name="connsiteY629" fmla="*/ 928020 h 1127126"/>
                <a:gd name="connsiteX630" fmla="*/ 829242 w 956683"/>
                <a:gd name="connsiteY630" fmla="*/ 995641 h 1127126"/>
                <a:gd name="connsiteX631" fmla="*/ 816742 w 956683"/>
                <a:gd name="connsiteY631" fmla="*/ 1004040 h 1127126"/>
                <a:gd name="connsiteX632" fmla="*/ 833551 w 956683"/>
                <a:gd name="connsiteY632" fmla="*/ 986193 h 1127126"/>
                <a:gd name="connsiteX633" fmla="*/ 847515 w 956683"/>
                <a:gd name="connsiteY633" fmla="*/ 975918 h 1127126"/>
                <a:gd name="connsiteX634" fmla="*/ 881718 w 956683"/>
                <a:gd name="connsiteY634" fmla="*/ 943047 h 1127126"/>
                <a:gd name="connsiteX635" fmla="*/ 911704 w 956683"/>
                <a:gd name="connsiteY635" fmla="*/ 912993 h 1127126"/>
                <a:gd name="connsiteX636" fmla="*/ 930445 w 956683"/>
                <a:gd name="connsiteY636" fmla="*/ 879182 h 1127126"/>
                <a:gd name="connsiteX637" fmla="*/ 930445 w 956683"/>
                <a:gd name="connsiteY637" fmla="*/ 830345 h 1127126"/>
                <a:gd name="connsiteX638" fmla="*/ 934193 w 956683"/>
                <a:gd name="connsiteY638" fmla="*/ 781508 h 1127126"/>
                <a:gd name="connsiteX639" fmla="*/ 941690 w 956683"/>
                <a:gd name="connsiteY639" fmla="*/ 676319 h 1127126"/>
                <a:gd name="connsiteX640" fmla="*/ 941062 w 956683"/>
                <a:gd name="connsiteY640" fmla="*/ 658080 h 1127126"/>
                <a:gd name="connsiteX641" fmla="*/ 941221 w 956683"/>
                <a:gd name="connsiteY641" fmla="*/ 655657 h 1127126"/>
                <a:gd name="connsiteX642" fmla="*/ 58971 w 956683"/>
                <a:gd name="connsiteY642" fmla="*/ 594721 h 1127126"/>
                <a:gd name="connsiteX643" fmla="*/ 60094 w 956683"/>
                <a:gd name="connsiteY643" fmla="*/ 605204 h 1127126"/>
                <a:gd name="connsiteX644" fmla="*/ 58759 w 956683"/>
                <a:gd name="connsiteY644" fmla="*/ 627629 h 1127126"/>
                <a:gd name="connsiteX645" fmla="*/ 40041 w 956683"/>
                <a:gd name="connsiteY645" fmla="*/ 417889 h 1127126"/>
                <a:gd name="connsiteX646" fmla="*/ 48826 w 956683"/>
                <a:gd name="connsiteY646" fmla="*/ 499951 h 1127126"/>
                <a:gd name="connsiteX647" fmla="*/ 48826 w 956683"/>
                <a:gd name="connsiteY647" fmla="*/ 618361 h 1127126"/>
                <a:gd name="connsiteX648" fmla="*/ 45070 w 956683"/>
                <a:gd name="connsiteY648" fmla="*/ 563855 h 1127126"/>
                <a:gd name="connsiteX649" fmla="*/ 41315 w 956683"/>
                <a:gd name="connsiteY649" fmla="*/ 454843 h 1127126"/>
                <a:gd name="connsiteX650" fmla="*/ 44990 w 956683"/>
                <a:gd name="connsiteY650" fmla="*/ 416917 h 1127126"/>
                <a:gd name="connsiteX651" fmla="*/ 52113 w 956683"/>
                <a:gd name="connsiteY651" fmla="*/ 477397 h 1127126"/>
                <a:gd name="connsiteX652" fmla="*/ 59191 w 956683"/>
                <a:gd name="connsiteY652" fmla="*/ 560763 h 1127126"/>
                <a:gd name="connsiteX653" fmla="*/ 58971 w 956683"/>
                <a:gd name="connsiteY653" fmla="*/ 594721 h 1127126"/>
                <a:gd name="connsiteX654" fmla="*/ 48826 w 956683"/>
                <a:gd name="connsiteY654" fmla="*/ 499951 h 1127126"/>
                <a:gd name="connsiteX655" fmla="*/ 48826 w 956683"/>
                <a:gd name="connsiteY655" fmla="*/ 492433 h 1127126"/>
                <a:gd name="connsiteX656" fmla="*/ 919380 w 956683"/>
                <a:gd name="connsiteY656" fmla="*/ 387052 h 1127126"/>
                <a:gd name="connsiteX657" fmla="*/ 915452 w 956683"/>
                <a:gd name="connsiteY657" fmla="*/ 477213 h 1127126"/>
                <a:gd name="connsiteX658" fmla="*/ 915452 w 956683"/>
                <a:gd name="connsiteY658" fmla="*/ 503510 h 1127126"/>
                <a:gd name="connsiteX659" fmla="*/ 915452 w 956683"/>
                <a:gd name="connsiteY659" fmla="*/ 612455 h 1127126"/>
                <a:gd name="connsiteX660" fmla="*/ 915452 w 956683"/>
                <a:gd name="connsiteY660" fmla="*/ 661292 h 1127126"/>
                <a:gd name="connsiteX661" fmla="*/ 911704 w 956683"/>
                <a:gd name="connsiteY661" fmla="*/ 556104 h 1127126"/>
                <a:gd name="connsiteX662" fmla="*/ 915452 w 956683"/>
                <a:gd name="connsiteY662" fmla="*/ 447159 h 1127126"/>
                <a:gd name="connsiteX663" fmla="*/ 924335 w 956683"/>
                <a:gd name="connsiteY663" fmla="*/ 362195 h 1127126"/>
                <a:gd name="connsiteX664" fmla="*/ 922949 w 956683"/>
                <a:gd name="connsiteY664" fmla="*/ 465943 h 1127126"/>
                <a:gd name="connsiteX665" fmla="*/ 919200 w 956683"/>
                <a:gd name="connsiteY665" fmla="*/ 683833 h 1127126"/>
                <a:gd name="connsiteX666" fmla="*/ 918339 w 956683"/>
                <a:gd name="connsiteY666" fmla="*/ 696355 h 1127126"/>
                <a:gd name="connsiteX667" fmla="*/ 915452 w 956683"/>
                <a:gd name="connsiteY667" fmla="*/ 612455 h 1127126"/>
                <a:gd name="connsiteX668" fmla="*/ 915452 w 956683"/>
                <a:gd name="connsiteY668" fmla="*/ 503510 h 1127126"/>
                <a:gd name="connsiteX669" fmla="*/ 922949 w 956683"/>
                <a:gd name="connsiteY669" fmla="*/ 398322 h 1127126"/>
                <a:gd name="connsiteX670" fmla="*/ 33432 w 956683"/>
                <a:gd name="connsiteY670" fmla="*/ 350085 h 1127126"/>
                <a:gd name="connsiteX671" fmla="*/ 37559 w 956683"/>
                <a:gd name="connsiteY671" fmla="*/ 394698 h 1127126"/>
                <a:gd name="connsiteX672" fmla="*/ 39013 w 956683"/>
                <a:gd name="connsiteY672" fmla="*/ 408279 h 1127126"/>
                <a:gd name="connsiteX673" fmla="*/ 41315 w 956683"/>
                <a:gd name="connsiteY673" fmla="*/ 477397 h 1127126"/>
                <a:gd name="connsiteX674" fmla="*/ 43593 w 956683"/>
                <a:gd name="connsiteY674" fmla="*/ 611961 h 1127126"/>
                <a:gd name="connsiteX675" fmla="*/ 41315 w 956683"/>
                <a:gd name="connsiteY675" fmla="*/ 578891 h 1127126"/>
                <a:gd name="connsiteX676" fmla="*/ 37559 w 956683"/>
                <a:gd name="connsiteY676" fmla="*/ 469879 h 1127126"/>
                <a:gd name="connsiteX677" fmla="*/ 36636 w 956683"/>
                <a:gd name="connsiteY677" fmla="*/ 337843 h 1127126"/>
                <a:gd name="connsiteX678" fmla="*/ 37699 w 956683"/>
                <a:gd name="connsiteY678" fmla="*/ 349892 h 1127126"/>
                <a:gd name="connsiteX679" fmla="*/ 40041 w 956683"/>
                <a:gd name="connsiteY679" fmla="*/ 417889 h 1127126"/>
                <a:gd name="connsiteX680" fmla="*/ 39013 w 956683"/>
                <a:gd name="connsiteY680" fmla="*/ 408279 h 1127126"/>
                <a:gd name="connsiteX681" fmla="*/ 37559 w 956683"/>
                <a:gd name="connsiteY681" fmla="*/ 364626 h 1127126"/>
                <a:gd name="connsiteX682" fmla="*/ 925015 w 956683"/>
                <a:gd name="connsiteY682" fmla="*/ 273288 h 1127126"/>
                <a:gd name="connsiteX683" fmla="*/ 926791 w 956683"/>
                <a:gd name="connsiteY683" fmla="*/ 298205 h 1127126"/>
                <a:gd name="connsiteX684" fmla="*/ 924335 w 956683"/>
                <a:gd name="connsiteY684" fmla="*/ 362195 h 1127126"/>
                <a:gd name="connsiteX685" fmla="*/ 924354 w 956683"/>
                <a:gd name="connsiteY685" fmla="*/ 360755 h 1127126"/>
                <a:gd name="connsiteX686" fmla="*/ 923659 w 956683"/>
                <a:gd name="connsiteY686" fmla="*/ 308759 h 1127126"/>
                <a:gd name="connsiteX687" fmla="*/ 928331 w 956683"/>
                <a:gd name="connsiteY687" fmla="*/ 258071 h 1127126"/>
                <a:gd name="connsiteX688" fmla="*/ 934193 w 956683"/>
                <a:gd name="connsiteY688" fmla="*/ 334458 h 1127126"/>
                <a:gd name="connsiteX689" fmla="*/ 937942 w 956683"/>
                <a:gd name="connsiteY689" fmla="*/ 432132 h 1127126"/>
                <a:gd name="connsiteX690" fmla="*/ 941690 w 956683"/>
                <a:gd name="connsiteY690" fmla="*/ 541077 h 1127126"/>
                <a:gd name="connsiteX691" fmla="*/ 941953 w 956683"/>
                <a:gd name="connsiteY691" fmla="*/ 548459 h 1127126"/>
                <a:gd name="connsiteX692" fmla="*/ 939622 w 956683"/>
                <a:gd name="connsiteY692" fmla="*/ 616212 h 1127126"/>
                <a:gd name="connsiteX693" fmla="*/ 937942 w 956683"/>
                <a:gd name="connsiteY693" fmla="*/ 567374 h 1127126"/>
                <a:gd name="connsiteX694" fmla="*/ 934193 w 956683"/>
                <a:gd name="connsiteY694" fmla="*/ 458429 h 1127126"/>
                <a:gd name="connsiteX695" fmla="*/ 930445 w 956683"/>
                <a:gd name="connsiteY695" fmla="*/ 349484 h 1127126"/>
                <a:gd name="connsiteX696" fmla="*/ 926791 w 956683"/>
                <a:gd name="connsiteY696" fmla="*/ 298205 h 1127126"/>
                <a:gd name="connsiteX697" fmla="*/ 919200 w 956683"/>
                <a:gd name="connsiteY697" fmla="*/ 207981 h 1127126"/>
                <a:gd name="connsiteX698" fmla="*/ 922949 w 956683"/>
                <a:gd name="connsiteY698" fmla="*/ 244296 h 1127126"/>
                <a:gd name="connsiteX699" fmla="*/ 922949 w 956683"/>
                <a:gd name="connsiteY699" fmla="*/ 255566 h 1127126"/>
                <a:gd name="connsiteX700" fmla="*/ 923659 w 956683"/>
                <a:gd name="connsiteY700" fmla="*/ 308759 h 1127126"/>
                <a:gd name="connsiteX701" fmla="*/ 922480 w 956683"/>
                <a:gd name="connsiteY701" fmla="*/ 339623 h 1127126"/>
                <a:gd name="connsiteX702" fmla="*/ 919380 w 956683"/>
                <a:gd name="connsiteY702" fmla="*/ 387052 h 1127126"/>
                <a:gd name="connsiteX703" fmla="*/ 920137 w 956683"/>
                <a:gd name="connsiteY703" fmla="*/ 369677 h 1127126"/>
                <a:gd name="connsiteX704" fmla="*/ 919200 w 956683"/>
                <a:gd name="connsiteY704" fmla="*/ 259323 h 1127126"/>
                <a:gd name="connsiteX705" fmla="*/ 922949 w 956683"/>
                <a:gd name="connsiteY705" fmla="*/ 204225 h 1127126"/>
                <a:gd name="connsiteX706" fmla="*/ 926481 w 956683"/>
                <a:gd name="connsiteY706" fmla="*/ 234910 h 1127126"/>
                <a:gd name="connsiteX707" fmla="*/ 925015 w 956683"/>
                <a:gd name="connsiteY707" fmla="*/ 273288 h 1127126"/>
                <a:gd name="connsiteX708" fmla="*/ 922949 w 956683"/>
                <a:gd name="connsiteY708" fmla="*/ 244296 h 1127126"/>
                <a:gd name="connsiteX709" fmla="*/ 922949 w 956683"/>
                <a:gd name="connsiteY709" fmla="*/ 244296 h 1127126"/>
                <a:gd name="connsiteX710" fmla="*/ 30047 w 956683"/>
                <a:gd name="connsiteY710" fmla="*/ 150361 h 1127126"/>
                <a:gd name="connsiteX711" fmla="*/ 33803 w 956683"/>
                <a:gd name="connsiteY711" fmla="*/ 255614 h 1127126"/>
                <a:gd name="connsiteX712" fmla="*/ 36636 w 956683"/>
                <a:gd name="connsiteY712" fmla="*/ 337843 h 1127126"/>
                <a:gd name="connsiteX713" fmla="*/ 30685 w 956683"/>
                <a:gd name="connsiteY713" fmla="*/ 270362 h 1127126"/>
                <a:gd name="connsiteX714" fmla="*/ 30047 w 956683"/>
                <a:gd name="connsiteY714" fmla="*/ 251855 h 1127126"/>
                <a:gd name="connsiteX715" fmla="*/ 30258 w 956683"/>
                <a:gd name="connsiteY715" fmla="*/ 141016 h 1127126"/>
                <a:gd name="connsiteX716" fmla="*/ 33926 w 956683"/>
                <a:gd name="connsiteY716" fmla="*/ 161577 h 1127126"/>
                <a:gd name="connsiteX717" fmla="*/ 37559 w 956683"/>
                <a:gd name="connsiteY717" fmla="*/ 270650 h 1127126"/>
                <a:gd name="connsiteX718" fmla="*/ 44990 w 956683"/>
                <a:gd name="connsiteY718" fmla="*/ 416917 h 1127126"/>
                <a:gd name="connsiteX719" fmla="*/ 39495 w 956683"/>
                <a:gd name="connsiteY719" fmla="*/ 370265 h 1127126"/>
                <a:gd name="connsiteX720" fmla="*/ 37699 w 956683"/>
                <a:gd name="connsiteY720" fmla="*/ 349892 h 1127126"/>
                <a:gd name="connsiteX721" fmla="*/ 33803 w 956683"/>
                <a:gd name="connsiteY721" fmla="*/ 236819 h 1127126"/>
                <a:gd name="connsiteX722" fmla="*/ 29357 w 956683"/>
                <a:gd name="connsiteY722" fmla="*/ 113212 h 1127126"/>
                <a:gd name="connsiteX723" fmla="*/ 31456 w 956683"/>
                <a:gd name="connsiteY723" fmla="*/ 120759 h 1127126"/>
                <a:gd name="connsiteX724" fmla="*/ 41315 w 956683"/>
                <a:gd name="connsiteY724" fmla="*/ 169156 h 1127126"/>
                <a:gd name="connsiteX725" fmla="*/ 56338 w 956683"/>
                <a:gd name="connsiteY725" fmla="*/ 274409 h 1127126"/>
                <a:gd name="connsiteX726" fmla="*/ 66197 w 956683"/>
                <a:gd name="connsiteY726" fmla="*/ 490554 h 1127126"/>
                <a:gd name="connsiteX727" fmla="*/ 61001 w 956683"/>
                <a:gd name="connsiteY727" fmla="*/ 604458 h 1127126"/>
                <a:gd name="connsiteX728" fmla="*/ 61209 w 956683"/>
                <a:gd name="connsiteY728" fmla="*/ 584529 h 1127126"/>
                <a:gd name="connsiteX729" fmla="*/ 59191 w 956683"/>
                <a:gd name="connsiteY729" fmla="*/ 560763 h 1127126"/>
                <a:gd name="connsiteX730" fmla="*/ 60094 w 956683"/>
                <a:gd name="connsiteY730" fmla="*/ 421011 h 1127126"/>
                <a:gd name="connsiteX731" fmla="*/ 41315 w 956683"/>
                <a:gd name="connsiteY731" fmla="*/ 202988 h 1127126"/>
                <a:gd name="connsiteX732" fmla="*/ 33926 w 956683"/>
                <a:gd name="connsiteY732" fmla="*/ 161577 h 1127126"/>
                <a:gd name="connsiteX733" fmla="*/ 33803 w 956683"/>
                <a:gd name="connsiteY733" fmla="*/ 157879 h 1127126"/>
                <a:gd name="connsiteX734" fmla="*/ 29817 w 956683"/>
                <a:gd name="connsiteY734" fmla="*/ 127960 h 1127126"/>
                <a:gd name="connsiteX735" fmla="*/ 25163 w 956683"/>
                <a:gd name="connsiteY735" fmla="*/ 112461 h 1127126"/>
                <a:gd name="connsiteX736" fmla="*/ 29364 w 956683"/>
                <a:gd name="connsiteY736" fmla="*/ 136009 h 1127126"/>
                <a:gd name="connsiteX737" fmla="*/ 30047 w 956683"/>
                <a:gd name="connsiteY737" fmla="*/ 142843 h 1127126"/>
                <a:gd name="connsiteX738" fmla="*/ 30047 w 956683"/>
                <a:gd name="connsiteY738" fmla="*/ 150361 h 1127126"/>
                <a:gd name="connsiteX739" fmla="*/ 24897 w 956683"/>
                <a:gd name="connsiteY739" fmla="*/ 114282 h 1127126"/>
                <a:gd name="connsiteX740" fmla="*/ 922949 w 956683"/>
                <a:gd name="connsiteY740" fmla="*/ 105298 h 1127126"/>
                <a:gd name="connsiteX741" fmla="*/ 926697 w 956683"/>
                <a:gd name="connsiteY741" fmla="*/ 131595 h 1127126"/>
                <a:gd name="connsiteX742" fmla="*/ 927946 w 956683"/>
                <a:gd name="connsiteY742" fmla="*/ 140360 h 1127126"/>
                <a:gd name="connsiteX743" fmla="*/ 930445 w 956683"/>
                <a:gd name="connsiteY743" fmla="*/ 202972 h 1127126"/>
                <a:gd name="connsiteX744" fmla="*/ 928331 w 956683"/>
                <a:gd name="connsiteY744" fmla="*/ 258071 h 1127126"/>
                <a:gd name="connsiteX745" fmla="*/ 926697 w 956683"/>
                <a:gd name="connsiteY745" fmla="*/ 236783 h 1127126"/>
                <a:gd name="connsiteX746" fmla="*/ 926481 w 956683"/>
                <a:gd name="connsiteY746" fmla="*/ 234910 h 1127126"/>
                <a:gd name="connsiteX747" fmla="*/ 926697 w 956683"/>
                <a:gd name="connsiteY747" fmla="*/ 229269 h 1127126"/>
                <a:gd name="connsiteX748" fmla="*/ 922949 w 956683"/>
                <a:gd name="connsiteY748" fmla="*/ 124081 h 1127126"/>
                <a:gd name="connsiteX749" fmla="*/ 26516 w 956683"/>
                <a:gd name="connsiteY749" fmla="*/ 103177 h 1127126"/>
                <a:gd name="connsiteX750" fmla="*/ 29817 w 956683"/>
                <a:gd name="connsiteY750" fmla="*/ 127960 h 1127126"/>
                <a:gd name="connsiteX751" fmla="*/ 30047 w 956683"/>
                <a:gd name="connsiteY751" fmla="*/ 135325 h 1127126"/>
                <a:gd name="connsiteX752" fmla="*/ 30258 w 956683"/>
                <a:gd name="connsiteY752" fmla="*/ 141016 h 1127126"/>
                <a:gd name="connsiteX753" fmla="*/ 29364 w 956683"/>
                <a:gd name="connsiteY753" fmla="*/ 136009 h 1127126"/>
                <a:gd name="connsiteX754" fmla="*/ 26260 w 956683"/>
                <a:gd name="connsiteY754" fmla="*/ 104934 h 1127126"/>
                <a:gd name="connsiteX755" fmla="*/ 26470 w 956683"/>
                <a:gd name="connsiteY755" fmla="*/ 102830 h 1127126"/>
                <a:gd name="connsiteX756" fmla="*/ 26533 w 956683"/>
                <a:gd name="connsiteY756" fmla="*/ 103058 h 1127126"/>
                <a:gd name="connsiteX757" fmla="*/ 26516 w 956683"/>
                <a:gd name="connsiteY757" fmla="*/ 103177 h 1127126"/>
                <a:gd name="connsiteX758" fmla="*/ 22536 w 956683"/>
                <a:gd name="connsiteY758" fmla="*/ 97735 h 1127126"/>
                <a:gd name="connsiteX759" fmla="*/ 24897 w 956683"/>
                <a:gd name="connsiteY759" fmla="*/ 114282 h 1127126"/>
                <a:gd name="connsiteX760" fmla="*/ 23475 w 956683"/>
                <a:gd name="connsiteY760" fmla="*/ 124048 h 1127126"/>
                <a:gd name="connsiteX761" fmla="*/ 22536 w 956683"/>
                <a:gd name="connsiteY761" fmla="*/ 169156 h 1127126"/>
                <a:gd name="connsiteX762" fmla="*/ 30047 w 956683"/>
                <a:gd name="connsiteY762" fmla="*/ 263132 h 1127126"/>
                <a:gd name="connsiteX763" fmla="*/ 30685 w 956683"/>
                <a:gd name="connsiteY763" fmla="*/ 270362 h 1127126"/>
                <a:gd name="connsiteX764" fmla="*/ 33432 w 956683"/>
                <a:gd name="connsiteY764" fmla="*/ 350085 h 1127126"/>
                <a:gd name="connsiteX765" fmla="*/ 18780 w 956683"/>
                <a:gd name="connsiteY765" fmla="*/ 191711 h 1127126"/>
                <a:gd name="connsiteX766" fmla="*/ 22536 w 956683"/>
                <a:gd name="connsiteY766" fmla="*/ 97735 h 1127126"/>
                <a:gd name="connsiteX767" fmla="*/ 23431 w 956683"/>
                <a:gd name="connsiteY767" fmla="*/ 91907 h 1127126"/>
                <a:gd name="connsiteX768" fmla="*/ 25814 w 956683"/>
                <a:gd name="connsiteY768" fmla="*/ 100473 h 1127126"/>
                <a:gd name="connsiteX769" fmla="*/ 26260 w 956683"/>
                <a:gd name="connsiteY769" fmla="*/ 104934 h 1127126"/>
                <a:gd name="connsiteX770" fmla="*/ 25163 w 956683"/>
                <a:gd name="connsiteY770" fmla="*/ 112461 h 1127126"/>
                <a:gd name="connsiteX771" fmla="*/ 22536 w 956683"/>
                <a:gd name="connsiteY771" fmla="*/ 97735 h 1127126"/>
                <a:gd name="connsiteX772" fmla="*/ 28498 w 956683"/>
                <a:gd name="connsiteY772" fmla="*/ 89572 h 1127126"/>
                <a:gd name="connsiteX773" fmla="*/ 28639 w 956683"/>
                <a:gd name="connsiteY773" fmla="*/ 90217 h 1127126"/>
                <a:gd name="connsiteX774" fmla="*/ 29357 w 956683"/>
                <a:gd name="connsiteY774" fmla="*/ 113212 h 1127126"/>
                <a:gd name="connsiteX775" fmla="*/ 26533 w 956683"/>
                <a:gd name="connsiteY775" fmla="*/ 103058 h 1127126"/>
                <a:gd name="connsiteX776" fmla="*/ 24279 w 956683"/>
                <a:gd name="connsiteY776" fmla="*/ 86390 h 1127126"/>
                <a:gd name="connsiteX777" fmla="*/ 26291 w 956683"/>
                <a:gd name="connsiteY777" fmla="*/ 101494 h 1127126"/>
                <a:gd name="connsiteX778" fmla="*/ 26470 w 956683"/>
                <a:gd name="connsiteY778" fmla="*/ 102830 h 1127126"/>
                <a:gd name="connsiteX779" fmla="*/ 25814 w 956683"/>
                <a:gd name="connsiteY779" fmla="*/ 100473 h 1127126"/>
                <a:gd name="connsiteX780" fmla="*/ 25353 w 956683"/>
                <a:gd name="connsiteY780" fmla="*/ 95855 h 1127126"/>
                <a:gd name="connsiteX781" fmla="*/ 23865 w 956683"/>
                <a:gd name="connsiteY781" fmla="*/ 89087 h 1127126"/>
                <a:gd name="connsiteX782" fmla="*/ 925852 w 956683"/>
                <a:gd name="connsiteY782" fmla="*/ 73921 h 1127126"/>
                <a:gd name="connsiteX783" fmla="*/ 926697 w 956683"/>
                <a:gd name="connsiteY783" fmla="*/ 79000 h 1127126"/>
                <a:gd name="connsiteX784" fmla="*/ 930445 w 956683"/>
                <a:gd name="connsiteY784" fmla="*/ 127838 h 1127126"/>
                <a:gd name="connsiteX785" fmla="*/ 956683 w 956683"/>
                <a:gd name="connsiteY785" fmla="*/ 334458 h 1127126"/>
                <a:gd name="connsiteX786" fmla="*/ 952935 w 956683"/>
                <a:gd name="connsiteY786" fmla="*/ 439646 h 1127126"/>
                <a:gd name="connsiteX787" fmla="*/ 945438 w 956683"/>
                <a:gd name="connsiteY787" fmla="*/ 548591 h 1127126"/>
                <a:gd name="connsiteX788" fmla="*/ 943611 w 956683"/>
                <a:gd name="connsiteY788" fmla="*/ 594986 h 1127126"/>
                <a:gd name="connsiteX789" fmla="*/ 941953 w 956683"/>
                <a:gd name="connsiteY789" fmla="*/ 548459 h 1127126"/>
                <a:gd name="connsiteX790" fmla="*/ 945438 w 956683"/>
                <a:gd name="connsiteY790" fmla="*/ 447159 h 1127126"/>
                <a:gd name="connsiteX791" fmla="*/ 952935 w 956683"/>
                <a:gd name="connsiteY791" fmla="*/ 341971 h 1127126"/>
                <a:gd name="connsiteX792" fmla="*/ 941690 w 956683"/>
                <a:gd name="connsiteY792" fmla="*/ 236783 h 1127126"/>
                <a:gd name="connsiteX793" fmla="*/ 927946 w 956683"/>
                <a:gd name="connsiteY793" fmla="*/ 140360 h 1127126"/>
                <a:gd name="connsiteX794" fmla="*/ 926697 w 956683"/>
                <a:gd name="connsiteY794" fmla="*/ 109054 h 1127126"/>
                <a:gd name="connsiteX795" fmla="*/ 7512 w 956683"/>
                <a:gd name="connsiteY795" fmla="*/ 67663 h 1127126"/>
                <a:gd name="connsiteX796" fmla="*/ 11268 w 956683"/>
                <a:gd name="connsiteY796" fmla="*/ 71422 h 1127126"/>
                <a:gd name="connsiteX797" fmla="*/ 3757 w 956683"/>
                <a:gd name="connsiteY797" fmla="*/ 214265 h 1127126"/>
                <a:gd name="connsiteX798" fmla="*/ 7512 w 956683"/>
                <a:gd name="connsiteY798" fmla="*/ 323277 h 1127126"/>
                <a:gd name="connsiteX799" fmla="*/ 15024 w 956683"/>
                <a:gd name="connsiteY799" fmla="*/ 432289 h 1127126"/>
                <a:gd name="connsiteX800" fmla="*/ 30047 w 956683"/>
                <a:gd name="connsiteY800" fmla="*/ 654071 h 1127126"/>
                <a:gd name="connsiteX801" fmla="*/ 32864 w 956683"/>
                <a:gd name="connsiteY801" fmla="*/ 873975 h 1127126"/>
                <a:gd name="connsiteX802" fmla="*/ 30472 w 956683"/>
                <a:gd name="connsiteY802" fmla="*/ 911317 h 1127126"/>
                <a:gd name="connsiteX803" fmla="*/ 28169 w 956683"/>
                <a:gd name="connsiteY803" fmla="*/ 928950 h 1127126"/>
                <a:gd name="connsiteX804" fmla="*/ 26358 w 956683"/>
                <a:gd name="connsiteY804" fmla="*/ 943365 h 1127126"/>
                <a:gd name="connsiteX805" fmla="*/ 30047 w 956683"/>
                <a:gd name="connsiteY805" fmla="*/ 725493 h 1127126"/>
                <a:gd name="connsiteX806" fmla="*/ 26291 w 956683"/>
                <a:gd name="connsiteY806" fmla="*/ 616481 h 1127126"/>
                <a:gd name="connsiteX807" fmla="*/ 15024 w 956683"/>
                <a:gd name="connsiteY807" fmla="*/ 507469 h 1127126"/>
                <a:gd name="connsiteX808" fmla="*/ 3757 w 956683"/>
                <a:gd name="connsiteY808" fmla="*/ 285686 h 1127126"/>
                <a:gd name="connsiteX809" fmla="*/ 7512 w 956683"/>
                <a:gd name="connsiteY809" fmla="*/ 67663 h 1127126"/>
                <a:gd name="connsiteX810" fmla="*/ 17543 w 956683"/>
                <a:gd name="connsiteY810" fmla="*/ 60328 h 1127126"/>
                <a:gd name="connsiteX811" fmla="*/ 23865 w 956683"/>
                <a:gd name="connsiteY811" fmla="*/ 89087 h 1127126"/>
                <a:gd name="connsiteX812" fmla="*/ 23431 w 956683"/>
                <a:gd name="connsiteY812" fmla="*/ 91907 h 1127126"/>
                <a:gd name="connsiteX813" fmla="*/ 19882 w 956683"/>
                <a:gd name="connsiteY813" fmla="*/ 79144 h 1127126"/>
                <a:gd name="connsiteX814" fmla="*/ 18029 w 956683"/>
                <a:gd name="connsiteY814" fmla="*/ 66159 h 1127126"/>
                <a:gd name="connsiteX815" fmla="*/ 911704 w 956683"/>
                <a:gd name="connsiteY815" fmla="*/ 52703 h 1127126"/>
                <a:gd name="connsiteX816" fmla="*/ 922949 w 956683"/>
                <a:gd name="connsiteY816" fmla="*/ 152726 h 1127126"/>
                <a:gd name="connsiteX817" fmla="*/ 922949 w 956683"/>
                <a:gd name="connsiteY817" fmla="*/ 204225 h 1127126"/>
                <a:gd name="connsiteX818" fmla="*/ 919200 w 956683"/>
                <a:gd name="connsiteY818" fmla="*/ 171666 h 1127126"/>
                <a:gd name="connsiteX819" fmla="*/ 919200 w 956683"/>
                <a:gd name="connsiteY819" fmla="*/ 156013 h 1127126"/>
                <a:gd name="connsiteX820" fmla="*/ 909279 w 956683"/>
                <a:gd name="connsiteY820" fmla="*/ 64858 h 1127126"/>
                <a:gd name="connsiteX821" fmla="*/ 907956 w 956683"/>
                <a:gd name="connsiteY821" fmla="*/ 52703 h 1127126"/>
                <a:gd name="connsiteX822" fmla="*/ 909279 w 956683"/>
                <a:gd name="connsiteY822" fmla="*/ 64858 h 1127126"/>
                <a:gd name="connsiteX823" fmla="*/ 907956 w 956683"/>
                <a:gd name="connsiteY823" fmla="*/ 71487 h 1127126"/>
                <a:gd name="connsiteX824" fmla="*/ 911704 w 956683"/>
                <a:gd name="connsiteY824" fmla="*/ 90271 h 1127126"/>
                <a:gd name="connsiteX825" fmla="*/ 915452 w 956683"/>
                <a:gd name="connsiteY825" fmla="*/ 139108 h 1127126"/>
                <a:gd name="connsiteX826" fmla="*/ 919200 w 956683"/>
                <a:gd name="connsiteY826" fmla="*/ 171666 h 1127126"/>
                <a:gd name="connsiteX827" fmla="*/ 919200 w 956683"/>
                <a:gd name="connsiteY827" fmla="*/ 207981 h 1127126"/>
                <a:gd name="connsiteX828" fmla="*/ 911704 w 956683"/>
                <a:gd name="connsiteY828" fmla="*/ 135351 h 1127126"/>
                <a:gd name="connsiteX829" fmla="*/ 907956 w 956683"/>
                <a:gd name="connsiteY829" fmla="*/ 82757 h 1127126"/>
                <a:gd name="connsiteX830" fmla="*/ 907956 w 956683"/>
                <a:gd name="connsiteY830" fmla="*/ 52703 h 1127126"/>
                <a:gd name="connsiteX831" fmla="*/ 15024 w 956683"/>
                <a:gd name="connsiteY831" fmla="*/ 48867 h 1127126"/>
                <a:gd name="connsiteX832" fmla="*/ 16554 w 956683"/>
                <a:gd name="connsiteY832" fmla="*/ 55828 h 1127126"/>
                <a:gd name="connsiteX833" fmla="*/ 18029 w 956683"/>
                <a:gd name="connsiteY833" fmla="*/ 66159 h 1127126"/>
                <a:gd name="connsiteX834" fmla="*/ 18780 w 956683"/>
                <a:gd name="connsiteY834" fmla="*/ 75181 h 1127126"/>
                <a:gd name="connsiteX835" fmla="*/ 19882 w 956683"/>
                <a:gd name="connsiteY835" fmla="*/ 79144 h 1127126"/>
                <a:gd name="connsiteX836" fmla="*/ 22536 w 956683"/>
                <a:gd name="connsiteY836" fmla="*/ 97735 h 1127126"/>
                <a:gd name="connsiteX837" fmla="*/ 15024 w 956683"/>
                <a:gd name="connsiteY837" fmla="*/ 63904 h 1127126"/>
                <a:gd name="connsiteX838" fmla="*/ 18438 w 956683"/>
                <a:gd name="connsiteY838" fmla="*/ 45450 h 1127126"/>
                <a:gd name="connsiteX839" fmla="*/ 17371 w 956683"/>
                <a:gd name="connsiteY839" fmla="*/ 58265 h 1127126"/>
                <a:gd name="connsiteX840" fmla="*/ 17543 w 956683"/>
                <a:gd name="connsiteY840" fmla="*/ 60328 h 1127126"/>
                <a:gd name="connsiteX841" fmla="*/ 16554 w 956683"/>
                <a:gd name="connsiteY841" fmla="*/ 55828 h 1127126"/>
                <a:gd name="connsiteX842" fmla="*/ 15494 w 956683"/>
                <a:gd name="connsiteY842" fmla="*/ 48398 h 1127126"/>
                <a:gd name="connsiteX843" fmla="*/ 18780 w 956683"/>
                <a:gd name="connsiteY843" fmla="*/ 45108 h 1127126"/>
                <a:gd name="connsiteX844" fmla="*/ 26012 w 956683"/>
                <a:gd name="connsiteY844" fmla="*/ 78199 h 1127126"/>
                <a:gd name="connsiteX845" fmla="*/ 25352 w 956683"/>
                <a:gd name="connsiteY845" fmla="*/ 79410 h 1127126"/>
                <a:gd name="connsiteX846" fmla="*/ 24279 w 956683"/>
                <a:gd name="connsiteY846" fmla="*/ 86390 h 1127126"/>
                <a:gd name="connsiteX847" fmla="*/ 18467 w 956683"/>
                <a:gd name="connsiteY847" fmla="*/ 45108 h 1127126"/>
                <a:gd name="connsiteX848" fmla="*/ 18780 w 956683"/>
                <a:gd name="connsiteY848" fmla="*/ 45108 h 1127126"/>
                <a:gd name="connsiteX849" fmla="*/ 18438 w 956683"/>
                <a:gd name="connsiteY849" fmla="*/ 45450 h 1127126"/>
                <a:gd name="connsiteX850" fmla="*/ 15024 w 956683"/>
                <a:gd name="connsiteY850" fmla="*/ 45108 h 1127126"/>
                <a:gd name="connsiteX851" fmla="*/ 15494 w 956683"/>
                <a:gd name="connsiteY851" fmla="*/ 48398 h 1127126"/>
                <a:gd name="connsiteX852" fmla="*/ 15024 w 956683"/>
                <a:gd name="connsiteY852" fmla="*/ 48867 h 1127126"/>
                <a:gd name="connsiteX853" fmla="*/ 919200 w 956683"/>
                <a:gd name="connsiteY853" fmla="*/ 33920 h 1127126"/>
                <a:gd name="connsiteX854" fmla="*/ 925760 w 956683"/>
                <a:gd name="connsiteY854" fmla="*/ 70078 h 1127126"/>
                <a:gd name="connsiteX855" fmla="*/ 925852 w 956683"/>
                <a:gd name="connsiteY855" fmla="*/ 73921 h 1127126"/>
                <a:gd name="connsiteX856" fmla="*/ 915452 w 956683"/>
                <a:gd name="connsiteY856" fmla="*/ 33920 h 1127126"/>
                <a:gd name="connsiteX857" fmla="*/ 922949 w 956683"/>
                <a:gd name="connsiteY857" fmla="*/ 79000 h 1127126"/>
                <a:gd name="connsiteX858" fmla="*/ 922949 w 956683"/>
                <a:gd name="connsiteY858" fmla="*/ 105298 h 1127126"/>
                <a:gd name="connsiteX859" fmla="*/ 919200 w 956683"/>
                <a:gd name="connsiteY859" fmla="*/ 79000 h 1127126"/>
                <a:gd name="connsiteX860" fmla="*/ 915452 w 956683"/>
                <a:gd name="connsiteY860" fmla="*/ 33920 h 1127126"/>
                <a:gd name="connsiteX861" fmla="*/ 126446 w 956683"/>
                <a:gd name="connsiteY861" fmla="*/ 33831 h 1127126"/>
                <a:gd name="connsiteX862" fmla="*/ 161500 w 956683"/>
                <a:gd name="connsiteY862" fmla="*/ 33831 h 1127126"/>
                <a:gd name="connsiteX863" fmla="*/ 146477 w 956683"/>
                <a:gd name="connsiteY863" fmla="*/ 35979 h 1127126"/>
                <a:gd name="connsiteX864" fmla="*/ 123942 w 956683"/>
                <a:gd name="connsiteY864" fmla="*/ 37590 h 1127126"/>
                <a:gd name="connsiteX865" fmla="*/ 135209 w 956683"/>
                <a:gd name="connsiteY865" fmla="*/ 37590 h 1127126"/>
                <a:gd name="connsiteX866" fmla="*/ 86384 w 956683"/>
                <a:gd name="connsiteY866" fmla="*/ 45108 h 1127126"/>
                <a:gd name="connsiteX867" fmla="*/ 30047 w 956683"/>
                <a:gd name="connsiteY867" fmla="*/ 78940 h 1127126"/>
                <a:gd name="connsiteX868" fmla="*/ 28498 w 956683"/>
                <a:gd name="connsiteY868" fmla="*/ 89572 h 1127126"/>
                <a:gd name="connsiteX869" fmla="*/ 26012 w 956683"/>
                <a:gd name="connsiteY869" fmla="*/ 78199 h 1127126"/>
                <a:gd name="connsiteX870" fmla="*/ 33803 w 956683"/>
                <a:gd name="connsiteY870" fmla="*/ 63904 h 1127126"/>
                <a:gd name="connsiteX871" fmla="*/ 60094 w 956683"/>
                <a:gd name="connsiteY871" fmla="*/ 48867 h 1127126"/>
                <a:gd name="connsiteX872" fmla="*/ 93896 w 956683"/>
                <a:gd name="connsiteY872" fmla="*/ 41349 h 1127126"/>
                <a:gd name="connsiteX873" fmla="*/ 110171 w 956683"/>
                <a:gd name="connsiteY873" fmla="*/ 37590 h 1127126"/>
                <a:gd name="connsiteX874" fmla="*/ 84762 w 956683"/>
                <a:gd name="connsiteY874" fmla="*/ 33831 h 1127126"/>
                <a:gd name="connsiteX875" fmla="*/ 85982 w 956683"/>
                <a:gd name="connsiteY875" fmla="*/ 33831 h 1127126"/>
                <a:gd name="connsiteX876" fmla="*/ 75117 w 956683"/>
                <a:gd name="connsiteY876" fmla="*/ 37590 h 1127126"/>
                <a:gd name="connsiteX877" fmla="*/ 52582 w 956683"/>
                <a:gd name="connsiteY877" fmla="*/ 37590 h 1127126"/>
                <a:gd name="connsiteX878" fmla="*/ 75117 w 956683"/>
                <a:gd name="connsiteY878" fmla="*/ 34958 h 1127126"/>
                <a:gd name="connsiteX879" fmla="*/ 86603 w 956683"/>
                <a:gd name="connsiteY879" fmla="*/ 33616 h 1127126"/>
                <a:gd name="connsiteX880" fmla="*/ 85982 w 956683"/>
                <a:gd name="connsiteY880" fmla="*/ 33831 h 1127126"/>
                <a:gd name="connsiteX881" fmla="*/ 84762 w 956683"/>
                <a:gd name="connsiteY881" fmla="*/ 33831 h 1127126"/>
                <a:gd name="connsiteX882" fmla="*/ 129576 w 956683"/>
                <a:gd name="connsiteY882" fmla="*/ 33108 h 1127126"/>
                <a:gd name="connsiteX883" fmla="*/ 126446 w 956683"/>
                <a:gd name="connsiteY883" fmla="*/ 33831 h 1127126"/>
                <a:gd name="connsiteX884" fmla="*/ 85982 w 956683"/>
                <a:gd name="connsiteY884" fmla="*/ 33831 h 1127126"/>
                <a:gd name="connsiteX885" fmla="*/ 85982 w 956683"/>
                <a:gd name="connsiteY885" fmla="*/ 33831 h 1127126"/>
                <a:gd name="connsiteX886" fmla="*/ 97651 w 956683"/>
                <a:gd name="connsiteY886" fmla="*/ 33831 h 1127126"/>
                <a:gd name="connsiteX887" fmla="*/ 120186 w 956683"/>
                <a:gd name="connsiteY887" fmla="*/ 33831 h 1127126"/>
                <a:gd name="connsiteX888" fmla="*/ 83128 w 956683"/>
                <a:gd name="connsiteY888" fmla="*/ 29822 h 1127126"/>
                <a:gd name="connsiteX889" fmla="*/ 75117 w 956683"/>
                <a:gd name="connsiteY889" fmla="*/ 33831 h 1127126"/>
                <a:gd name="connsiteX890" fmla="*/ 84762 w 956683"/>
                <a:gd name="connsiteY890" fmla="*/ 33831 h 1127126"/>
                <a:gd name="connsiteX891" fmla="*/ 84762 w 956683"/>
                <a:gd name="connsiteY891" fmla="*/ 33831 h 1127126"/>
                <a:gd name="connsiteX892" fmla="*/ 75117 w 956683"/>
                <a:gd name="connsiteY892" fmla="*/ 33831 h 1127126"/>
                <a:gd name="connsiteX893" fmla="*/ 52582 w 956683"/>
                <a:gd name="connsiteY893" fmla="*/ 33831 h 1127126"/>
                <a:gd name="connsiteX894" fmla="*/ 52582 w 956683"/>
                <a:gd name="connsiteY894" fmla="*/ 37590 h 1127126"/>
                <a:gd name="connsiteX895" fmla="*/ 48826 w 956683"/>
                <a:gd name="connsiteY895" fmla="*/ 33831 h 1127126"/>
                <a:gd name="connsiteX896" fmla="*/ 595318 w 956683"/>
                <a:gd name="connsiteY896" fmla="*/ 22192 h 1127126"/>
                <a:gd name="connsiteX897" fmla="*/ 609008 w 956683"/>
                <a:gd name="connsiteY897" fmla="*/ 22432 h 1127126"/>
                <a:gd name="connsiteX898" fmla="*/ 604683 w 956683"/>
                <a:gd name="connsiteY898" fmla="*/ 22554 h 1127126"/>
                <a:gd name="connsiteX899" fmla="*/ 589297 w 956683"/>
                <a:gd name="connsiteY899" fmla="*/ 22424 h 1127126"/>
                <a:gd name="connsiteX900" fmla="*/ 478489 w 956683"/>
                <a:gd name="connsiteY900" fmla="*/ 21484 h 1127126"/>
                <a:gd name="connsiteX901" fmla="*/ 589297 w 956683"/>
                <a:gd name="connsiteY901" fmla="*/ 22424 h 1127126"/>
                <a:gd name="connsiteX902" fmla="*/ 488254 w 956683"/>
                <a:gd name="connsiteY902" fmla="*/ 26313 h 1127126"/>
                <a:gd name="connsiteX903" fmla="*/ 270418 w 956683"/>
                <a:gd name="connsiteY903" fmla="*/ 37590 h 1127126"/>
                <a:gd name="connsiteX904" fmla="*/ 135209 w 956683"/>
                <a:gd name="connsiteY904" fmla="*/ 37590 h 1127126"/>
                <a:gd name="connsiteX905" fmla="*/ 146477 w 956683"/>
                <a:gd name="connsiteY905" fmla="*/ 35979 h 1127126"/>
                <a:gd name="connsiteX906" fmla="*/ 176523 w 956683"/>
                <a:gd name="connsiteY906" fmla="*/ 33831 h 1127126"/>
                <a:gd name="connsiteX907" fmla="*/ 249761 w 956683"/>
                <a:gd name="connsiteY907" fmla="*/ 33831 h 1127126"/>
                <a:gd name="connsiteX908" fmla="*/ 446940 w 956683"/>
                <a:gd name="connsiteY908" fmla="*/ 22554 h 1127126"/>
                <a:gd name="connsiteX909" fmla="*/ 368535 w 956683"/>
                <a:gd name="connsiteY909" fmla="*/ 20551 h 1127126"/>
                <a:gd name="connsiteX910" fmla="*/ 438867 w 956683"/>
                <a:gd name="connsiteY910" fmla="*/ 21148 h 1127126"/>
                <a:gd name="connsiteX911" fmla="*/ 289197 w 956683"/>
                <a:gd name="connsiteY911" fmla="*/ 26313 h 1127126"/>
                <a:gd name="connsiteX912" fmla="*/ 176523 w 956683"/>
                <a:gd name="connsiteY912" fmla="*/ 33831 h 1127126"/>
                <a:gd name="connsiteX913" fmla="*/ 176523 w 956683"/>
                <a:gd name="connsiteY913" fmla="*/ 33831 h 1127126"/>
                <a:gd name="connsiteX914" fmla="*/ 161500 w 956683"/>
                <a:gd name="connsiteY914" fmla="*/ 33831 h 1127126"/>
                <a:gd name="connsiteX915" fmla="*/ 187790 w 956683"/>
                <a:gd name="connsiteY915" fmla="*/ 30072 h 1127126"/>
                <a:gd name="connsiteX916" fmla="*/ 678810 w 956683"/>
                <a:gd name="connsiteY916" fmla="*/ 20464 h 1127126"/>
                <a:gd name="connsiteX917" fmla="*/ 893879 w 956683"/>
                <a:gd name="connsiteY917" fmla="*/ 22554 h 1127126"/>
                <a:gd name="connsiteX918" fmla="*/ 615951 w 956683"/>
                <a:gd name="connsiteY918" fmla="*/ 22554 h 1127126"/>
                <a:gd name="connsiteX919" fmla="*/ 609008 w 956683"/>
                <a:gd name="connsiteY919" fmla="*/ 22432 h 1127126"/>
                <a:gd name="connsiteX920" fmla="*/ 471572 w 956683"/>
                <a:gd name="connsiteY920" fmla="*/ 20019 h 1127126"/>
                <a:gd name="connsiteX921" fmla="*/ 504580 w 956683"/>
                <a:gd name="connsiteY921" fmla="*/ 20599 h 1127126"/>
                <a:gd name="connsiteX922" fmla="*/ 478489 w 956683"/>
                <a:gd name="connsiteY922" fmla="*/ 21484 h 1127126"/>
                <a:gd name="connsiteX923" fmla="*/ 438867 w 956683"/>
                <a:gd name="connsiteY923" fmla="*/ 21148 h 1127126"/>
                <a:gd name="connsiteX924" fmla="*/ 260325 w 956683"/>
                <a:gd name="connsiteY924" fmla="*/ 19633 h 1127126"/>
                <a:gd name="connsiteX925" fmla="*/ 323640 w 956683"/>
                <a:gd name="connsiteY925" fmla="*/ 20170 h 1127126"/>
                <a:gd name="connsiteX926" fmla="*/ 262906 w 956683"/>
                <a:gd name="connsiteY926" fmla="*/ 22554 h 1127126"/>
                <a:gd name="connsiteX927" fmla="*/ 169012 w 956683"/>
                <a:gd name="connsiteY927" fmla="*/ 30072 h 1127126"/>
                <a:gd name="connsiteX928" fmla="*/ 129576 w 956683"/>
                <a:gd name="connsiteY928" fmla="*/ 33108 h 1127126"/>
                <a:gd name="connsiteX929" fmla="*/ 142721 w 956683"/>
                <a:gd name="connsiteY929" fmla="*/ 30072 h 1127126"/>
                <a:gd name="connsiteX930" fmla="*/ 219428 w 956683"/>
                <a:gd name="connsiteY930" fmla="*/ 21847 h 1127126"/>
                <a:gd name="connsiteX931" fmla="*/ 664729 w 956683"/>
                <a:gd name="connsiteY931" fmla="*/ 19520 h 1127126"/>
                <a:gd name="connsiteX932" fmla="*/ 674635 w 956683"/>
                <a:gd name="connsiteY932" fmla="*/ 19735 h 1127126"/>
                <a:gd name="connsiteX933" fmla="*/ 710068 w 956683"/>
                <a:gd name="connsiteY933" fmla="*/ 19583 h 1127126"/>
                <a:gd name="connsiteX934" fmla="*/ 678810 w 956683"/>
                <a:gd name="connsiteY934" fmla="*/ 20464 h 1127126"/>
                <a:gd name="connsiteX935" fmla="*/ 647977 w 956683"/>
                <a:gd name="connsiteY935" fmla="*/ 20165 h 1127126"/>
                <a:gd name="connsiteX936" fmla="*/ 546447 w 956683"/>
                <a:gd name="connsiteY936" fmla="*/ 19178 h 1127126"/>
                <a:gd name="connsiteX937" fmla="*/ 647977 w 956683"/>
                <a:gd name="connsiteY937" fmla="*/ 20165 h 1127126"/>
                <a:gd name="connsiteX938" fmla="*/ 595318 w 956683"/>
                <a:gd name="connsiteY938" fmla="*/ 22192 h 1127126"/>
                <a:gd name="connsiteX939" fmla="*/ 504580 w 956683"/>
                <a:gd name="connsiteY939" fmla="*/ 20599 h 1127126"/>
                <a:gd name="connsiteX940" fmla="*/ 196841 w 956683"/>
                <a:gd name="connsiteY940" fmla="*/ 19095 h 1127126"/>
                <a:gd name="connsiteX941" fmla="*/ 241552 w 956683"/>
                <a:gd name="connsiteY941" fmla="*/ 19474 h 1127126"/>
                <a:gd name="connsiteX942" fmla="*/ 219428 w 956683"/>
                <a:gd name="connsiteY942" fmla="*/ 21847 h 1127126"/>
                <a:gd name="connsiteX943" fmla="*/ 159681 w 956683"/>
                <a:gd name="connsiteY943" fmla="*/ 25080 h 1127126"/>
                <a:gd name="connsiteX944" fmla="*/ 86603 w 956683"/>
                <a:gd name="connsiteY944" fmla="*/ 33616 h 1127126"/>
                <a:gd name="connsiteX945" fmla="*/ 104937 w 956683"/>
                <a:gd name="connsiteY945" fmla="*/ 27273 h 1127126"/>
                <a:gd name="connsiteX946" fmla="*/ 139680 w 956683"/>
                <a:gd name="connsiteY946" fmla="*/ 23213 h 1127126"/>
                <a:gd name="connsiteX947" fmla="*/ 153988 w 956683"/>
                <a:gd name="connsiteY947" fmla="*/ 22554 h 1127126"/>
                <a:gd name="connsiteX948" fmla="*/ 184846 w 956683"/>
                <a:gd name="connsiteY948" fmla="*/ 19747 h 1127126"/>
                <a:gd name="connsiteX949" fmla="*/ 138965 w 956683"/>
                <a:gd name="connsiteY949" fmla="*/ 18795 h 1127126"/>
                <a:gd name="connsiteX950" fmla="*/ 161500 w 956683"/>
                <a:gd name="connsiteY950" fmla="*/ 18795 h 1127126"/>
                <a:gd name="connsiteX951" fmla="*/ 192420 w 956683"/>
                <a:gd name="connsiteY951" fmla="*/ 19057 h 1127126"/>
                <a:gd name="connsiteX952" fmla="*/ 184846 w 956683"/>
                <a:gd name="connsiteY952" fmla="*/ 19747 h 1127126"/>
                <a:gd name="connsiteX953" fmla="*/ 155866 w 956683"/>
                <a:gd name="connsiteY953" fmla="*/ 21321 h 1127126"/>
                <a:gd name="connsiteX954" fmla="*/ 139680 w 956683"/>
                <a:gd name="connsiteY954" fmla="*/ 23213 h 1127126"/>
                <a:gd name="connsiteX955" fmla="*/ 113144 w 956683"/>
                <a:gd name="connsiteY955" fmla="*/ 24434 h 1127126"/>
                <a:gd name="connsiteX956" fmla="*/ 104937 w 956683"/>
                <a:gd name="connsiteY956" fmla="*/ 27273 h 1127126"/>
                <a:gd name="connsiteX957" fmla="*/ 83128 w 956683"/>
                <a:gd name="connsiteY957" fmla="*/ 29822 h 1127126"/>
                <a:gd name="connsiteX958" fmla="*/ 97651 w 956683"/>
                <a:gd name="connsiteY958" fmla="*/ 22554 h 1127126"/>
                <a:gd name="connsiteX959" fmla="*/ 774298 w 956683"/>
                <a:gd name="connsiteY959" fmla="*/ 17772 h 1127126"/>
                <a:gd name="connsiteX960" fmla="*/ 893879 w 956683"/>
                <a:gd name="connsiteY960" fmla="*/ 18795 h 1127126"/>
                <a:gd name="connsiteX961" fmla="*/ 710068 w 956683"/>
                <a:gd name="connsiteY961" fmla="*/ 19583 h 1127126"/>
                <a:gd name="connsiteX962" fmla="*/ 668543 w 956683"/>
                <a:gd name="connsiteY962" fmla="*/ 16868 h 1127126"/>
                <a:gd name="connsiteX963" fmla="*/ 721796 w 956683"/>
                <a:gd name="connsiteY963" fmla="*/ 17323 h 1127126"/>
                <a:gd name="connsiteX964" fmla="*/ 683555 w 956683"/>
                <a:gd name="connsiteY964" fmla="*/ 18795 h 1127126"/>
                <a:gd name="connsiteX965" fmla="*/ 664729 w 956683"/>
                <a:gd name="connsiteY965" fmla="*/ 19520 h 1127126"/>
                <a:gd name="connsiteX966" fmla="*/ 586461 w 956683"/>
                <a:gd name="connsiteY966" fmla="*/ 17821 h 1127126"/>
                <a:gd name="connsiteX967" fmla="*/ 611301 w 956683"/>
                <a:gd name="connsiteY967" fmla="*/ 16978 h 1127126"/>
                <a:gd name="connsiteX968" fmla="*/ 649753 w 956683"/>
                <a:gd name="connsiteY968" fmla="*/ 17386 h 1127126"/>
                <a:gd name="connsiteX969" fmla="*/ 464626 w 956683"/>
                <a:gd name="connsiteY969" fmla="*/ 15423 h 1127126"/>
                <a:gd name="connsiteX970" fmla="*/ 486885 w 956683"/>
                <a:gd name="connsiteY970" fmla="*/ 15659 h 1127126"/>
                <a:gd name="connsiteX971" fmla="*/ 586461 w 956683"/>
                <a:gd name="connsiteY971" fmla="*/ 17821 h 1127126"/>
                <a:gd name="connsiteX972" fmla="*/ 546447 w 956683"/>
                <a:gd name="connsiteY972" fmla="*/ 19178 h 1127126"/>
                <a:gd name="connsiteX973" fmla="*/ 507033 w 956683"/>
                <a:gd name="connsiteY973" fmla="*/ 18795 h 1127126"/>
                <a:gd name="connsiteX974" fmla="*/ 471572 w 956683"/>
                <a:gd name="connsiteY974" fmla="*/ 20019 h 1127126"/>
                <a:gd name="connsiteX975" fmla="*/ 401871 w 956683"/>
                <a:gd name="connsiteY975" fmla="*/ 18795 h 1127126"/>
                <a:gd name="connsiteX976" fmla="*/ 368535 w 956683"/>
                <a:gd name="connsiteY976" fmla="*/ 20551 h 1127126"/>
                <a:gd name="connsiteX977" fmla="*/ 323640 w 956683"/>
                <a:gd name="connsiteY977" fmla="*/ 20170 h 1127126"/>
                <a:gd name="connsiteX978" fmla="*/ 424920 w 956683"/>
                <a:gd name="connsiteY978" fmla="*/ 16195 h 1127126"/>
                <a:gd name="connsiteX979" fmla="*/ 447020 w 956683"/>
                <a:gd name="connsiteY979" fmla="*/ 15236 h 1127126"/>
                <a:gd name="connsiteX980" fmla="*/ 448860 w 956683"/>
                <a:gd name="connsiteY980" fmla="*/ 15256 h 1127126"/>
                <a:gd name="connsiteX981" fmla="*/ 424920 w 956683"/>
                <a:gd name="connsiteY981" fmla="*/ 16195 h 1127126"/>
                <a:gd name="connsiteX982" fmla="*/ 267132 w 956683"/>
                <a:gd name="connsiteY982" fmla="*/ 19265 h 1127126"/>
                <a:gd name="connsiteX983" fmla="*/ 260325 w 956683"/>
                <a:gd name="connsiteY983" fmla="*/ 19633 h 1127126"/>
                <a:gd name="connsiteX984" fmla="*/ 241552 w 956683"/>
                <a:gd name="connsiteY984" fmla="*/ 19474 h 1127126"/>
                <a:gd name="connsiteX985" fmla="*/ 247883 w 956683"/>
                <a:gd name="connsiteY985" fmla="*/ 18795 h 1127126"/>
                <a:gd name="connsiteX986" fmla="*/ 475322 w 956683"/>
                <a:gd name="connsiteY986" fmla="*/ 15215 h 1127126"/>
                <a:gd name="connsiteX987" fmla="*/ 625424 w 956683"/>
                <a:gd name="connsiteY987" fmla="*/ 16499 h 1127126"/>
                <a:gd name="connsiteX988" fmla="*/ 611301 w 956683"/>
                <a:gd name="connsiteY988" fmla="*/ 16978 h 1127126"/>
                <a:gd name="connsiteX989" fmla="*/ 486885 w 956683"/>
                <a:gd name="connsiteY989" fmla="*/ 15659 h 1127126"/>
                <a:gd name="connsiteX990" fmla="*/ 470633 w 956683"/>
                <a:gd name="connsiteY990" fmla="*/ 15306 h 1127126"/>
                <a:gd name="connsiteX991" fmla="*/ 456992 w 956683"/>
                <a:gd name="connsiteY991" fmla="*/ 15058 h 1127126"/>
                <a:gd name="connsiteX992" fmla="*/ 460650 w 956683"/>
                <a:gd name="connsiteY992" fmla="*/ 15089 h 1127126"/>
                <a:gd name="connsiteX993" fmla="*/ 470633 w 956683"/>
                <a:gd name="connsiteY993" fmla="*/ 15306 h 1127126"/>
                <a:gd name="connsiteX994" fmla="*/ 464626 w 956683"/>
                <a:gd name="connsiteY994" fmla="*/ 15423 h 1127126"/>
                <a:gd name="connsiteX995" fmla="*/ 448860 w 956683"/>
                <a:gd name="connsiteY995" fmla="*/ 15256 h 1127126"/>
                <a:gd name="connsiteX996" fmla="*/ 451312 w 956683"/>
                <a:gd name="connsiteY996" fmla="*/ 15159 h 1127126"/>
                <a:gd name="connsiteX997" fmla="*/ 240372 w 956683"/>
                <a:gd name="connsiteY997" fmla="*/ 15036 h 1127126"/>
                <a:gd name="connsiteX998" fmla="*/ 286694 w 956683"/>
                <a:gd name="connsiteY998" fmla="*/ 15036 h 1127126"/>
                <a:gd name="connsiteX999" fmla="*/ 262906 w 956683"/>
                <a:gd name="connsiteY999" fmla="*/ 15506 h 1127126"/>
                <a:gd name="connsiteX1000" fmla="*/ 196841 w 956683"/>
                <a:gd name="connsiteY1000" fmla="*/ 19095 h 1127126"/>
                <a:gd name="connsiteX1001" fmla="*/ 192420 w 956683"/>
                <a:gd name="connsiteY1001" fmla="*/ 19057 h 1127126"/>
                <a:gd name="connsiteX1002" fmla="*/ 195302 w 956683"/>
                <a:gd name="connsiteY1002" fmla="*/ 18795 h 1127126"/>
                <a:gd name="connsiteX1003" fmla="*/ 240372 w 956683"/>
                <a:gd name="connsiteY1003" fmla="*/ 15036 h 1127126"/>
                <a:gd name="connsiteX1004" fmla="*/ 97651 w 956683"/>
                <a:gd name="connsiteY1004" fmla="*/ 15036 h 1127126"/>
                <a:gd name="connsiteX1005" fmla="*/ 180279 w 956683"/>
                <a:gd name="connsiteY1005" fmla="*/ 15036 h 1127126"/>
                <a:gd name="connsiteX1006" fmla="*/ 138965 w 956683"/>
                <a:gd name="connsiteY1006" fmla="*/ 18795 h 1127126"/>
                <a:gd name="connsiteX1007" fmla="*/ 105163 w 956683"/>
                <a:gd name="connsiteY1007" fmla="*/ 18795 h 1127126"/>
                <a:gd name="connsiteX1008" fmla="*/ 56338 w 956683"/>
                <a:gd name="connsiteY1008" fmla="*/ 22554 h 1127126"/>
                <a:gd name="connsiteX1009" fmla="*/ 18780 w 956683"/>
                <a:gd name="connsiteY1009" fmla="*/ 41349 h 1127126"/>
                <a:gd name="connsiteX1010" fmla="*/ 18467 w 956683"/>
                <a:gd name="connsiteY1010" fmla="*/ 45108 h 1127126"/>
                <a:gd name="connsiteX1011" fmla="*/ 15024 w 956683"/>
                <a:gd name="connsiteY1011" fmla="*/ 45108 h 1127126"/>
                <a:gd name="connsiteX1012" fmla="*/ 15024 w 956683"/>
                <a:gd name="connsiteY1012" fmla="*/ 33831 h 1127126"/>
                <a:gd name="connsiteX1013" fmla="*/ 45070 w 956683"/>
                <a:gd name="connsiteY1013" fmla="*/ 18795 h 1127126"/>
                <a:gd name="connsiteX1014" fmla="*/ 97651 w 956683"/>
                <a:gd name="connsiteY1014" fmla="*/ 15036 h 1127126"/>
                <a:gd name="connsiteX1015" fmla="*/ 788458 w 956683"/>
                <a:gd name="connsiteY1015" fmla="*/ 14356 h 1127126"/>
                <a:gd name="connsiteX1016" fmla="*/ 807496 w 956683"/>
                <a:gd name="connsiteY1016" fmla="*/ 15036 h 1127126"/>
                <a:gd name="connsiteX1017" fmla="*/ 841323 w 956683"/>
                <a:gd name="connsiteY1017" fmla="*/ 15883 h 1127126"/>
                <a:gd name="connsiteX1018" fmla="*/ 774298 w 956683"/>
                <a:gd name="connsiteY1018" fmla="*/ 17772 h 1127126"/>
                <a:gd name="connsiteX1019" fmla="*/ 721796 w 956683"/>
                <a:gd name="connsiteY1019" fmla="*/ 17323 h 1127126"/>
                <a:gd name="connsiteX1020" fmla="*/ 781206 w 956683"/>
                <a:gd name="connsiteY1020" fmla="*/ 15036 h 1127126"/>
                <a:gd name="connsiteX1021" fmla="*/ 800435 w 956683"/>
                <a:gd name="connsiteY1021" fmla="*/ 13232 h 1127126"/>
                <a:gd name="connsiteX1022" fmla="*/ 788458 w 956683"/>
                <a:gd name="connsiteY1022" fmla="*/ 14356 h 1127126"/>
                <a:gd name="connsiteX1023" fmla="*/ 775922 w 956683"/>
                <a:gd name="connsiteY1023" fmla="*/ 13908 h 1127126"/>
                <a:gd name="connsiteX1024" fmla="*/ 738014 w 956683"/>
                <a:gd name="connsiteY1024" fmla="*/ 12553 h 1127126"/>
                <a:gd name="connsiteX1025" fmla="*/ 775922 w 956683"/>
                <a:gd name="connsiteY1025" fmla="*/ 13908 h 1127126"/>
                <a:gd name="connsiteX1026" fmla="*/ 668543 w 956683"/>
                <a:gd name="connsiteY1026" fmla="*/ 16868 h 1127126"/>
                <a:gd name="connsiteX1027" fmla="*/ 625424 w 956683"/>
                <a:gd name="connsiteY1027" fmla="*/ 16499 h 1127126"/>
                <a:gd name="connsiteX1028" fmla="*/ 668532 w 956683"/>
                <a:gd name="connsiteY1028" fmla="*/ 15036 h 1127126"/>
                <a:gd name="connsiteX1029" fmla="*/ 840965 w 956683"/>
                <a:gd name="connsiteY1029" fmla="*/ 12115 h 1127126"/>
                <a:gd name="connsiteX1030" fmla="*/ 863833 w 956683"/>
                <a:gd name="connsiteY1030" fmla="*/ 12687 h 1127126"/>
                <a:gd name="connsiteX1031" fmla="*/ 871345 w 956683"/>
                <a:gd name="connsiteY1031" fmla="*/ 12499 h 1127126"/>
                <a:gd name="connsiteX1032" fmla="*/ 871345 w 956683"/>
                <a:gd name="connsiteY1032" fmla="*/ 15036 h 1127126"/>
                <a:gd name="connsiteX1033" fmla="*/ 840380 w 956683"/>
                <a:gd name="connsiteY1033" fmla="*/ 12131 h 1127126"/>
                <a:gd name="connsiteX1034" fmla="*/ 818368 w 956683"/>
                <a:gd name="connsiteY1034" fmla="*/ 11549 h 1127126"/>
                <a:gd name="connsiteX1035" fmla="*/ 839933 w 956683"/>
                <a:gd name="connsiteY1035" fmla="*/ 12089 h 1127126"/>
                <a:gd name="connsiteX1036" fmla="*/ 840380 w 956683"/>
                <a:gd name="connsiteY1036" fmla="*/ 12131 h 1127126"/>
                <a:gd name="connsiteX1037" fmla="*/ 800435 w 956683"/>
                <a:gd name="connsiteY1037" fmla="*/ 13232 h 1127126"/>
                <a:gd name="connsiteX1038" fmla="*/ 920170 w 956683"/>
                <a:gd name="connsiteY1038" fmla="*/ 11277 h 1127126"/>
                <a:gd name="connsiteX1039" fmla="*/ 920170 w 956683"/>
                <a:gd name="connsiteY1039" fmla="*/ 15036 h 1127126"/>
                <a:gd name="connsiteX1040" fmla="*/ 863833 w 956683"/>
                <a:gd name="connsiteY1040" fmla="*/ 16446 h 1127126"/>
                <a:gd name="connsiteX1041" fmla="*/ 841323 w 956683"/>
                <a:gd name="connsiteY1041" fmla="*/ 15883 h 1127126"/>
                <a:gd name="connsiteX1042" fmla="*/ 871345 w 956683"/>
                <a:gd name="connsiteY1042" fmla="*/ 15036 h 1127126"/>
                <a:gd name="connsiteX1043" fmla="*/ 872753 w 956683"/>
                <a:gd name="connsiteY1043" fmla="*/ 13157 h 1127126"/>
                <a:gd name="connsiteX1044" fmla="*/ 872243 w 956683"/>
                <a:gd name="connsiteY1044" fmla="*/ 12476 h 1127126"/>
                <a:gd name="connsiteX1045" fmla="*/ 900139 w 956683"/>
                <a:gd name="connsiteY1045" fmla="*/ 11778 h 1127126"/>
                <a:gd name="connsiteX1046" fmla="*/ 916414 w 956683"/>
                <a:gd name="connsiteY1046" fmla="*/ 15036 h 1127126"/>
                <a:gd name="connsiteX1047" fmla="*/ 920170 w 956683"/>
                <a:gd name="connsiteY1047" fmla="*/ 11277 h 1127126"/>
                <a:gd name="connsiteX1048" fmla="*/ 871345 w 956683"/>
                <a:gd name="connsiteY1048" fmla="*/ 11277 h 1127126"/>
                <a:gd name="connsiteX1049" fmla="*/ 872243 w 956683"/>
                <a:gd name="connsiteY1049" fmla="*/ 12476 h 1127126"/>
                <a:gd name="connsiteX1050" fmla="*/ 871345 w 956683"/>
                <a:gd name="connsiteY1050" fmla="*/ 12499 h 1127126"/>
                <a:gd name="connsiteX1051" fmla="*/ 817095 w 956683"/>
                <a:gd name="connsiteY1051" fmla="*/ 7518 h 1127126"/>
                <a:gd name="connsiteX1052" fmla="*/ 827944 w 956683"/>
                <a:gd name="connsiteY1052" fmla="*/ 7518 h 1127126"/>
                <a:gd name="connsiteX1053" fmla="*/ 871345 w 956683"/>
                <a:gd name="connsiteY1053" fmla="*/ 11277 h 1127126"/>
                <a:gd name="connsiteX1054" fmla="*/ 840965 w 956683"/>
                <a:gd name="connsiteY1054" fmla="*/ 12115 h 1127126"/>
                <a:gd name="connsiteX1055" fmla="*/ 839933 w 956683"/>
                <a:gd name="connsiteY1055" fmla="*/ 12089 h 1127126"/>
                <a:gd name="connsiteX1056" fmla="*/ 826275 w 956683"/>
                <a:gd name="connsiteY1056" fmla="*/ 10807 h 1127126"/>
                <a:gd name="connsiteX1057" fmla="*/ 818368 w 956683"/>
                <a:gd name="connsiteY1057" fmla="*/ 11549 h 1127126"/>
                <a:gd name="connsiteX1058" fmla="*/ 807496 w 956683"/>
                <a:gd name="connsiteY1058" fmla="*/ 11277 h 1127126"/>
                <a:gd name="connsiteX1059" fmla="*/ 783325 w 956683"/>
                <a:gd name="connsiteY1059" fmla="*/ 10443 h 1127126"/>
                <a:gd name="connsiteX1060" fmla="*/ 698578 w 956683"/>
                <a:gd name="connsiteY1060" fmla="*/ 7518 h 1127126"/>
                <a:gd name="connsiteX1061" fmla="*/ 783325 w 956683"/>
                <a:gd name="connsiteY1061" fmla="*/ 10443 h 1127126"/>
                <a:gd name="connsiteX1062" fmla="*/ 773694 w 956683"/>
                <a:gd name="connsiteY1062" fmla="*/ 11277 h 1127126"/>
                <a:gd name="connsiteX1063" fmla="*/ 738014 w 956683"/>
                <a:gd name="connsiteY1063" fmla="*/ 12553 h 1127126"/>
                <a:gd name="connsiteX1064" fmla="*/ 702334 w 956683"/>
                <a:gd name="connsiteY1064" fmla="*/ 11277 h 1127126"/>
                <a:gd name="connsiteX1065" fmla="*/ 484498 w 956683"/>
                <a:gd name="connsiteY1065" fmla="*/ 15036 h 1127126"/>
                <a:gd name="connsiteX1066" fmla="*/ 475322 w 956683"/>
                <a:gd name="connsiteY1066" fmla="*/ 15215 h 1127126"/>
                <a:gd name="connsiteX1067" fmla="*/ 460650 w 956683"/>
                <a:gd name="connsiteY1067" fmla="*/ 15089 h 1127126"/>
                <a:gd name="connsiteX1068" fmla="*/ 458208 w 956683"/>
                <a:gd name="connsiteY1068" fmla="*/ 15036 h 1127126"/>
                <a:gd name="connsiteX1069" fmla="*/ 456992 w 956683"/>
                <a:gd name="connsiteY1069" fmla="*/ 15058 h 1127126"/>
                <a:gd name="connsiteX1070" fmla="*/ 454452 w 956683"/>
                <a:gd name="connsiteY1070" fmla="*/ 15036 h 1127126"/>
                <a:gd name="connsiteX1071" fmla="*/ 451312 w 956683"/>
                <a:gd name="connsiteY1071" fmla="*/ 15159 h 1127126"/>
                <a:gd name="connsiteX1072" fmla="*/ 447020 w 956683"/>
                <a:gd name="connsiteY1072" fmla="*/ 15236 h 1127126"/>
                <a:gd name="connsiteX1073" fmla="*/ 428161 w 956683"/>
                <a:gd name="connsiteY1073" fmla="*/ 15036 h 1127126"/>
                <a:gd name="connsiteX1074" fmla="*/ 286694 w 956683"/>
                <a:gd name="connsiteY1074" fmla="*/ 15036 h 1127126"/>
                <a:gd name="connsiteX1075" fmla="*/ 476987 w 956683"/>
                <a:gd name="connsiteY1075" fmla="*/ 11277 h 1127126"/>
                <a:gd name="connsiteX1076" fmla="*/ 698578 w 956683"/>
                <a:gd name="connsiteY1076" fmla="*/ 7518 h 1127126"/>
                <a:gd name="connsiteX1077" fmla="*/ 709846 w 956683"/>
                <a:gd name="connsiteY1077" fmla="*/ 0 h 1127126"/>
                <a:gd name="connsiteX1078" fmla="*/ 822519 w 956683"/>
                <a:gd name="connsiteY1078" fmla="*/ 3759 h 1127126"/>
                <a:gd name="connsiteX1079" fmla="*/ 878856 w 956683"/>
                <a:gd name="connsiteY1079" fmla="*/ 7518 h 1127126"/>
                <a:gd name="connsiteX1080" fmla="*/ 901391 w 956683"/>
                <a:gd name="connsiteY1080" fmla="*/ 7518 h 1127126"/>
                <a:gd name="connsiteX1081" fmla="*/ 920170 w 956683"/>
                <a:gd name="connsiteY1081" fmla="*/ 11277 h 1127126"/>
                <a:gd name="connsiteX1082" fmla="*/ 900139 w 956683"/>
                <a:gd name="connsiteY1082" fmla="*/ 11778 h 1127126"/>
                <a:gd name="connsiteX1083" fmla="*/ 897635 w 956683"/>
                <a:gd name="connsiteY1083" fmla="*/ 11277 h 1127126"/>
                <a:gd name="connsiteX1084" fmla="*/ 845054 w 956683"/>
                <a:gd name="connsiteY1084" fmla="*/ 7518 h 1127126"/>
                <a:gd name="connsiteX1085" fmla="*/ 827944 w 956683"/>
                <a:gd name="connsiteY1085" fmla="*/ 7518 h 1127126"/>
                <a:gd name="connsiteX1086" fmla="*/ 822519 w 956683"/>
                <a:gd name="connsiteY1086" fmla="*/ 7048 h 1127126"/>
                <a:gd name="connsiteX1087" fmla="*/ 817095 w 956683"/>
                <a:gd name="connsiteY1087" fmla="*/ 7518 h 1127126"/>
                <a:gd name="connsiteX1088" fmla="*/ 788717 w 956683"/>
                <a:gd name="connsiteY1088" fmla="*/ 7518 h 1127126"/>
                <a:gd name="connsiteX1089" fmla="*/ 679799 w 956683"/>
                <a:gd name="connsiteY1089" fmla="*/ 3759 h 1127126"/>
                <a:gd name="connsiteX1090" fmla="*/ 458208 w 956683"/>
                <a:gd name="connsiteY1090" fmla="*/ 7518 h 1127126"/>
                <a:gd name="connsiteX1091" fmla="*/ 240372 w 956683"/>
                <a:gd name="connsiteY1091" fmla="*/ 15036 h 1127126"/>
                <a:gd name="connsiteX1092" fmla="*/ 206569 w 956683"/>
                <a:gd name="connsiteY1092" fmla="*/ 15036 h 1127126"/>
                <a:gd name="connsiteX1093" fmla="*/ 180279 w 956683"/>
                <a:gd name="connsiteY1093" fmla="*/ 15036 h 1127126"/>
                <a:gd name="connsiteX1094" fmla="*/ 270418 w 956683"/>
                <a:gd name="connsiteY1094" fmla="*/ 7518 h 1127126"/>
                <a:gd name="connsiteX1095" fmla="*/ 492010 w 956683"/>
                <a:gd name="connsiteY1095" fmla="*/ 3759 h 1127126"/>
                <a:gd name="connsiteX1096" fmla="*/ 709846 w 956683"/>
                <a:gd name="connsiteY1096" fmla="*/ 0 h 11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</a:cxnLst>
              <a:rect l="l" t="t" r="r" b="b"/>
              <a:pathLst>
                <a:path w="956683" h="1127126">
                  <a:moveTo>
                    <a:pt x="382260" y="1106577"/>
                  </a:moveTo>
                  <a:lnTo>
                    <a:pt x="404936" y="1106969"/>
                  </a:lnTo>
                  <a:lnTo>
                    <a:pt x="398186" y="1107436"/>
                  </a:lnTo>
                  <a:lnTo>
                    <a:pt x="371954" y="1108343"/>
                  </a:lnTo>
                  <a:cubicBezTo>
                    <a:pt x="300737" y="1112099"/>
                    <a:pt x="229519" y="1115856"/>
                    <a:pt x="158302" y="1119613"/>
                  </a:cubicBezTo>
                  <a:cubicBezTo>
                    <a:pt x="109575" y="1123369"/>
                    <a:pt x="60848" y="1123369"/>
                    <a:pt x="15868" y="1123369"/>
                  </a:cubicBezTo>
                  <a:cubicBezTo>
                    <a:pt x="45854" y="1119613"/>
                    <a:pt x="75841" y="1119613"/>
                    <a:pt x="105827" y="1119613"/>
                  </a:cubicBezTo>
                  <a:cubicBezTo>
                    <a:pt x="139561" y="1119613"/>
                    <a:pt x="169547" y="1115856"/>
                    <a:pt x="203282" y="1115856"/>
                  </a:cubicBezTo>
                  <a:close/>
                  <a:moveTo>
                    <a:pt x="545734" y="1105269"/>
                  </a:moveTo>
                  <a:lnTo>
                    <a:pt x="446919" y="1112099"/>
                  </a:lnTo>
                  <a:cubicBezTo>
                    <a:pt x="304485" y="1115856"/>
                    <a:pt x="158302" y="1127126"/>
                    <a:pt x="15868" y="1127126"/>
                  </a:cubicBezTo>
                  <a:cubicBezTo>
                    <a:pt x="49603" y="1119613"/>
                    <a:pt x="83337" y="1123369"/>
                    <a:pt x="117072" y="1123369"/>
                  </a:cubicBezTo>
                  <a:cubicBezTo>
                    <a:pt x="150806" y="1123369"/>
                    <a:pt x="188289" y="1119613"/>
                    <a:pt x="222023" y="1119613"/>
                  </a:cubicBezTo>
                  <a:lnTo>
                    <a:pt x="398186" y="1107436"/>
                  </a:lnTo>
                  <a:lnTo>
                    <a:pt x="409436" y="1107047"/>
                  </a:lnTo>
                  <a:lnTo>
                    <a:pt x="484402" y="1108343"/>
                  </a:lnTo>
                  <a:close/>
                  <a:moveTo>
                    <a:pt x="555619" y="1104586"/>
                  </a:moveTo>
                  <a:lnTo>
                    <a:pt x="559367" y="1104586"/>
                  </a:lnTo>
                  <a:lnTo>
                    <a:pt x="545734" y="1105269"/>
                  </a:lnTo>
                  <a:close/>
                  <a:moveTo>
                    <a:pt x="532640" y="1102789"/>
                  </a:moveTo>
                  <a:lnTo>
                    <a:pt x="480653" y="1104586"/>
                  </a:lnTo>
                  <a:lnTo>
                    <a:pt x="409436" y="1107047"/>
                  </a:lnTo>
                  <a:lnTo>
                    <a:pt x="404936" y="1106969"/>
                  </a:lnTo>
                  <a:lnTo>
                    <a:pt x="439422" y="1104586"/>
                  </a:lnTo>
                  <a:close/>
                  <a:moveTo>
                    <a:pt x="653073" y="1101366"/>
                  </a:moveTo>
                  <a:lnTo>
                    <a:pt x="653073" y="1115856"/>
                  </a:lnTo>
                  <a:cubicBezTo>
                    <a:pt x="653073" y="1119613"/>
                    <a:pt x="649325" y="1115856"/>
                    <a:pt x="649325" y="1115856"/>
                  </a:cubicBezTo>
                  <a:lnTo>
                    <a:pt x="649503" y="1101621"/>
                  </a:lnTo>
                  <a:close/>
                  <a:moveTo>
                    <a:pt x="649556" y="1097322"/>
                  </a:moveTo>
                  <a:lnTo>
                    <a:pt x="649503" y="1101621"/>
                  </a:lnTo>
                  <a:lnTo>
                    <a:pt x="608094" y="1104586"/>
                  </a:lnTo>
                  <a:lnTo>
                    <a:pt x="559367" y="1104586"/>
                  </a:lnTo>
                  <a:cubicBezTo>
                    <a:pt x="585605" y="1104586"/>
                    <a:pt x="608094" y="1100829"/>
                    <a:pt x="634332" y="1100829"/>
                  </a:cubicBezTo>
                  <a:lnTo>
                    <a:pt x="532640" y="1102789"/>
                  </a:lnTo>
                  <a:lnTo>
                    <a:pt x="589353" y="1100829"/>
                  </a:lnTo>
                  <a:lnTo>
                    <a:pt x="634332" y="1099565"/>
                  </a:lnTo>
                  <a:lnTo>
                    <a:pt x="639486" y="1099420"/>
                  </a:lnTo>
                  <a:close/>
                  <a:moveTo>
                    <a:pt x="672833" y="1097142"/>
                  </a:moveTo>
                  <a:lnTo>
                    <a:pt x="660570" y="1104586"/>
                  </a:lnTo>
                  <a:cubicBezTo>
                    <a:pt x="660570" y="1104586"/>
                    <a:pt x="660570" y="1100829"/>
                    <a:pt x="660570" y="1100829"/>
                  </a:cubicBezTo>
                  <a:lnTo>
                    <a:pt x="663453" y="1099962"/>
                  </a:lnTo>
                  <a:lnTo>
                    <a:pt x="664318" y="1100829"/>
                  </a:lnTo>
                  <a:lnTo>
                    <a:pt x="668038" y="1098584"/>
                  </a:lnTo>
                  <a:close/>
                  <a:moveTo>
                    <a:pt x="634332" y="1097072"/>
                  </a:moveTo>
                  <a:cubicBezTo>
                    <a:pt x="600598" y="1097072"/>
                    <a:pt x="563115" y="1100829"/>
                    <a:pt x="529381" y="1100829"/>
                  </a:cubicBezTo>
                  <a:cubicBezTo>
                    <a:pt x="491898" y="1104586"/>
                    <a:pt x="458164" y="1104586"/>
                    <a:pt x="420681" y="1104586"/>
                  </a:cubicBezTo>
                  <a:cubicBezTo>
                    <a:pt x="491898" y="1100829"/>
                    <a:pt x="563115" y="1097072"/>
                    <a:pt x="634332" y="1097072"/>
                  </a:cubicBezTo>
                  <a:close/>
                  <a:moveTo>
                    <a:pt x="49603" y="1097072"/>
                  </a:moveTo>
                  <a:cubicBezTo>
                    <a:pt x="102078" y="1097072"/>
                    <a:pt x="154554" y="1100829"/>
                    <a:pt x="203282" y="1100829"/>
                  </a:cubicBezTo>
                  <a:cubicBezTo>
                    <a:pt x="278247" y="1100829"/>
                    <a:pt x="349464" y="1100829"/>
                    <a:pt x="420681" y="1104586"/>
                  </a:cubicBezTo>
                  <a:lnTo>
                    <a:pt x="382260" y="1106577"/>
                  </a:lnTo>
                  <a:lnTo>
                    <a:pt x="267002" y="1104586"/>
                  </a:lnTo>
                  <a:cubicBezTo>
                    <a:pt x="195785" y="1104586"/>
                    <a:pt x="124568" y="1100829"/>
                    <a:pt x="49603" y="1100829"/>
                  </a:cubicBezTo>
                  <a:cubicBezTo>
                    <a:pt x="49603" y="1100829"/>
                    <a:pt x="49603" y="1097072"/>
                    <a:pt x="49603" y="1097072"/>
                  </a:cubicBezTo>
                  <a:close/>
                  <a:moveTo>
                    <a:pt x="666507" y="1093789"/>
                  </a:moveTo>
                  <a:lnTo>
                    <a:pt x="660570" y="1097072"/>
                  </a:lnTo>
                  <a:lnTo>
                    <a:pt x="662868" y="1099375"/>
                  </a:lnTo>
                  <a:lnTo>
                    <a:pt x="660570" y="1100829"/>
                  </a:lnTo>
                  <a:lnTo>
                    <a:pt x="653073" y="1101366"/>
                  </a:lnTo>
                  <a:lnTo>
                    <a:pt x="653073" y="1096589"/>
                  </a:lnTo>
                  <a:close/>
                  <a:moveTo>
                    <a:pt x="680976" y="1090774"/>
                  </a:moveTo>
                  <a:lnTo>
                    <a:pt x="668038" y="1098584"/>
                  </a:lnTo>
                  <a:lnTo>
                    <a:pt x="663453" y="1099962"/>
                  </a:lnTo>
                  <a:lnTo>
                    <a:pt x="662868" y="1099375"/>
                  </a:lnTo>
                  <a:lnTo>
                    <a:pt x="674246" y="1092177"/>
                  </a:lnTo>
                  <a:close/>
                  <a:moveTo>
                    <a:pt x="707704" y="1071009"/>
                  </a:moveTo>
                  <a:lnTo>
                    <a:pt x="674246" y="1092177"/>
                  </a:lnTo>
                  <a:lnTo>
                    <a:pt x="666507" y="1093789"/>
                  </a:lnTo>
                  <a:close/>
                  <a:moveTo>
                    <a:pt x="635468" y="1061445"/>
                  </a:moveTo>
                  <a:lnTo>
                    <a:pt x="638080" y="1089559"/>
                  </a:lnTo>
                  <a:lnTo>
                    <a:pt x="635147" y="1070449"/>
                  </a:lnTo>
                  <a:close/>
                  <a:moveTo>
                    <a:pt x="735461" y="1057885"/>
                  </a:moveTo>
                  <a:lnTo>
                    <a:pt x="727102" y="1064201"/>
                  </a:lnTo>
                  <a:lnTo>
                    <a:pt x="684551" y="1090029"/>
                  </a:lnTo>
                  <a:lnTo>
                    <a:pt x="680976" y="1090774"/>
                  </a:lnTo>
                  <a:close/>
                  <a:moveTo>
                    <a:pt x="630423" y="1052341"/>
                  </a:moveTo>
                  <a:lnTo>
                    <a:pt x="631389" y="1061533"/>
                  </a:lnTo>
                  <a:lnTo>
                    <a:pt x="631109" y="1072566"/>
                  </a:lnTo>
                  <a:lnTo>
                    <a:pt x="629885" y="1066108"/>
                  </a:lnTo>
                  <a:close/>
                  <a:moveTo>
                    <a:pt x="737770" y="1051903"/>
                  </a:moveTo>
                  <a:lnTo>
                    <a:pt x="728507" y="1059505"/>
                  </a:lnTo>
                  <a:lnTo>
                    <a:pt x="707704" y="1071009"/>
                  </a:lnTo>
                  <a:lnTo>
                    <a:pt x="735535" y="1053401"/>
                  </a:lnTo>
                  <a:close/>
                  <a:moveTo>
                    <a:pt x="631727" y="1048170"/>
                  </a:moveTo>
                  <a:lnTo>
                    <a:pt x="635147" y="1070449"/>
                  </a:lnTo>
                  <a:lnTo>
                    <a:pt x="634466" y="1089559"/>
                  </a:lnTo>
                  <a:lnTo>
                    <a:pt x="634332" y="1093316"/>
                  </a:lnTo>
                  <a:lnTo>
                    <a:pt x="630968" y="1078143"/>
                  </a:lnTo>
                  <a:lnTo>
                    <a:pt x="631109" y="1072566"/>
                  </a:lnTo>
                  <a:lnTo>
                    <a:pt x="634332" y="1089559"/>
                  </a:lnTo>
                  <a:lnTo>
                    <a:pt x="631389" y="1061533"/>
                  </a:lnTo>
                  <a:close/>
                  <a:moveTo>
                    <a:pt x="621998" y="1021077"/>
                  </a:moveTo>
                  <a:lnTo>
                    <a:pt x="623556" y="1032738"/>
                  </a:lnTo>
                  <a:lnTo>
                    <a:pt x="629885" y="1066108"/>
                  </a:lnTo>
                  <a:lnTo>
                    <a:pt x="629647" y="1072184"/>
                  </a:lnTo>
                  <a:lnTo>
                    <a:pt x="630968" y="1078143"/>
                  </a:lnTo>
                  <a:lnTo>
                    <a:pt x="630584" y="1093316"/>
                  </a:lnTo>
                  <a:cubicBezTo>
                    <a:pt x="630584" y="1093316"/>
                    <a:pt x="630584" y="1093316"/>
                    <a:pt x="634332" y="1093316"/>
                  </a:cubicBezTo>
                  <a:cubicBezTo>
                    <a:pt x="634332" y="1097072"/>
                    <a:pt x="630584" y="1097072"/>
                    <a:pt x="630584" y="1097072"/>
                  </a:cubicBezTo>
                  <a:cubicBezTo>
                    <a:pt x="626836" y="1089559"/>
                    <a:pt x="626836" y="1078289"/>
                    <a:pt x="626836" y="1070775"/>
                  </a:cubicBezTo>
                  <a:cubicBezTo>
                    <a:pt x="626836" y="1059505"/>
                    <a:pt x="626836" y="1051992"/>
                    <a:pt x="623087" y="1040722"/>
                  </a:cubicBezTo>
                  <a:close/>
                  <a:moveTo>
                    <a:pt x="23902" y="1013907"/>
                  </a:moveTo>
                  <a:lnTo>
                    <a:pt x="23308" y="1023181"/>
                  </a:lnTo>
                  <a:lnTo>
                    <a:pt x="23237" y="1023555"/>
                  </a:lnTo>
                  <a:close/>
                  <a:moveTo>
                    <a:pt x="626211" y="1012233"/>
                  </a:moveTo>
                  <a:lnTo>
                    <a:pt x="629431" y="1033209"/>
                  </a:lnTo>
                  <a:lnTo>
                    <a:pt x="630584" y="1048235"/>
                  </a:lnTo>
                  <a:lnTo>
                    <a:pt x="630423" y="1052341"/>
                  </a:lnTo>
                  <a:close/>
                  <a:moveTo>
                    <a:pt x="805214" y="1006698"/>
                  </a:moveTo>
                  <a:lnTo>
                    <a:pt x="786681" y="1024240"/>
                  </a:lnTo>
                  <a:lnTo>
                    <a:pt x="746780" y="1051053"/>
                  </a:lnTo>
                  <a:lnTo>
                    <a:pt x="735461" y="1057885"/>
                  </a:lnTo>
                  <a:lnTo>
                    <a:pt x="787461" y="1018597"/>
                  </a:lnTo>
                  <a:close/>
                  <a:moveTo>
                    <a:pt x="816742" y="1004040"/>
                  </a:moveTo>
                  <a:lnTo>
                    <a:pt x="810501" y="1010668"/>
                  </a:lnTo>
                  <a:cubicBezTo>
                    <a:pt x="788011" y="1033208"/>
                    <a:pt x="765521" y="1048235"/>
                    <a:pt x="739284" y="1067019"/>
                  </a:cubicBezTo>
                  <a:cubicBezTo>
                    <a:pt x="728039" y="1074532"/>
                    <a:pt x="715857" y="1082046"/>
                    <a:pt x="702738" y="1088150"/>
                  </a:cubicBezTo>
                  <a:lnTo>
                    <a:pt x="672833" y="1097142"/>
                  </a:lnTo>
                  <a:lnTo>
                    <a:pt x="684551" y="1090029"/>
                  </a:lnTo>
                  <a:lnTo>
                    <a:pt x="686808" y="1089559"/>
                  </a:lnTo>
                  <a:cubicBezTo>
                    <a:pt x="716794" y="1078289"/>
                    <a:pt x="743032" y="1059505"/>
                    <a:pt x="769270" y="1040722"/>
                  </a:cubicBezTo>
                  <a:lnTo>
                    <a:pt x="786681" y="1024240"/>
                  </a:lnTo>
                  <a:close/>
                  <a:moveTo>
                    <a:pt x="33803" y="999902"/>
                  </a:moveTo>
                  <a:lnTo>
                    <a:pt x="33803" y="1013059"/>
                  </a:lnTo>
                  <a:lnTo>
                    <a:pt x="30047" y="1037492"/>
                  </a:lnTo>
                  <a:cubicBezTo>
                    <a:pt x="30047" y="1063806"/>
                    <a:pt x="30047" y="1093878"/>
                    <a:pt x="18780" y="1120191"/>
                  </a:cubicBezTo>
                  <a:lnTo>
                    <a:pt x="18780" y="1100143"/>
                  </a:lnTo>
                  <a:lnTo>
                    <a:pt x="23475" y="1075083"/>
                  </a:lnTo>
                  <a:lnTo>
                    <a:pt x="26216" y="1031189"/>
                  </a:lnTo>
                  <a:close/>
                  <a:moveTo>
                    <a:pt x="637676" y="999465"/>
                  </a:moveTo>
                  <a:lnTo>
                    <a:pt x="641829" y="1021938"/>
                  </a:lnTo>
                  <a:cubicBezTo>
                    <a:pt x="645577" y="1036965"/>
                    <a:pt x="650262" y="1051992"/>
                    <a:pt x="653073" y="1067488"/>
                  </a:cubicBezTo>
                  <a:lnTo>
                    <a:pt x="653073" y="1096589"/>
                  </a:lnTo>
                  <a:lnTo>
                    <a:pt x="649556" y="1097322"/>
                  </a:lnTo>
                  <a:lnTo>
                    <a:pt x="649794" y="1078289"/>
                  </a:lnTo>
                  <a:cubicBezTo>
                    <a:pt x="648388" y="1066079"/>
                    <a:pt x="645577" y="1053870"/>
                    <a:pt x="641829" y="1040722"/>
                  </a:cubicBezTo>
                  <a:lnTo>
                    <a:pt x="637022" y="1017837"/>
                  </a:lnTo>
                  <a:close/>
                  <a:moveTo>
                    <a:pt x="632700" y="997263"/>
                  </a:moveTo>
                  <a:lnTo>
                    <a:pt x="637022" y="1017837"/>
                  </a:lnTo>
                  <a:lnTo>
                    <a:pt x="635468" y="1061445"/>
                  </a:lnTo>
                  <a:lnTo>
                    <a:pt x="632264" y="1026968"/>
                  </a:lnTo>
                  <a:lnTo>
                    <a:pt x="632927" y="1000806"/>
                  </a:lnTo>
                  <a:close/>
                  <a:moveTo>
                    <a:pt x="37559" y="988625"/>
                  </a:moveTo>
                  <a:lnTo>
                    <a:pt x="37559" y="1014938"/>
                  </a:lnTo>
                  <a:cubicBezTo>
                    <a:pt x="37559" y="1041251"/>
                    <a:pt x="45070" y="1071324"/>
                    <a:pt x="33803" y="1097637"/>
                  </a:cubicBezTo>
                  <a:cubicBezTo>
                    <a:pt x="33803" y="1101396"/>
                    <a:pt x="30047" y="1097637"/>
                    <a:pt x="30047" y="1097637"/>
                  </a:cubicBezTo>
                  <a:cubicBezTo>
                    <a:pt x="37559" y="1078842"/>
                    <a:pt x="37559" y="1056288"/>
                    <a:pt x="33803" y="1037492"/>
                  </a:cubicBezTo>
                  <a:lnTo>
                    <a:pt x="33803" y="1013059"/>
                  </a:lnTo>
                  <a:close/>
                  <a:moveTo>
                    <a:pt x="26358" y="943365"/>
                  </a:moveTo>
                  <a:lnTo>
                    <a:pt x="26291" y="947276"/>
                  </a:lnTo>
                  <a:lnTo>
                    <a:pt x="18510" y="1048526"/>
                  </a:lnTo>
                  <a:lnTo>
                    <a:pt x="17841" y="1052059"/>
                  </a:lnTo>
                  <a:cubicBezTo>
                    <a:pt x="15024" y="1066625"/>
                    <a:pt x="13146" y="1080721"/>
                    <a:pt x="15024" y="1093878"/>
                  </a:cubicBezTo>
                  <a:lnTo>
                    <a:pt x="18510" y="1048526"/>
                  </a:lnTo>
                  <a:lnTo>
                    <a:pt x="23237" y="1023555"/>
                  </a:lnTo>
                  <a:lnTo>
                    <a:pt x="22536" y="1033733"/>
                  </a:lnTo>
                  <a:cubicBezTo>
                    <a:pt x="18780" y="1048770"/>
                    <a:pt x="18780" y="1063806"/>
                    <a:pt x="18780" y="1078842"/>
                  </a:cubicBezTo>
                  <a:lnTo>
                    <a:pt x="18780" y="1093878"/>
                  </a:lnTo>
                  <a:lnTo>
                    <a:pt x="18780" y="1100143"/>
                  </a:lnTo>
                  <a:lnTo>
                    <a:pt x="15024" y="1120191"/>
                  </a:lnTo>
                  <a:cubicBezTo>
                    <a:pt x="7512" y="1105155"/>
                    <a:pt x="11268" y="1086360"/>
                    <a:pt x="15024" y="1067565"/>
                  </a:cubicBezTo>
                  <a:cubicBezTo>
                    <a:pt x="18780" y="1045011"/>
                    <a:pt x="18780" y="1022456"/>
                    <a:pt x="18780" y="1003661"/>
                  </a:cubicBezTo>
                  <a:close/>
                  <a:moveTo>
                    <a:pt x="35832" y="930238"/>
                  </a:moveTo>
                  <a:lnTo>
                    <a:pt x="34043" y="965141"/>
                  </a:lnTo>
                  <a:lnTo>
                    <a:pt x="33334" y="974059"/>
                  </a:lnTo>
                  <a:cubicBezTo>
                    <a:pt x="30986" y="992384"/>
                    <a:pt x="28169" y="1011179"/>
                    <a:pt x="26291" y="1029974"/>
                  </a:cubicBezTo>
                  <a:lnTo>
                    <a:pt x="26216" y="1031189"/>
                  </a:lnTo>
                  <a:lnTo>
                    <a:pt x="22066" y="1048300"/>
                  </a:lnTo>
                  <a:cubicBezTo>
                    <a:pt x="18780" y="1063806"/>
                    <a:pt x="16902" y="1078842"/>
                    <a:pt x="18780" y="1093878"/>
                  </a:cubicBezTo>
                  <a:lnTo>
                    <a:pt x="23308" y="1023181"/>
                  </a:lnTo>
                  <a:lnTo>
                    <a:pt x="26291" y="1007420"/>
                  </a:lnTo>
                  <a:cubicBezTo>
                    <a:pt x="30047" y="992384"/>
                    <a:pt x="31925" y="976408"/>
                    <a:pt x="33333" y="959962"/>
                  </a:cubicBezTo>
                  <a:close/>
                  <a:moveTo>
                    <a:pt x="42124" y="922176"/>
                  </a:moveTo>
                  <a:lnTo>
                    <a:pt x="41315" y="935999"/>
                  </a:lnTo>
                  <a:cubicBezTo>
                    <a:pt x="41315" y="951035"/>
                    <a:pt x="37559" y="969830"/>
                    <a:pt x="37559" y="988625"/>
                  </a:cubicBezTo>
                  <a:lnTo>
                    <a:pt x="37559" y="964817"/>
                  </a:lnTo>
                  <a:close/>
                  <a:moveTo>
                    <a:pt x="37559" y="920963"/>
                  </a:moveTo>
                  <a:lnTo>
                    <a:pt x="37559" y="964817"/>
                  </a:lnTo>
                  <a:lnTo>
                    <a:pt x="33803" y="999902"/>
                  </a:lnTo>
                  <a:lnTo>
                    <a:pt x="33803" y="969830"/>
                  </a:lnTo>
                  <a:lnTo>
                    <a:pt x="34043" y="965141"/>
                  </a:lnTo>
                  <a:close/>
                  <a:moveTo>
                    <a:pt x="605222" y="909432"/>
                  </a:moveTo>
                  <a:lnTo>
                    <a:pt x="619339" y="973101"/>
                  </a:lnTo>
                  <a:lnTo>
                    <a:pt x="621998" y="1021077"/>
                  </a:lnTo>
                  <a:lnTo>
                    <a:pt x="615591" y="973101"/>
                  </a:lnTo>
                  <a:cubicBezTo>
                    <a:pt x="613717" y="961830"/>
                    <a:pt x="610906" y="950560"/>
                    <a:pt x="608563" y="938820"/>
                  </a:cubicBezTo>
                  <a:close/>
                  <a:moveTo>
                    <a:pt x="896711" y="901723"/>
                  </a:moveTo>
                  <a:cubicBezTo>
                    <a:pt x="885466" y="922385"/>
                    <a:pt x="872347" y="942107"/>
                    <a:pt x="857823" y="960421"/>
                  </a:cubicBezTo>
                  <a:lnTo>
                    <a:pt x="833551" y="986193"/>
                  </a:lnTo>
                  <a:lnTo>
                    <a:pt x="810501" y="1003154"/>
                  </a:lnTo>
                  <a:lnTo>
                    <a:pt x="805214" y="1006698"/>
                  </a:lnTo>
                  <a:lnTo>
                    <a:pt x="836739" y="976857"/>
                  </a:lnTo>
                  <a:lnTo>
                    <a:pt x="854730" y="952815"/>
                  </a:lnTo>
                  <a:close/>
                  <a:moveTo>
                    <a:pt x="892963" y="901723"/>
                  </a:moveTo>
                  <a:lnTo>
                    <a:pt x="854730" y="952815"/>
                  </a:lnTo>
                  <a:lnTo>
                    <a:pt x="844235" y="965587"/>
                  </a:lnTo>
                  <a:cubicBezTo>
                    <a:pt x="825494" y="984371"/>
                    <a:pt x="806752" y="999398"/>
                    <a:pt x="788011" y="1018181"/>
                  </a:cubicBezTo>
                  <a:lnTo>
                    <a:pt x="787461" y="1018597"/>
                  </a:lnTo>
                  <a:lnTo>
                    <a:pt x="737770" y="1051903"/>
                  </a:lnTo>
                  <a:lnTo>
                    <a:pt x="788011" y="1010668"/>
                  </a:lnTo>
                  <a:cubicBezTo>
                    <a:pt x="806752" y="995641"/>
                    <a:pt x="825494" y="976857"/>
                    <a:pt x="844235" y="958074"/>
                  </a:cubicBezTo>
                  <a:cubicBezTo>
                    <a:pt x="862976" y="939290"/>
                    <a:pt x="877969" y="920506"/>
                    <a:pt x="892963" y="901723"/>
                  </a:cubicBezTo>
                  <a:close/>
                  <a:moveTo>
                    <a:pt x="38765" y="900346"/>
                  </a:moveTo>
                  <a:lnTo>
                    <a:pt x="37559" y="920963"/>
                  </a:lnTo>
                  <a:lnTo>
                    <a:pt x="37559" y="909685"/>
                  </a:lnTo>
                  <a:close/>
                  <a:moveTo>
                    <a:pt x="896242" y="900314"/>
                  </a:moveTo>
                  <a:cubicBezTo>
                    <a:pt x="896711" y="900783"/>
                    <a:pt x="896711" y="901723"/>
                    <a:pt x="896711" y="901723"/>
                  </a:cubicBezTo>
                  <a:cubicBezTo>
                    <a:pt x="896711" y="901723"/>
                    <a:pt x="896711" y="901723"/>
                    <a:pt x="892963" y="901723"/>
                  </a:cubicBezTo>
                  <a:cubicBezTo>
                    <a:pt x="894837" y="899844"/>
                    <a:pt x="895774" y="899844"/>
                    <a:pt x="896242" y="900314"/>
                  </a:cubicBezTo>
                  <a:close/>
                  <a:moveTo>
                    <a:pt x="608244" y="898618"/>
                  </a:moveTo>
                  <a:lnTo>
                    <a:pt x="611053" y="910818"/>
                  </a:lnTo>
                  <a:lnTo>
                    <a:pt x="622030" y="972426"/>
                  </a:lnTo>
                  <a:lnTo>
                    <a:pt x="626211" y="1012233"/>
                  </a:lnTo>
                  <a:lnTo>
                    <a:pt x="623087" y="991884"/>
                  </a:lnTo>
                  <a:cubicBezTo>
                    <a:pt x="619339" y="969344"/>
                    <a:pt x="615591" y="946803"/>
                    <a:pt x="611843" y="924263"/>
                  </a:cubicBezTo>
                  <a:close/>
                  <a:moveTo>
                    <a:pt x="607874" y="895976"/>
                  </a:moveTo>
                  <a:lnTo>
                    <a:pt x="608244" y="898618"/>
                  </a:lnTo>
                  <a:lnTo>
                    <a:pt x="608094" y="897966"/>
                  </a:lnTo>
                  <a:close/>
                  <a:moveTo>
                    <a:pt x="607655" y="894002"/>
                  </a:moveTo>
                  <a:lnTo>
                    <a:pt x="607874" y="895976"/>
                  </a:lnTo>
                  <a:lnTo>
                    <a:pt x="607626" y="894209"/>
                  </a:lnTo>
                  <a:close/>
                  <a:moveTo>
                    <a:pt x="607345" y="891204"/>
                  </a:moveTo>
                  <a:lnTo>
                    <a:pt x="607794" y="893007"/>
                  </a:lnTo>
                  <a:lnTo>
                    <a:pt x="607655" y="894002"/>
                  </a:lnTo>
                  <a:close/>
                  <a:moveTo>
                    <a:pt x="907502" y="886325"/>
                  </a:moveTo>
                  <a:lnTo>
                    <a:pt x="907724" y="890181"/>
                  </a:lnTo>
                  <a:lnTo>
                    <a:pt x="904207" y="894209"/>
                  </a:lnTo>
                  <a:lnTo>
                    <a:pt x="903993" y="890480"/>
                  </a:lnTo>
                  <a:lnTo>
                    <a:pt x="904207" y="890453"/>
                  </a:lnTo>
                  <a:close/>
                  <a:moveTo>
                    <a:pt x="903552" y="882820"/>
                  </a:moveTo>
                  <a:lnTo>
                    <a:pt x="904207" y="882939"/>
                  </a:lnTo>
                  <a:lnTo>
                    <a:pt x="903556" y="882887"/>
                  </a:lnTo>
                  <a:close/>
                  <a:moveTo>
                    <a:pt x="609592" y="880199"/>
                  </a:moveTo>
                  <a:lnTo>
                    <a:pt x="611843" y="897966"/>
                  </a:lnTo>
                  <a:cubicBezTo>
                    <a:pt x="619339" y="929898"/>
                    <a:pt x="624962" y="961830"/>
                    <a:pt x="629178" y="993763"/>
                  </a:cubicBezTo>
                  <a:lnTo>
                    <a:pt x="632264" y="1026968"/>
                  </a:lnTo>
                  <a:lnTo>
                    <a:pt x="631727" y="1048170"/>
                  </a:lnTo>
                  <a:lnTo>
                    <a:pt x="629431" y="1033209"/>
                  </a:lnTo>
                  <a:lnTo>
                    <a:pt x="626836" y="999398"/>
                  </a:lnTo>
                  <a:lnTo>
                    <a:pt x="622030" y="972426"/>
                  </a:lnTo>
                  <a:lnTo>
                    <a:pt x="619339" y="946803"/>
                  </a:lnTo>
                  <a:lnTo>
                    <a:pt x="611053" y="910818"/>
                  </a:lnTo>
                  <a:lnTo>
                    <a:pt x="608094" y="894209"/>
                  </a:lnTo>
                  <a:lnTo>
                    <a:pt x="607794" y="893007"/>
                  </a:lnTo>
                  <a:close/>
                  <a:moveTo>
                    <a:pt x="912479" y="880089"/>
                  </a:moveTo>
                  <a:lnTo>
                    <a:pt x="914897" y="880574"/>
                  </a:lnTo>
                  <a:lnTo>
                    <a:pt x="907956" y="897966"/>
                  </a:lnTo>
                  <a:cubicBezTo>
                    <a:pt x="904207" y="897966"/>
                    <a:pt x="904207" y="897966"/>
                    <a:pt x="904207" y="894209"/>
                  </a:cubicBezTo>
                  <a:cubicBezTo>
                    <a:pt x="907956" y="894209"/>
                    <a:pt x="907956" y="894209"/>
                    <a:pt x="907956" y="894209"/>
                  </a:cubicBezTo>
                  <a:lnTo>
                    <a:pt x="907724" y="890181"/>
                  </a:lnTo>
                  <a:lnTo>
                    <a:pt x="910767" y="886696"/>
                  </a:lnTo>
                  <a:lnTo>
                    <a:pt x="911426" y="881409"/>
                  </a:lnTo>
                  <a:close/>
                  <a:moveTo>
                    <a:pt x="915181" y="879861"/>
                  </a:moveTo>
                  <a:lnTo>
                    <a:pt x="926697" y="882939"/>
                  </a:lnTo>
                  <a:lnTo>
                    <a:pt x="914897" y="880574"/>
                  </a:lnTo>
                  <a:close/>
                  <a:moveTo>
                    <a:pt x="903374" y="879739"/>
                  </a:moveTo>
                  <a:lnTo>
                    <a:pt x="903552" y="882820"/>
                  </a:lnTo>
                  <a:lnTo>
                    <a:pt x="899783" y="882139"/>
                  </a:lnTo>
                  <a:close/>
                  <a:moveTo>
                    <a:pt x="926697" y="879182"/>
                  </a:moveTo>
                  <a:cubicBezTo>
                    <a:pt x="930445" y="882939"/>
                    <a:pt x="926697" y="886696"/>
                    <a:pt x="926697" y="882939"/>
                  </a:cubicBezTo>
                  <a:cubicBezTo>
                    <a:pt x="926697" y="882939"/>
                    <a:pt x="926697" y="882939"/>
                    <a:pt x="926697" y="879182"/>
                  </a:cubicBezTo>
                  <a:close/>
                  <a:moveTo>
                    <a:pt x="605994" y="879017"/>
                  </a:moveTo>
                  <a:lnTo>
                    <a:pt x="607345" y="891204"/>
                  </a:lnTo>
                  <a:lnTo>
                    <a:pt x="605613" y="884262"/>
                  </a:lnTo>
                  <a:close/>
                  <a:moveTo>
                    <a:pt x="907081" y="879007"/>
                  </a:moveTo>
                  <a:lnTo>
                    <a:pt x="911612" y="879915"/>
                  </a:lnTo>
                  <a:lnTo>
                    <a:pt x="911426" y="881409"/>
                  </a:lnTo>
                  <a:lnTo>
                    <a:pt x="907502" y="886325"/>
                  </a:lnTo>
                  <a:close/>
                  <a:moveTo>
                    <a:pt x="911780" y="878952"/>
                  </a:moveTo>
                  <a:lnTo>
                    <a:pt x="913104" y="879306"/>
                  </a:lnTo>
                  <a:lnTo>
                    <a:pt x="912479" y="880089"/>
                  </a:lnTo>
                  <a:lnTo>
                    <a:pt x="911612" y="879915"/>
                  </a:lnTo>
                  <a:lnTo>
                    <a:pt x="911704" y="879182"/>
                  </a:lnTo>
                  <a:close/>
                  <a:moveTo>
                    <a:pt x="903288" y="878247"/>
                  </a:moveTo>
                  <a:lnTo>
                    <a:pt x="905072" y="878605"/>
                  </a:lnTo>
                  <a:lnTo>
                    <a:pt x="904207" y="879183"/>
                  </a:lnTo>
                  <a:lnTo>
                    <a:pt x="903374" y="879739"/>
                  </a:lnTo>
                  <a:lnTo>
                    <a:pt x="903338" y="879101"/>
                  </a:lnTo>
                  <a:lnTo>
                    <a:pt x="904207" y="879182"/>
                  </a:lnTo>
                  <a:lnTo>
                    <a:pt x="903334" y="879042"/>
                  </a:lnTo>
                  <a:close/>
                  <a:moveTo>
                    <a:pt x="906617" y="877572"/>
                  </a:moveTo>
                  <a:lnTo>
                    <a:pt x="907004" y="877676"/>
                  </a:lnTo>
                  <a:lnTo>
                    <a:pt x="907081" y="879007"/>
                  </a:lnTo>
                  <a:lnTo>
                    <a:pt x="905072" y="878605"/>
                  </a:lnTo>
                  <a:close/>
                  <a:moveTo>
                    <a:pt x="914682" y="877330"/>
                  </a:moveTo>
                  <a:lnTo>
                    <a:pt x="915926" y="877522"/>
                  </a:lnTo>
                  <a:lnTo>
                    <a:pt x="915452" y="879182"/>
                  </a:lnTo>
                  <a:lnTo>
                    <a:pt x="915181" y="879861"/>
                  </a:lnTo>
                  <a:lnTo>
                    <a:pt x="913104" y="879306"/>
                  </a:lnTo>
                  <a:close/>
                  <a:moveTo>
                    <a:pt x="916101" y="876907"/>
                  </a:moveTo>
                  <a:lnTo>
                    <a:pt x="926697" y="879182"/>
                  </a:lnTo>
                  <a:lnTo>
                    <a:pt x="915926" y="877522"/>
                  </a:lnTo>
                  <a:close/>
                  <a:moveTo>
                    <a:pt x="908424" y="876365"/>
                  </a:moveTo>
                  <a:lnTo>
                    <a:pt x="912435" y="876983"/>
                  </a:lnTo>
                  <a:lnTo>
                    <a:pt x="911780" y="878952"/>
                  </a:lnTo>
                  <a:lnTo>
                    <a:pt x="907004" y="877676"/>
                  </a:lnTo>
                  <a:lnTo>
                    <a:pt x="906984" y="877327"/>
                  </a:lnTo>
                  <a:close/>
                  <a:moveTo>
                    <a:pt x="912703" y="876177"/>
                  </a:moveTo>
                  <a:lnTo>
                    <a:pt x="915178" y="876708"/>
                  </a:lnTo>
                  <a:lnTo>
                    <a:pt x="914682" y="877330"/>
                  </a:lnTo>
                  <a:lnTo>
                    <a:pt x="912435" y="876983"/>
                  </a:lnTo>
                  <a:close/>
                  <a:moveTo>
                    <a:pt x="903133" y="875549"/>
                  </a:moveTo>
                  <a:lnTo>
                    <a:pt x="906915" y="876132"/>
                  </a:lnTo>
                  <a:lnTo>
                    <a:pt x="906984" y="877327"/>
                  </a:lnTo>
                  <a:lnTo>
                    <a:pt x="906617" y="877572"/>
                  </a:lnTo>
                  <a:lnTo>
                    <a:pt x="903197" y="876658"/>
                  </a:lnTo>
                  <a:close/>
                  <a:moveTo>
                    <a:pt x="906845" y="874919"/>
                  </a:moveTo>
                  <a:lnTo>
                    <a:pt x="909678" y="875527"/>
                  </a:lnTo>
                  <a:lnTo>
                    <a:pt x="908424" y="876365"/>
                  </a:lnTo>
                  <a:lnTo>
                    <a:pt x="906915" y="876132"/>
                  </a:lnTo>
                  <a:close/>
                  <a:moveTo>
                    <a:pt x="916701" y="874800"/>
                  </a:moveTo>
                  <a:lnTo>
                    <a:pt x="916101" y="876907"/>
                  </a:lnTo>
                  <a:lnTo>
                    <a:pt x="915178" y="876708"/>
                  </a:lnTo>
                  <a:close/>
                  <a:moveTo>
                    <a:pt x="913846" y="872743"/>
                  </a:moveTo>
                  <a:lnTo>
                    <a:pt x="912703" y="876177"/>
                  </a:lnTo>
                  <a:lnTo>
                    <a:pt x="909678" y="875527"/>
                  </a:lnTo>
                  <a:close/>
                  <a:moveTo>
                    <a:pt x="611493" y="866647"/>
                  </a:moveTo>
                  <a:lnTo>
                    <a:pt x="609592" y="880199"/>
                  </a:lnTo>
                  <a:lnTo>
                    <a:pt x="608532" y="871840"/>
                  </a:lnTo>
                  <a:close/>
                  <a:moveTo>
                    <a:pt x="728184" y="864194"/>
                  </a:moveTo>
                  <a:lnTo>
                    <a:pt x="757537" y="868729"/>
                  </a:lnTo>
                  <a:lnTo>
                    <a:pt x="829242" y="886696"/>
                  </a:lnTo>
                  <a:cubicBezTo>
                    <a:pt x="851732" y="890453"/>
                    <a:pt x="874221" y="894209"/>
                    <a:pt x="892963" y="886696"/>
                  </a:cubicBezTo>
                  <a:lnTo>
                    <a:pt x="899182" y="882540"/>
                  </a:lnTo>
                  <a:lnTo>
                    <a:pt x="903556" y="882887"/>
                  </a:lnTo>
                  <a:lnTo>
                    <a:pt x="903993" y="890480"/>
                  </a:lnTo>
                  <a:lnTo>
                    <a:pt x="874221" y="894209"/>
                  </a:lnTo>
                  <a:cubicBezTo>
                    <a:pt x="855480" y="894209"/>
                    <a:pt x="832990" y="890453"/>
                    <a:pt x="814249" y="886696"/>
                  </a:cubicBezTo>
                  <a:close/>
                  <a:moveTo>
                    <a:pt x="613787" y="862624"/>
                  </a:moveTo>
                  <a:lnTo>
                    <a:pt x="611493" y="866647"/>
                  </a:lnTo>
                  <a:lnTo>
                    <a:pt x="611843" y="864156"/>
                  </a:lnTo>
                  <a:close/>
                  <a:moveTo>
                    <a:pt x="728796" y="859134"/>
                  </a:moveTo>
                  <a:lnTo>
                    <a:pt x="794102" y="868851"/>
                  </a:lnTo>
                  <a:lnTo>
                    <a:pt x="865684" y="875568"/>
                  </a:lnTo>
                  <a:lnTo>
                    <a:pt x="870473" y="876834"/>
                  </a:lnTo>
                  <a:lnTo>
                    <a:pt x="899783" y="882139"/>
                  </a:lnTo>
                  <a:lnTo>
                    <a:pt x="899182" y="882540"/>
                  </a:lnTo>
                  <a:lnTo>
                    <a:pt x="791759" y="874017"/>
                  </a:lnTo>
                  <a:lnTo>
                    <a:pt x="757537" y="868729"/>
                  </a:lnTo>
                  <a:lnTo>
                    <a:pt x="754277" y="867912"/>
                  </a:lnTo>
                  <a:close/>
                  <a:moveTo>
                    <a:pt x="622858" y="859021"/>
                  </a:moveTo>
                  <a:lnTo>
                    <a:pt x="623087" y="860399"/>
                  </a:lnTo>
                  <a:cubicBezTo>
                    <a:pt x="626836" y="867912"/>
                    <a:pt x="626836" y="875426"/>
                    <a:pt x="630584" y="886696"/>
                  </a:cubicBezTo>
                  <a:cubicBezTo>
                    <a:pt x="634332" y="920506"/>
                    <a:pt x="634332" y="954317"/>
                    <a:pt x="638080" y="988127"/>
                  </a:cubicBezTo>
                  <a:lnTo>
                    <a:pt x="637676" y="999465"/>
                  </a:lnTo>
                  <a:lnTo>
                    <a:pt x="630285" y="959460"/>
                  </a:lnTo>
                  <a:lnTo>
                    <a:pt x="626836" y="905480"/>
                  </a:lnTo>
                  <a:lnTo>
                    <a:pt x="619768" y="862977"/>
                  </a:lnTo>
                  <a:close/>
                  <a:moveTo>
                    <a:pt x="618850" y="858635"/>
                  </a:moveTo>
                  <a:lnTo>
                    <a:pt x="619339" y="860399"/>
                  </a:lnTo>
                  <a:lnTo>
                    <a:pt x="619768" y="862977"/>
                  </a:lnTo>
                  <a:lnTo>
                    <a:pt x="619398" y="863451"/>
                  </a:lnTo>
                  <a:cubicBezTo>
                    <a:pt x="613248" y="880356"/>
                    <a:pt x="620276" y="903601"/>
                    <a:pt x="623087" y="920506"/>
                  </a:cubicBezTo>
                  <a:lnTo>
                    <a:pt x="630285" y="959460"/>
                  </a:lnTo>
                  <a:lnTo>
                    <a:pt x="632700" y="997263"/>
                  </a:lnTo>
                  <a:lnTo>
                    <a:pt x="626836" y="969344"/>
                  </a:lnTo>
                  <a:cubicBezTo>
                    <a:pt x="623087" y="946803"/>
                    <a:pt x="623087" y="924263"/>
                    <a:pt x="615591" y="901723"/>
                  </a:cubicBezTo>
                  <a:cubicBezTo>
                    <a:pt x="613717" y="894209"/>
                    <a:pt x="611843" y="885757"/>
                    <a:pt x="611843" y="877304"/>
                  </a:cubicBezTo>
                  <a:lnTo>
                    <a:pt x="617167" y="859961"/>
                  </a:lnTo>
                  <a:close/>
                  <a:moveTo>
                    <a:pt x="617938" y="855343"/>
                  </a:moveTo>
                  <a:lnTo>
                    <a:pt x="618245" y="856450"/>
                  </a:lnTo>
                  <a:lnTo>
                    <a:pt x="617167" y="859961"/>
                  </a:lnTo>
                  <a:lnTo>
                    <a:pt x="613787" y="862624"/>
                  </a:lnTo>
                  <a:close/>
                  <a:moveTo>
                    <a:pt x="627781" y="852717"/>
                  </a:moveTo>
                  <a:lnTo>
                    <a:pt x="622858" y="859021"/>
                  </a:lnTo>
                  <a:lnTo>
                    <a:pt x="622337" y="855888"/>
                  </a:lnTo>
                  <a:lnTo>
                    <a:pt x="626074" y="852944"/>
                  </a:lnTo>
                  <a:close/>
                  <a:moveTo>
                    <a:pt x="621702" y="852069"/>
                  </a:moveTo>
                  <a:lnTo>
                    <a:pt x="622337" y="855888"/>
                  </a:lnTo>
                  <a:lnTo>
                    <a:pt x="618850" y="858635"/>
                  </a:lnTo>
                  <a:lnTo>
                    <a:pt x="618245" y="856450"/>
                  </a:lnTo>
                  <a:lnTo>
                    <a:pt x="619339" y="852885"/>
                  </a:lnTo>
                  <a:close/>
                  <a:moveTo>
                    <a:pt x="746390" y="848351"/>
                  </a:moveTo>
                  <a:lnTo>
                    <a:pt x="802394" y="855594"/>
                  </a:lnTo>
                  <a:lnTo>
                    <a:pt x="829242" y="860399"/>
                  </a:lnTo>
                  <a:cubicBezTo>
                    <a:pt x="844235" y="864156"/>
                    <a:pt x="862976" y="867912"/>
                    <a:pt x="877969" y="871669"/>
                  </a:cubicBezTo>
                  <a:lnTo>
                    <a:pt x="893475" y="874060"/>
                  </a:lnTo>
                  <a:lnTo>
                    <a:pt x="903197" y="876658"/>
                  </a:lnTo>
                  <a:lnTo>
                    <a:pt x="903288" y="878247"/>
                  </a:lnTo>
                  <a:lnTo>
                    <a:pt x="870473" y="871669"/>
                  </a:lnTo>
                  <a:lnTo>
                    <a:pt x="854650" y="868696"/>
                  </a:lnTo>
                  <a:lnTo>
                    <a:pt x="851732" y="867912"/>
                  </a:lnTo>
                  <a:cubicBezTo>
                    <a:pt x="836739" y="864156"/>
                    <a:pt x="817997" y="860399"/>
                    <a:pt x="799256" y="856642"/>
                  </a:cubicBezTo>
                  <a:lnTo>
                    <a:pt x="755523" y="850067"/>
                  </a:lnTo>
                  <a:close/>
                  <a:moveTo>
                    <a:pt x="633597" y="848228"/>
                  </a:moveTo>
                  <a:lnTo>
                    <a:pt x="649325" y="849129"/>
                  </a:lnTo>
                  <a:cubicBezTo>
                    <a:pt x="660570" y="849129"/>
                    <a:pt x="675563" y="852885"/>
                    <a:pt x="686808" y="852885"/>
                  </a:cubicBezTo>
                  <a:lnTo>
                    <a:pt x="705422" y="855655"/>
                  </a:lnTo>
                  <a:lnTo>
                    <a:pt x="728039" y="864156"/>
                  </a:lnTo>
                  <a:lnTo>
                    <a:pt x="728184" y="864194"/>
                  </a:lnTo>
                  <a:lnTo>
                    <a:pt x="679311" y="856642"/>
                  </a:lnTo>
                  <a:cubicBezTo>
                    <a:pt x="669941" y="854764"/>
                    <a:pt x="656822" y="851007"/>
                    <a:pt x="644171" y="850537"/>
                  </a:cubicBezTo>
                  <a:lnTo>
                    <a:pt x="627781" y="852717"/>
                  </a:lnTo>
                  <a:lnTo>
                    <a:pt x="630584" y="849129"/>
                  </a:lnTo>
                  <a:close/>
                  <a:moveTo>
                    <a:pt x="739284" y="844299"/>
                  </a:moveTo>
                  <a:lnTo>
                    <a:pt x="825494" y="856642"/>
                  </a:lnTo>
                  <a:cubicBezTo>
                    <a:pt x="840487" y="860399"/>
                    <a:pt x="859228" y="860399"/>
                    <a:pt x="874221" y="867912"/>
                  </a:cubicBezTo>
                  <a:lnTo>
                    <a:pt x="903050" y="874104"/>
                  </a:lnTo>
                  <a:lnTo>
                    <a:pt x="903133" y="875549"/>
                  </a:lnTo>
                  <a:lnTo>
                    <a:pt x="893475" y="874060"/>
                  </a:lnTo>
                  <a:lnTo>
                    <a:pt x="870473" y="867912"/>
                  </a:lnTo>
                  <a:cubicBezTo>
                    <a:pt x="851732" y="864156"/>
                    <a:pt x="829242" y="860399"/>
                    <a:pt x="810501" y="856642"/>
                  </a:cubicBezTo>
                  <a:lnTo>
                    <a:pt x="802394" y="855594"/>
                  </a:lnTo>
                  <a:close/>
                  <a:moveTo>
                    <a:pt x="667238" y="841304"/>
                  </a:moveTo>
                  <a:lnTo>
                    <a:pt x="682607" y="841548"/>
                  </a:lnTo>
                  <a:lnTo>
                    <a:pt x="709297" y="852416"/>
                  </a:lnTo>
                  <a:lnTo>
                    <a:pt x="728796" y="859134"/>
                  </a:lnTo>
                  <a:lnTo>
                    <a:pt x="705422" y="855655"/>
                  </a:lnTo>
                  <a:close/>
                  <a:moveTo>
                    <a:pt x="619638" y="839657"/>
                  </a:moveTo>
                  <a:lnTo>
                    <a:pt x="621626" y="851612"/>
                  </a:lnTo>
                  <a:lnTo>
                    <a:pt x="619339" y="852885"/>
                  </a:lnTo>
                  <a:lnTo>
                    <a:pt x="617938" y="855343"/>
                  </a:lnTo>
                  <a:lnTo>
                    <a:pt x="614858" y="844231"/>
                  </a:lnTo>
                  <a:lnTo>
                    <a:pt x="615591" y="841615"/>
                  </a:lnTo>
                  <a:close/>
                  <a:moveTo>
                    <a:pt x="711001" y="839566"/>
                  </a:moveTo>
                  <a:lnTo>
                    <a:pt x="724291" y="841615"/>
                  </a:lnTo>
                  <a:lnTo>
                    <a:pt x="739284" y="844299"/>
                  </a:lnTo>
                  <a:lnTo>
                    <a:pt x="720542" y="841615"/>
                  </a:lnTo>
                  <a:close/>
                  <a:moveTo>
                    <a:pt x="677646" y="839528"/>
                  </a:moveTo>
                  <a:lnTo>
                    <a:pt x="694336" y="841619"/>
                  </a:lnTo>
                  <a:lnTo>
                    <a:pt x="730057" y="846239"/>
                  </a:lnTo>
                  <a:lnTo>
                    <a:pt x="755523" y="850067"/>
                  </a:lnTo>
                  <a:lnTo>
                    <a:pt x="810501" y="860399"/>
                  </a:lnTo>
                  <a:lnTo>
                    <a:pt x="854650" y="868696"/>
                  </a:lnTo>
                  <a:lnTo>
                    <a:pt x="877969" y="874956"/>
                  </a:lnTo>
                  <a:lnTo>
                    <a:pt x="903334" y="879042"/>
                  </a:lnTo>
                  <a:lnTo>
                    <a:pt x="903338" y="879101"/>
                  </a:lnTo>
                  <a:lnTo>
                    <a:pt x="865684" y="875568"/>
                  </a:lnTo>
                  <a:lnTo>
                    <a:pt x="836739" y="867912"/>
                  </a:lnTo>
                  <a:cubicBezTo>
                    <a:pt x="814249" y="864156"/>
                    <a:pt x="791759" y="860399"/>
                    <a:pt x="769270" y="856642"/>
                  </a:cubicBezTo>
                  <a:cubicBezTo>
                    <a:pt x="739284" y="852885"/>
                    <a:pt x="713046" y="845372"/>
                    <a:pt x="686808" y="841615"/>
                  </a:cubicBezTo>
                  <a:lnTo>
                    <a:pt x="682607" y="841548"/>
                  </a:lnTo>
                  <a:close/>
                  <a:moveTo>
                    <a:pt x="659745" y="838488"/>
                  </a:moveTo>
                  <a:lnTo>
                    <a:pt x="667238" y="841304"/>
                  </a:lnTo>
                  <a:lnTo>
                    <a:pt x="657290" y="841146"/>
                  </a:lnTo>
                  <a:lnTo>
                    <a:pt x="633597" y="848228"/>
                  </a:lnTo>
                  <a:lnTo>
                    <a:pt x="632927" y="848189"/>
                  </a:lnTo>
                  <a:lnTo>
                    <a:pt x="621702" y="852069"/>
                  </a:lnTo>
                  <a:lnTo>
                    <a:pt x="621626" y="851612"/>
                  </a:lnTo>
                  <a:lnTo>
                    <a:pt x="640423" y="841146"/>
                  </a:lnTo>
                  <a:close/>
                  <a:moveTo>
                    <a:pt x="614959" y="837993"/>
                  </a:moveTo>
                  <a:lnTo>
                    <a:pt x="614654" y="843494"/>
                  </a:lnTo>
                  <a:lnTo>
                    <a:pt x="614858" y="844231"/>
                  </a:lnTo>
                  <a:lnTo>
                    <a:pt x="608094" y="868382"/>
                  </a:lnTo>
                  <a:lnTo>
                    <a:pt x="608532" y="871840"/>
                  </a:lnTo>
                  <a:lnTo>
                    <a:pt x="606220" y="875895"/>
                  </a:lnTo>
                  <a:lnTo>
                    <a:pt x="605994" y="879017"/>
                  </a:lnTo>
                  <a:lnTo>
                    <a:pt x="604346" y="864156"/>
                  </a:lnTo>
                  <a:cubicBezTo>
                    <a:pt x="604346" y="854764"/>
                    <a:pt x="606220" y="846311"/>
                    <a:pt x="610437" y="840206"/>
                  </a:cubicBezTo>
                  <a:close/>
                  <a:moveTo>
                    <a:pt x="669155" y="836071"/>
                  </a:moveTo>
                  <a:lnTo>
                    <a:pt x="690556" y="837859"/>
                  </a:lnTo>
                  <a:lnTo>
                    <a:pt x="746390" y="848351"/>
                  </a:lnTo>
                  <a:lnTo>
                    <a:pt x="730057" y="846239"/>
                  </a:lnTo>
                  <a:lnTo>
                    <a:pt x="724291" y="845372"/>
                  </a:lnTo>
                  <a:lnTo>
                    <a:pt x="694336" y="841619"/>
                  </a:lnTo>
                  <a:lnTo>
                    <a:pt x="694304" y="841615"/>
                  </a:lnTo>
                  <a:lnTo>
                    <a:pt x="673428" y="837811"/>
                  </a:lnTo>
                  <a:close/>
                  <a:moveTo>
                    <a:pt x="648789" y="834370"/>
                  </a:moveTo>
                  <a:lnTo>
                    <a:pt x="659417" y="835258"/>
                  </a:lnTo>
                  <a:lnTo>
                    <a:pt x="673428" y="837811"/>
                  </a:lnTo>
                  <a:lnTo>
                    <a:pt x="677646" y="839528"/>
                  </a:lnTo>
                  <a:lnTo>
                    <a:pt x="664318" y="837859"/>
                  </a:lnTo>
                  <a:lnTo>
                    <a:pt x="659745" y="838488"/>
                  </a:lnTo>
                  <a:close/>
                  <a:moveTo>
                    <a:pt x="635319" y="830147"/>
                  </a:moveTo>
                  <a:lnTo>
                    <a:pt x="640805" y="831369"/>
                  </a:lnTo>
                  <a:lnTo>
                    <a:pt x="648789" y="834370"/>
                  </a:lnTo>
                  <a:lnTo>
                    <a:pt x="645577" y="834102"/>
                  </a:lnTo>
                  <a:cubicBezTo>
                    <a:pt x="639955" y="834102"/>
                    <a:pt x="634332" y="834102"/>
                    <a:pt x="629178" y="835041"/>
                  </a:cubicBezTo>
                  <a:lnTo>
                    <a:pt x="619638" y="839657"/>
                  </a:lnTo>
                  <a:lnTo>
                    <a:pt x="619339" y="837859"/>
                  </a:lnTo>
                  <a:lnTo>
                    <a:pt x="620137" y="835458"/>
                  </a:lnTo>
                  <a:lnTo>
                    <a:pt x="630584" y="830345"/>
                  </a:lnTo>
                  <a:close/>
                  <a:moveTo>
                    <a:pt x="650575" y="829510"/>
                  </a:moveTo>
                  <a:lnTo>
                    <a:pt x="664318" y="834102"/>
                  </a:lnTo>
                  <a:lnTo>
                    <a:pt x="669155" y="836071"/>
                  </a:lnTo>
                  <a:lnTo>
                    <a:pt x="659417" y="835258"/>
                  </a:lnTo>
                  <a:lnTo>
                    <a:pt x="653073" y="834102"/>
                  </a:lnTo>
                  <a:lnTo>
                    <a:pt x="640805" y="831369"/>
                  </a:lnTo>
                  <a:lnTo>
                    <a:pt x="638080" y="830345"/>
                  </a:lnTo>
                  <a:lnTo>
                    <a:pt x="637009" y="830077"/>
                  </a:lnTo>
                  <a:close/>
                  <a:moveTo>
                    <a:pt x="644078" y="827340"/>
                  </a:moveTo>
                  <a:lnTo>
                    <a:pt x="668067" y="830345"/>
                  </a:lnTo>
                  <a:lnTo>
                    <a:pt x="711001" y="839566"/>
                  </a:lnTo>
                  <a:lnTo>
                    <a:pt x="675563" y="834102"/>
                  </a:lnTo>
                  <a:cubicBezTo>
                    <a:pt x="668067" y="832223"/>
                    <a:pt x="660570" y="830345"/>
                    <a:pt x="653074" y="829406"/>
                  </a:cubicBezTo>
                  <a:lnTo>
                    <a:pt x="650575" y="829510"/>
                  </a:lnTo>
                  <a:close/>
                  <a:moveTo>
                    <a:pt x="623087" y="826588"/>
                  </a:moveTo>
                  <a:lnTo>
                    <a:pt x="637009" y="830077"/>
                  </a:lnTo>
                  <a:lnTo>
                    <a:pt x="635319" y="830147"/>
                  </a:lnTo>
                  <a:lnTo>
                    <a:pt x="622829" y="827366"/>
                  </a:lnTo>
                  <a:close/>
                  <a:moveTo>
                    <a:pt x="619339" y="826588"/>
                  </a:moveTo>
                  <a:lnTo>
                    <a:pt x="622829" y="827366"/>
                  </a:lnTo>
                  <a:lnTo>
                    <a:pt x="620137" y="835458"/>
                  </a:lnTo>
                  <a:lnTo>
                    <a:pt x="614959" y="837993"/>
                  </a:lnTo>
                  <a:lnTo>
                    <a:pt x="615538" y="827541"/>
                  </a:lnTo>
                  <a:close/>
                  <a:moveTo>
                    <a:pt x="607157" y="824710"/>
                  </a:moveTo>
                  <a:lnTo>
                    <a:pt x="617383" y="825331"/>
                  </a:lnTo>
                  <a:lnTo>
                    <a:pt x="615591" y="826588"/>
                  </a:lnTo>
                  <a:lnTo>
                    <a:pt x="615538" y="827541"/>
                  </a:lnTo>
                  <a:lnTo>
                    <a:pt x="604346" y="830345"/>
                  </a:lnTo>
                  <a:cubicBezTo>
                    <a:pt x="596850" y="834102"/>
                    <a:pt x="596850" y="841615"/>
                    <a:pt x="596850" y="849129"/>
                  </a:cubicBezTo>
                  <a:lnTo>
                    <a:pt x="605613" y="884262"/>
                  </a:lnTo>
                  <a:lnTo>
                    <a:pt x="604346" y="901723"/>
                  </a:lnTo>
                  <a:lnTo>
                    <a:pt x="605222" y="909432"/>
                  </a:lnTo>
                  <a:lnTo>
                    <a:pt x="604346" y="905480"/>
                  </a:lnTo>
                  <a:cubicBezTo>
                    <a:pt x="600598" y="894209"/>
                    <a:pt x="600598" y="882939"/>
                    <a:pt x="596850" y="871669"/>
                  </a:cubicBezTo>
                  <a:cubicBezTo>
                    <a:pt x="596850" y="864156"/>
                    <a:pt x="593101" y="852885"/>
                    <a:pt x="593101" y="845372"/>
                  </a:cubicBezTo>
                  <a:cubicBezTo>
                    <a:pt x="591227" y="832223"/>
                    <a:pt x="597787" y="826588"/>
                    <a:pt x="607157" y="824710"/>
                  </a:cubicBezTo>
                  <a:close/>
                  <a:moveTo>
                    <a:pt x="921990" y="824491"/>
                  </a:moveTo>
                  <a:lnTo>
                    <a:pt x="922949" y="834102"/>
                  </a:lnTo>
                  <a:cubicBezTo>
                    <a:pt x="922949" y="845372"/>
                    <a:pt x="922949" y="860399"/>
                    <a:pt x="915452" y="871669"/>
                  </a:cubicBezTo>
                  <a:lnTo>
                    <a:pt x="913846" y="872743"/>
                  </a:lnTo>
                  <a:lnTo>
                    <a:pt x="919200" y="856642"/>
                  </a:lnTo>
                  <a:close/>
                  <a:moveTo>
                    <a:pt x="630584" y="822832"/>
                  </a:moveTo>
                  <a:lnTo>
                    <a:pt x="644078" y="827340"/>
                  </a:lnTo>
                  <a:lnTo>
                    <a:pt x="638080" y="826588"/>
                  </a:lnTo>
                  <a:lnTo>
                    <a:pt x="617383" y="825331"/>
                  </a:lnTo>
                  <a:lnTo>
                    <a:pt x="620276" y="823301"/>
                  </a:lnTo>
                  <a:cubicBezTo>
                    <a:pt x="623087" y="822832"/>
                    <a:pt x="626836" y="822832"/>
                    <a:pt x="630584" y="822832"/>
                  </a:cubicBezTo>
                  <a:close/>
                  <a:moveTo>
                    <a:pt x="926878" y="814051"/>
                  </a:moveTo>
                  <a:lnTo>
                    <a:pt x="927165" y="835980"/>
                  </a:lnTo>
                  <a:cubicBezTo>
                    <a:pt x="926697" y="848190"/>
                    <a:pt x="924823" y="860399"/>
                    <a:pt x="919200" y="871669"/>
                  </a:cubicBezTo>
                  <a:lnTo>
                    <a:pt x="916701" y="874800"/>
                  </a:lnTo>
                  <a:lnTo>
                    <a:pt x="922949" y="852885"/>
                  </a:lnTo>
                  <a:cubicBezTo>
                    <a:pt x="922949" y="841615"/>
                    <a:pt x="926697" y="830345"/>
                    <a:pt x="926697" y="815318"/>
                  </a:cubicBezTo>
                  <a:close/>
                  <a:moveTo>
                    <a:pt x="44138" y="807867"/>
                  </a:moveTo>
                  <a:lnTo>
                    <a:pt x="44131" y="808662"/>
                  </a:lnTo>
                  <a:lnTo>
                    <a:pt x="39543" y="887060"/>
                  </a:lnTo>
                  <a:lnTo>
                    <a:pt x="37559" y="905926"/>
                  </a:lnTo>
                  <a:lnTo>
                    <a:pt x="37559" y="909685"/>
                  </a:lnTo>
                  <a:lnTo>
                    <a:pt x="35832" y="930238"/>
                  </a:lnTo>
                  <a:lnTo>
                    <a:pt x="40597" y="837234"/>
                  </a:lnTo>
                  <a:close/>
                  <a:moveTo>
                    <a:pt x="48036" y="806303"/>
                  </a:moveTo>
                  <a:lnTo>
                    <a:pt x="47992" y="811429"/>
                  </a:lnTo>
                  <a:lnTo>
                    <a:pt x="44601" y="855180"/>
                  </a:lnTo>
                  <a:lnTo>
                    <a:pt x="38765" y="900346"/>
                  </a:lnTo>
                  <a:lnTo>
                    <a:pt x="39543" y="887060"/>
                  </a:lnTo>
                  <a:close/>
                  <a:moveTo>
                    <a:pt x="44314" y="787343"/>
                  </a:moveTo>
                  <a:lnTo>
                    <a:pt x="44227" y="797557"/>
                  </a:lnTo>
                  <a:lnTo>
                    <a:pt x="41315" y="823228"/>
                  </a:lnTo>
                  <a:lnTo>
                    <a:pt x="40597" y="837234"/>
                  </a:lnTo>
                  <a:lnTo>
                    <a:pt x="30047" y="924722"/>
                  </a:lnTo>
                  <a:lnTo>
                    <a:pt x="23902" y="1013907"/>
                  </a:lnTo>
                  <a:lnTo>
                    <a:pt x="30472" y="911317"/>
                  </a:lnTo>
                  <a:lnTo>
                    <a:pt x="37559" y="857059"/>
                  </a:lnTo>
                  <a:close/>
                  <a:moveTo>
                    <a:pt x="49824" y="760712"/>
                  </a:moveTo>
                  <a:lnTo>
                    <a:pt x="48888" y="798208"/>
                  </a:lnTo>
                  <a:lnTo>
                    <a:pt x="48826" y="798794"/>
                  </a:lnTo>
                  <a:lnTo>
                    <a:pt x="48036" y="806303"/>
                  </a:lnTo>
                  <a:lnTo>
                    <a:pt x="48320" y="773184"/>
                  </a:lnTo>
                  <a:close/>
                  <a:moveTo>
                    <a:pt x="48429" y="760511"/>
                  </a:moveTo>
                  <a:lnTo>
                    <a:pt x="48320" y="773184"/>
                  </a:lnTo>
                  <a:lnTo>
                    <a:pt x="44138" y="807867"/>
                  </a:lnTo>
                  <a:lnTo>
                    <a:pt x="44227" y="797557"/>
                  </a:lnTo>
                  <a:close/>
                  <a:moveTo>
                    <a:pt x="53321" y="756058"/>
                  </a:moveTo>
                  <a:lnTo>
                    <a:pt x="52582" y="785637"/>
                  </a:lnTo>
                  <a:cubicBezTo>
                    <a:pt x="52582" y="819469"/>
                    <a:pt x="48826" y="857059"/>
                    <a:pt x="45070" y="894649"/>
                  </a:cubicBezTo>
                  <a:lnTo>
                    <a:pt x="42124" y="922176"/>
                  </a:lnTo>
                  <a:lnTo>
                    <a:pt x="47887" y="823698"/>
                  </a:lnTo>
                  <a:lnTo>
                    <a:pt x="47992" y="811429"/>
                  </a:lnTo>
                  <a:lnTo>
                    <a:pt x="48826" y="800674"/>
                  </a:lnTo>
                  <a:lnTo>
                    <a:pt x="48888" y="798208"/>
                  </a:lnTo>
                  <a:close/>
                  <a:moveTo>
                    <a:pt x="49876" y="729943"/>
                  </a:moveTo>
                  <a:lnTo>
                    <a:pt x="50235" y="744288"/>
                  </a:lnTo>
                  <a:lnTo>
                    <a:pt x="50225" y="744682"/>
                  </a:lnTo>
                  <a:lnTo>
                    <a:pt x="48429" y="760511"/>
                  </a:lnTo>
                  <a:lnTo>
                    <a:pt x="48576" y="743359"/>
                  </a:lnTo>
                  <a:close/>
                  <a:moveTo>
                    <a:pt x="53612" y="714098"/>
                  </a:moveTo>
                  <a:lnTo>
                    <a:pt x="53926" y="726694"/>
                  </a:lnTo>
                  <a:lnTo>
                    <a:pt x="49824" y="760712"/>
                  </a:lnTo>
                  <a:lnTo>
                    <a:pt x="50225" y="744682"/>
                  </a:lnTo>
                  <a:lnTo>
                    <a:pt x="53521" y="715625"/>
                  </a:lnTo>
                  <a:close/>
                  <a:moveTo>
                    <a:pt x="918339" y="696355"/>
                  </a:moveTo>
                  <a:lnTo>
                    <a:pt x="919200" y="721400"/>
                  </a:lnTo>
                  <a:cubicBezTo>
                    <a:pt x="919200" y="736427"/>
                    <a:pt x="919200" y="747697"/>
                    <a:pt x="919200" y="758967"/>
                  </a:cubicBezTo>
                  <a:lnTo>
                    <a:pt x="924933" y="790568"/>
                  </a:lnTo>
                  <a:lnTo>
                    <a:pt x="921990" y="824491"/>
                  </a:lnTo>
                  <a:lnTo>
                    <a:pt x="915452" y="758967"/>
                  </a:lnTo>
                  <a:lnTo>
                    <a:pt x="915452" y="738305"/>
                  </a:lnTo>
                  <a:close/>
                  <a:moveTo>
                    <a:pt x="915452" y="687590"/>
                  </a:moveTo>
                  <a:lnTo>
                    <a:pt x="915452" y="717643"/>
                  </a:lnTo>
                  <a:lnTo>
                    <a:pt x="915452" y="738305"/>
                  </a:lnTo>
                  <a:lnTo>
                    <a:pt x="911704" y="792778"/>
                  </a:lnTo>
                  <a:cubicBezTo>
                    <a:pt x="911704" y="807805"/>
                    <a:pt x="911704" y="826588"/>
                    <a:pt x="907956" y="845372"/>
                  </a:cubicBezTo>
                  <a:cubicBezTo>
                    <a:pt x="907956" y="852885"/>
                    <a:pt x="907019" y="861338"/>
                    <a:pt x="906550" y="869791"/>
                  </a:cubicBezTo>
                  <a:lnTo>
                    <a:pt x="906845" y="874919"/>
                  </a:lnTo>
                  <a:lnTo>
                    <a:pt x="903050" y="874104"/>
                  </a:lnTo>
                  <a:lnTo>
                    <a:pt x="902802" y="869791"/>
                  </a:lnTo>
                  <a:cubicBezTo>
                    <a:pt x="903270" y="861338"/>
                    <a:pt x="904207" y="852885"/>
                    <a:pt x="904207" y="845372"/>
                  </a:cubicBezTo>
                  <a:cubicBezTo>
                    <a:pt x="904207" y="826588"/>
                    <a:pt x="907956" y="811561"/>
                    <a:pt x="907956" y="792778"/>
                  </a:cubicBezTo>
                  <a:cubicBezTo>
                    <a:pt x="911704" y="758967"/>
                    <a:pt x="911704" y="721400"/>
                    <a:pt x="915452" y="687590"/>
                  </a:cubicBezTo>
                  <a:close/>
                  <a:moveTo>
                    <a:pt x="57116" y="655229"/>
                  </a:moveTo>
                  <a:lnTo>
                    <a:pt x="53612" y="714098"/>
                  </a:lnTo>
                  <a:lnTo>
                    <a:pt x="53161" y="696045"/>
                  </a:lnTo>
                  <a:close/>
                  <a:moveTo>
                    <a:pt x="58759" y="627629"/>
                  </a:moveTo>
                  <a:lnTo>
                    <a:pt x="58685" y="639035"/>
                  </a:lnTo>
                  <a:lnTo>
                    <a:pt x="57116" y="655229"/>
                  </a:lnTo>
                  <a:close/>
                  <a:moveTo>
                    <a:pt x="48826" y="618361"/>
                  </a:moveTo>
                  <a:lnTo>
                    <a:pt x="52582" y="672866"/>
                  </a:lnTo>
                  <a:lnTo>
                    <a:pt x="53161" y="696045"/>
                  </a:lnTo>
                  <a:lnTo>
                    <a:pt x="49876" y="729943"/>
                  </a:lnTo>
                  <a:lnTo>
                    <a:pt x="48826" y="687903"/>
                  </a:lnTo>
                  <a:close/>
                  <a:moveTo>
                    <a:pt x="939622" y="616212"/>
                  </a:moveTo>
                  <a:lnTo>
                    <a:pt x="941062" y="658080"/>
                  </a:lnTo>
                  <a:lnTo>
                    <a:pt x="934193" y="762724"/>
                  </a:lnTo>
                  <a:lnTo>
                    <a:pt x="926878" y="814051"/>
                  </a:lnTo>
                  <a:lnTo>
                    <a:pt x="926697" y="800291"/>
                  </a:lnTo>
                  <a:lnTo>
                    <a:pt x="924933" y="790568"/>
                  </a:lnTo>
                  <a:lnTo>
                    <a:pt x="926697" y="770238"/>
                  </a:lnTo>
                  <a:cubicBezTo>
                    <a:pt x="930445" y="736427"/>
                    <a:pt x="934193" y="698860"/>
                    <a:pt x="937942" y="665049"/>
                  </a:cubicBezTo>
                  <a:close/>
                  <a:moveTo>
                    <a:pt x="43593" y="611961"/>
                  </a:moveTo>
                  <a:lnTo>
                    <a:pt x="48826" y="687903"/>
                  </a:lnTo>
                  <a:lnTo>
                    <a:pt x="48826" y="714216"/>
                  </a:lnTo>
                  <a:lnTo>
                    <a:pt x="48576" y="743359"/>
                  </a:lnTo>
                  <a:lnTo>
                    <a:pt x="44314" y="787343"/>
                  </a:lnTo>
                  <a:lnTo>
                    <a:pt x="45070" y="699180"/>
                  </a:lnTo>
                  <a:close/>
                  <a:moveTo>
                    <a:pt x="61001" y="604458"/>
                  </a:moveTo>
                  <a:lnTo>
                    <a:pt x="60094" y="691662"/>
                  </a:lnTo>
                  <a:lnTo>
                    <a:pt x="53321" y="756058"/>
                  </a:lnTo>
                  <a:lnTo>
                    <a:pt x="53990" y="729252"/>
                  </a:lnTo>
                  <a:lnTo>
                    <a:pt x="53926" y="726694"/>
                  </a:lnTo>
                  <a:lnTo>
                    <a:pt x="56338" y="706698"/>
                  </a:lnTo>
                  <a:close/>
                  <a:moveTo>
                    <a:pt x="943611" y="594986"/>
                  </a:moveTo>
                  <a:lnTo>
                    <a:pt x="945438" y="646266"/>
                  </a:lnTo>
                  <a:cubicBezTo>
                    <a:pt x="949186" y="683833"/>
                    <a:pt x="945438" y="717643"/>
                    <a:pt x="941690" y="751454"/>
                  </a:cubicBezTo>
                  <a:cubicBezTo>
                    <a:pt x="937942" y="770238"/>
                    <a:pt x="937942" y="789021"/>
                    <a:pt x="934193" y="804048"/>
                  </a:cubicBezTo>
                  <a:cubicBezTo>
                    <a:pt x="934193" y="815318"/>
                    <a:pt x="934193" y="822832"/>
                    <a:pt x="934193" y="830345"/>
                  </a:cubicBezTo>
                  <a:cubicBezTo>
                    <a:pt x="934193" y="837859"/>
                    <a:pt x="934193" y="845372"/>
                    <a:pt x="934193" y="852885"/>
                  </a:cubicBezTo>
                  <a:cubicBezTo>
                    <a:pt x="934193" y="867912"/>
                    <a:pt x="937942" y="882939"/>
                    <a:pt x="930445" y="894209"/>
                  </a:cubicBezTo>
                  <a:cubicBezTo>
                    <a:pt x="922949" y="909236"/>
                    <a:pt x="911704" y="916750"/>
                    <a:pt x="904207" y="928020"/>
                  </a:cubicBezTo>
                  <a:cubicBezTo>
                    <a:pt x="881718" y="950560"/>
                    <a:pt x="855480" y="976857"/>
                    <a:pt x="829242" y="995641"/>
                  </a:cubicBezTo>
                  <a:lnTo>
                    <a:pt x="816742" y="1004040"/>
                  </a:lnTo>
                  <a:lnTo>
                    <a:pt x="833551" y="986193"/>
                  </a:lnTo>
                  <a:lnTo>
                    <a:pt x="847515" y="975918"/>
                  </a:lnTo>
                  <a:cubicBezTo>
                    <a:pt x="859228" y="965587"/>
                    <a:pt x="870473" y="954317"/>
                    <a:pt x="881718" y="943047"/>
                  </a:cubicBezTo>
                  <a:cubicBezTo>
                    <a:pt x="892963" y="935533"/>
                    <a:pt x="904207" y="924263"/>
                    <a:pt x="911704" y="912993"/>
                  </a:cubicBezTo>
                  <a:cubicBezTo>
                    <a:pt x="922949" y="901723"/>
                    <a:pt x="930445" y="890453"/>
                    <a:pt x="930445" y="879182"/>
                  </a:cubicBezTo>
                  <a:cubicBezTo>
                    <a:pt x="934193" y="864156"/>
                    <a:pt x="930445" y="849129"/>
                    <a:pt x="930445" y="830345"/>
                  </a:cubicBezTo>
                  <a:cubicBezTo>
                    <a:pt x="930445" y="815318"/>
                    <a:pt x="930445" y="796535"/>
                    <a:pt x="934193" y="781508"/>
                  </a:cubicBezTo>
                  <a:cubicBezTo>
                    <a:pt x="937942" y="743940"/>
                    <a:pt x="945438" y="710130"/>
                    <a:pt x="941690" y="676319"/>
                  </a:cubicBezTo>
                  <a:lnTo>
                    <a:pt x="941062" y="658080"/>
                  </a:lnTo>
                  <a:lnTo>
                    <a:pt x="941221" y="655657"/>
                  </a:lnTo>
                  <a:close/>
                  <a:moveTo>
                    <a:pt x="58971" y="594721"/>
                  </a:moveTo>
                  <a:lnTo>
                    <a:pt x="60094" y="605204"/>
                  </a:lnTo>
                  <a:lnTo>
                    <a:pt x="58759" y="627629"/>
                  </a:lnTo>
                  <a:close/>
                  <a:moveTo>
                    <a:pt x="40041" y="417889"/>
                  </a:moveTo>
                  <a:lnTo>
                    <a:pt x="48826" y="499951"/>
                  </a:lnTo>
                  <a:lnTo>
                    <a:pt x="48826" y="618361"/>
                  </a:lnTo>
                  <a:lnTo>
                    <a:pt x="45070" y="563855"/>
                  </a:lnTo>
                  <a:cubicBezTo>
                    <a:pt x="41315" y="526264"/>
                    <a:pt x="41315" y="492433"/>
                    <a:pt x="41315" y="454843"/>
                  </a:cubicBezTo>
                  <a:close/>
                  <a:moveTo>
                    <a:pt x="44990" y="416917"/>
                  </a:moveTo>
                  <a:lnTo>
                    <a:pt x="52113" y="477397"/>
                  </a:lnTo>
                  <a:lnTo>
                    <a:pt x="59191" y="560763"/>
                  </a:lnTo>
                  <a:lnTo>
                    <a:pt x="58971" y="594721"/>
                  </a:lnTo>
                  <a:lnTo>
                    <a:pt x="48826" y="499951"/>
                  </a:lnTo>
                  <a:lnTo>
                    <a:pt x="48826" y="492433"/>
                  </a:lnTo>
                  <a:close/>
                  <a:moveTo>
                    <a:pt x="919380" y="387052"/>
                  </a:moveTo>
                  <a:lnTo>
                    <a:pt x="915452" y="477213"/>
                  </a:lnTo>
                  <a:lnTo>
                    <a:pt x="915452" y="503510"/>
                  </a:lnTo>
                  <a:cubicBezTo>
                    <a:pt x="911704" y="541077"/>
                    <a:pt x="915452" y="578645"/>
                    <a:pt x="915452" y="612455"/>
                  </a:cubicBezTo>
                  <a:lnTo>
                    <a:pt x="915452" y="661292"/>
                  </a:lnTo>
                  <a:cubicBezTo>
                    <a:pt x="911704" y="627482"/>
                    <a:pt x="911704" y="589915"/>
                    <a:pt x="911704" y="556104"/>
                  </a:cubicBezTo>
                  <a:cubicBezTo>
                    <a:pt x="911704" y="518537"/>
                    <a:pt x="911704" y="480970"/>
                    <a:pt x="915452" y="447159"/>
                  </a:cubicBezTo>
                  <a:close/>
                  <a:moveTo>
                    <a:pt x="924335" y="362195"/>
                  </a:moveTo>
                  <a:lnTo>
                    <a:pt x="922949" y="465943"/>
                  </a:lnTo>
                  <a:cubicBezTo>
                    <a:pt x="919200" y="537321"/>
                    <a:pt x="919200" y="612455"/>
                    <a:pt x="919200" y="683833"/>
                  </a:cubicBezTo>
                  <a:lnTo>
                    <a:pt x="918339" y="696355"/>
                  </a:lnTo>
                  <a:lnTo>
                    <a:pt x="915452" y="612455"/>
                  </a:lnTo>
                  <a:lnTo>
                    <a:pt x="915452" y="503510"/>
                  </a:lnTo>
                  <a:cubicBezTo>
                    <a:pt x="915452" y="469700"/>
                    <a:pt x="919200" y="432132"/>
                    <a:pt x="922949" y="398322"/>
                  </a:cubicBezTo>
                  <a:close/>
                  <a:moveTo>
                    <a:pt x="33432" y="350085"/>
                  </a:moveTo>
                  <a:lnTo>
                    <a:pt x="37559" y="394698"/>
                  </a:lnTo>
                  <a:lnTo>
                    <a:pt x="39013" y="408279"/>
                  </a:lnTo>
                  <a:lnTo>
                    <a:pt x="41315" y="477397"/>
                  </a:lnTo>
                  <a:lnTo>
                    <a:pt x="43593" y="611961"/>
                  </a:lnTo>
                  <a:lnTo>
                    <a:pt x="41315" y="578891"/>
                  </a:lnTo>
                  <a:cubicBezTo>
                    <a:pt x="41315" y="541300"/>
                    <a:pt x="37559" y="507469"/>
                    <a:pt x="37559" y="469879"/>
                  </a:cubicBezTo>
                  <a:close/>
                  <a:moveTo>
                    <a:pt x="36636" y="337843"/>
                  </a:moveTo>
                  <a:lnTo>
                    <a:pt x="37699" y="349892"/>
                  </a:lnTo>
                  <a:lnTo>
                    <a:pt x="40041" y="417889"/>
                  </a:lnTo>
                  <a:lnTo>
                    <a:pt x="39013" y="408279"/>
                  </a:lnTo>
                  <a:lnTo>
                    <a:pt x="37559" y="364626"/>
                  </a:lnTo>
                  <a:close/>
                  <a:moveTo>
                    <a:pt x="925015" y="273288"/>
                  </a:moveTo>
                  <a:lnTo>
                    <a:pt x="926791" y="298205"/>
                  </a:lnTo>
                  <a:lnTo>
                    <a:pt x="924335" y="362195"/>
                  </a:lnTo>
                  <a:lnTo>
                    <a:pt x="924354" y="360755"/>
                  </a:lnTo>
                  <a:lnTo>
                    <a:pt x="923659" y="308759"/>
                  </a:lnTo>
                  <a:close/>
                  <a:moveTo>
                    <a:pt x="928331" y="258071"/>
                  </a:moveTo>
                  <a:lnTo>
                    <a:pt x="934193" y="334458"/>
                  </a:lnTo>
                  <a:cubicBezTo>
                    <a:pt x="937942" y="364511"/>
                    <a:pt x="937942" y="398322"/>
                    <a:pt x="937942" y="432132"/>
                  </a:cubicBezTo>
                  <a:cubicBezTo>
                    <a:pt x="937942" y="465943"/>
                    <a:pt x="937942" y="503510"/>
                    <a:pt x="941690" y="541077"/>
                  </a:cubicBezTo>
                  <a:lnTo>
                    <a:pt x="941953" y="548459"/>
                  </a:lnTo>
                  <a:lnTo>
                    <a:pt x="939622" y="616212"/>
                  </a:lnTo>
                  <a:lnTo>
                    <a:pt x="937942" y="567374"/>
                  </a:lnTo>
                  <a:cubicBezTo>
                    <a:pt x="934193" y="529807"/>
                    <a:pt x="934193" y="495997"/>
                    <a:pt x="934193" y="458429"/>
                  </a:cubicBezTo>
                  <a:cubicBezTo>
                    <a:pt x="934193" y="424619"/>
                    <a:pt x="934193" y="387052"/>
                    <a:pt x="930445" y="349484"/>
                  </a:cubicBezTo>
                  <a:lnTo>
                    <a:pt x="926791" y="298205"/>
                  </a:lnTo>
                  <a:close/>
                  <a:moveTo>
                    <a:pt x="919200" y="207981"/>
                  </a:moveTo>
                  <a:lnTo>
                    <a:pt x="922949" y="244296"/>
                  </a:lnTo>
                  <a:lnTo>
                    <a:pt x="922949" y="255566"/>
                  </a:lnTo>
                  <a:lnTo>
                    <a:pt x="923659" y="308759"/>
                  </a:lnTo>
                  <a:lnTo>
                    <a:pt x="922480" y="339623"/>
                  </a:lnTo>
                  <a:lnTo>
                    <a:pt x="919380" y="387052"/>
                  </a:lnTo>
                  <a:lnTo>
                    <a:pt x="920137" y="369677"/>
                  </a:lnTo>
                  <a:cubicBezTo>
                    <a:pt x="921075" y="333518"/>
                    <a:pt x="921075" y="296890"/>
                    <a:pt x="919200" y="259323"/>
                  </a:cubicBezTo>
                  <a:close/>
                  <a:moveTo>
                    <a:pt x="922949" y="204225"/>
                  </a:moveTo>
                  <a:lnTo>
                    <a:pt x="926481" y="234910"/>
                  </a:lnTo>
                  <a:lnTo>
                    <a:pt x="925015" y="273288"/>
                  </a:lnTo>
                  <a:lnTo>
                    <a:pt x="922949" y="244296"/>
                  </a:lnTo>
                  <a:lnTo>
                    <a:pt x="922949" y="244296"/>
                  </a:lnTo>
                  <a:close/>
                  <a:moveTo>
                    <a:pt x="30047" y="150361"/>
                  </a:moveTo>
                  <a:cubicBezTo>
                    <a:pt x="33803" y="184193"/>
                    <a:pt x="33803" y="221783"/>
                    <a:pt x="33803" y="255614"/>
                  </a:cubicBezTo>
                  <a:lnTo>
                    <a:pt x="36636" y="337843"/>
                  </a:lnTo>
                  <a:lnTo>
                    <a:pt x="30685" y="270362"/>
                  </a:lnTo>
                  <a:lnTo>
                    <a:pt x="30047" y="251855"/>
                  </a:lnTo>
                  <a:close/>
                  <a:moveTo>
                    <a:pt x="30258" y="141016"/>
                  </a:moveTo>
                  <a:lnTo>
                    <a:pt x="33926" y="161577"/>
                  </a:lnTo>
                  <a:lnTo>
                    <a:pt x="37559" y="270650"/>
                  </a:lnTo>
                  <a:lnTo>
                    <a:pt x="44990" y="416917"/>
                  </a:lnTo>
                  <a:lnTo>
                    <a:pt x="39495" y="370265"/>
                  </a:lnTo>
                  <a:lnTo>
                    <a:pt x="37699" y="349892"/>
                  </a:lnTo>
                  <a:lnTo>
                    <a:pt x="33803" y="236819"/>
                  </a:lnTo>
                  <a:close/>
                  <a:moveTo>
                    <a:pt x="29357" y="113212"/>
                  </a:moveTo>
                  <a:lnTo>
                    <a:pt x="31456" y="120759"/>
                  </a:lnTo>
                  <a:cubicBezTo>
                    <a:pt x="34742" y="136265"/>
                    <a:pt x="37559" y="152241"/>
                    <a:pt x="41315" y="169156"/>
                  </a:cubicBezTo>
                  <a:cubicBezTo>
                    <a:pt x="45070" y="202988"/>
                    <a:pt x="52582" y="236819"/>
                    <a:pt x="56338" y="274409"/>
                  </a:cubicBezTo>
                  <a:cubicBezTo>
                    <a:pt x="63849" y="345831"/>
                    <a:pt x="66666" y="418192"/>
                    <a:pt x="66197" y="490554"/>
                  </a:cubicBezTo>
                  <a:lnTo>
                    <a:pt x="61001" y="604458"/>
                  </a:lnTo>
                  <a:lnTo>
                    <a:pt x="61209" y="584529"/>
                  </a:lnTo>
                  <a:lnTo>
                    <a:pt x="59191" y="560763"/>
                  </a:lnTo>
                  <a:lnTo>
                    <a:pt x="60094" y="421011"/>
                  </a:lnTo>
                  <a:cubicBezTo>
                    <a:pt x="60094" y="349590"/>
                    <a:pt x="52582" y="274409"/>
                    <a:pt x="41315" y="202988"/>
                  </a:cubicBezTo>
                  <a:lnTo>
                    <a:pt x="33926" y="161577"/>
                  </a:lnTo>
                  <a:lnTo>
                    <a:pt x="33803" y="157879"/>
                  </a:lnTo>
                  <a:lnTo>
                    <a:pt x="29817" y="127960"/>
                  </a:lnTo>
                  <a:close/>
                  <a:moveTo>
                    <a:pt x="25163" y="112461"/>
                  </a:moveTo>
                  <a:lnTo>
                    <a:pt x="29364" y="136009"/>
                  </a:lnTo>
                  <a:lnTo>
                    <a:pt x="30047" y="142843"/>
                  </a:lnTo>
                  <a:lnTo>
                    <a:pt x="30047" y="150361"/>
                  </a:lnTo>
                  <a:lnTo>
                    <a:pt x="24897" y="114282"/>
                  </a:lnTo>
                  <a:close/>
                  <a:moveTo>
                    <a:pt x="922949" y="105298"/>
                  </a:moveTo>
                  <a:lnTo>
                    <a:pt x="926697" y="131595"/>
                  </a:lnTo>
                  <a:lnTo>
                    <a:pt x="927946" y="140360"/>
                  </a:lnTo>
                  <a:lnTo>
                    <a:pt x="930445" y="202972"/>
                  </a:lnTo>
                  <a:lnTo>
                    <a:pt x="928331" y="258071"/>
                  </a:lnTo>
                  <a:lnTo>
                    <a:pt x="926697" y="236783"/>
                  </a:lnTo>
                  <a:lnTo>
                    <a:pt x="926481" y="234910"/>
                  </a:lnTo>
                  <a:lnTo>
                    <a:pt x="926697" y="229269"/>
                  </a:lnTo>
                  <a:cubicBezTo>
                    <a:pt x="926697" y="195459"/>
                    <a:pt x="922949" y="157892"/>
                    <a:pt x="922949" y="124081"/>
                  </a:cubicBezTo>
                  <a:close/>
                  <a:moveTo>
                    <a:pt x="26516" y="103177"/>
                  </a:moveTo>
                  <a:lnTo>
                    <a:pt x="29817" y="127960"/>
                  </a:lnTo>
                  <a:lnTo>
                    <a:pt x="30047" y="135325"/>
                  </a:lnTo>
                  <a:lnTo>
                    <a:pt x="30258" y="141016"/>
                  </a:lnTo>
                  <a:lnTo>
                    <a:pt x="29364" y="136009"/>
                  </a:lnTo>
                  <a:lnTo>
                    <a:pt x="26260" y="104934"/>
                  </a:lnTo>
                  <a:close/>
                  <a:moveTo>
                    <a:pt x="26470" y="102830"/>
                  </a:moveTo>
                  <a:lnTo>
                    <a:pt x="26533" y="103058"/>
                  </a:lnTo>
                  <a:lnTo>
                    <a:pt x="26516" y="103177"/>
                  </a:lnTo>
                  <a:close/>
                  <a:moveTo>
                    <a:pt x="22536" y="97735"/>
                  </a:moveTo>
                  <a:lnTo>
                    <a:pt x="24897" y="114282"/>
                  </a:lnTo>
                  <a:lnTo>
                    <a:pt x="23475" y="124048"/>
                  </a:lnTo>
                  <a:cubicBezTo>
                    <a:pt x="22536" y="139084"/>
                    <a:pt x="22536" y="154120"/>
                    <a:pt x="22536" y="169156"/>
                  </a:cubicBezTo>
                  <a:cubicBezTo>
                    <a:pt x="22536" y="202988"/>
                    <a:pt x="26291" y="233060"/>
                    <a:pt x="30047" y="263132"/>
                  </a:cubicBezTo>
                  <a:lnTo>
                    <a:pt x="30685" y="270362"/>
                  </a:lnTo>
                  <a:lnTo>
                    <a:pt x="33432" y="350085"/>
                  </a:lnTo>
                  <a:lnTo>
                    <a:pt x="18780" y="191711"/>
                  </a:lnTo>
                  <a:cubicBezTo>
                    <a:pt x="18780" y="161638"/>
                    <a:pt x="15024" y="127807"/>
                    <a:pt x="22536" y="97735"/>
                  </a:cubicBezTo>
                  <a:close/>
                  <a:moveTo>
                    <a:pt x="23431" y="91907"/>
                  </a:moveTo>
                  <a:lnTo>
                    <a:pt x="25814" y="100473"/>
                  </a:lnTo>
                  <a:lnTo>
                    <a:pt x="26260" y="104934"/>
                  </a:lnTo>
                  <a:lnTo>
                    <a:pt x="25163" y="112461"/>
                  </a:lnTo>
                  <a:lnTo>
                    <a:pt x="22536" y="97735"/>
                  </a:lnTo>
                  <a:close/>
                  <a:moveTo>
                    <a:pt x="28498" y="89572"/>
                  </a:moveTo>
                  <a:lnTo>
                    <a:pt x="28639" y="90217"/>
                  </a:lnTo>
                  <a:lnTo>
                    <a:pt x="29357" y="113212"/>
                  </a:lnTo>
                  <a:lnTo>
                    <a:pt x="26533" y="103058"/>
                  </a:lnTo>
                  <a:close/>
                  <a:moveTo>
                    <a:pt x="24279" y="86390"/>
                  </a:moveTo>
                  <a:lnTo>
                    <a:pt x="26291" y="101494"/>
                  </a:lnTo>
                  <a:lnTo>
                    <a:pt x="26470" y="102830"/>
                  </a:lnTo>
                  <a:lnTo>
                    <a:pt x="25814" y="100473"/>
                  </a:lnTo>
                  <a:lnTo>
                    <a:pt x="25353" y="95855"/>
                  </a:lnTo>
                  <a:lnTo>
                    <a:pt x="23865" y="89087"/>
                  </a:lnTo>
                  <a:close/>
                  <a:moveTo>
                    <a:pt x="925852" y="73921"/>
                  </a:moveTo>
                  <a:lnTo>
                    <a:pt x="926697" y="79000"/>
                  </a:lnTo>
                  <a:cubicBezTo>
                    <a:pt x="926697" y="94027"/>
                    <a:pt x="930445" y="112811"/>
                    <a:pt x="930445" y="127838"/>
                  </a:cubicBezTo>
                  <a:cubicBezTo>
                    <a:pt x="937942" y="195459"/>
                    <a:pt x="952935" y="263080"/>
                    <a:pt x="956683" y="334458"/>
                  </a:cubicBezTo>
                  <a:cubicBezTo>
                    <a:pt x="956683" y="368268"/>
                    <a:pt x="952935" y="405835"/>
                    <a:pt x="952935" y="439646"/>
                  </a:cubicBezTo>
                  <a:cubicBezTo>
                    <a:pt x="949186" y="477213"/>
                    <a:pt x="949186" y="514780"/>
                    <a:pt x="945438" y="548591"/>
                  </a:cubicBezTo>
                  <a:lnTo>
                    <a:pt x="943611" y="594986"/>
                  </a:lnTo>
                  <a:lnTo>
                    <a:pt x="941953" y="548459"/>
                  </a:lnTo>
                  <a:lnTo>
                    <a:pt x="945438" y="447159"/>
                  </a:lnTo>
                  <a:cubicBezTo>
                    <a:pt x="949186" y="413349"/>
                    <a:pt x="952935" y="375782"/>
                    <a:pt x="952935" y="341971"/>
                  </a:cubicBezTo>
                  <a:cubicBezTo>
                    <a:pt x="952935" y="304404"/>
                    <a:pt x="949186" y="270593"/>
                    <a:pt x="941690" y="236783"/>
                  </a:cubicBezTo>
                  <a:lnTo>
                    <a:pt x="927946" y="140360"/>
                  </a:lnTo>
                  <a:lnTo>
                    <a:pt x="926697" y="109054"/>
                  </a:lnTo>
                  <a:close/>
                  <a:moveTo>
                    <a:pt x="7512" y="67663"/>
                  </a:moveTo>
                  <a:cubicBezTo>
                    <a:pt x="11268" y="67663"/>
                    <a:pt x="15024" y="67663"/>
                    <a:pt x="11268" y="71422"/>
                  </a:cubicBezTo>
                  <a:cubicBezTo>
                    <a:pt x="7512" y="116530"/>
                    <a:pt x="3757" y="165397"/>
                    <a:pt x="3757" y="214265"/>
                  </a:cubicBezTo>
                  <a:cubicBezTo>
                    <a:pt x="3757" y="251855"/>
                    <a:pt x="7512" y="285686"/>
                    <a:pt x="7512" y="323277"/>
                  </a:cubicBezTo>
                  <a:cubicBezTo>
                    <a:pt x="11268" y="360867"/>
                    <a:pt x="11268" y="398457"/>
                    <a:pt x="15024" y="432289"/>
                  </a:cubicBezTo>
                  <a:cubicBezTo>
                    <a:pt x="18780" y="507469"/>
                    <a:pt x="26291" y="578891"/>
                    <a:pt x="30047" y="654071"/>
                  </a:cubicBezTo>
                  <a:cubicBezTo>
                    <a:pt x="33803" y="727373"/>
                    <a:pt x="34742" y="800674"/>
                    <a:pt x="32864" y="873975"/>
                  </a:cubicBezTo>
                  <a:lnTo>
                    <a:pt x="30472" y="911317"/>
                  </a:lnTo>
                  <a:lnTo>
                    <a:pt x="28169" y="928950"/>
                  </a:lnTo>
                  <a:lnTo>
                    <a:pt x="26358" y="943365"/>
                  </a:lnTo>
                  <a:lnTo>
                    <a:pt x="30047" y="725493"/>
                  </a:lnTo>
                  <a:cubicBezTo>
                    <a:pt x="30047" y="691662"/>
                    <a:pt x="26291" y="654071"/>
                    <a:pt x="26291" y="616481"/>
                  </a:cubicBezTo>
                  <a:cubicBezTo>
                    <a:pt x="22536" y="578891"/>
                    <a:pt x="18780" y="545059"/>
                    <a:pt x="15024" y="507469"/>
                  </a:cubicBezTo>
                  <a:cubicBezTo>
                    <a:pt x="11268" y="432289"/>
                    <a:pt x="7512" y="360867"/>
                    <a:pt x="3757" y="285686"/>
                  </a:cubicBezTo>
                  <a:cubicBezTo>
                    <a:pt x="1" y="214265"/>
                    <a:pt x="-3755" y="139084"/>
                    <a:pt x="7512" y="67663"/>
                  </a:cubicBezTo>
                  <a:close/>
                  <a:moveTo>
                    <a:pt x="17543" y="60328"/>
                  </a:moveTo>
                  <a:lnTo>
                    <a:pt x="23865" y="89087"/>
                  </a:lnTo>
                  <a:lnTo>
                    <a:pt x="23431" y="91907"/>
                  </a:lnTo>
                  <a:lnTo>
                    <a:pt x="19882" y="79144"/>
                  </a:lnTo>
                  <a:lnTo>
                    <a:pt x="18029" y="66159"/>
                  </a:lnTo>
                  <a:close/>
                  <a:moveTo>
                    <a:pt x="911704" y="52703"/>
                  </a:moveTo>
                  <a:cubicBezTo>
                    <a:pt x="919200" y="84636"/>
                    <a:pt x="922012" y="118446"/>
                    <a:pt x="922949" y="152726"/>
                  </a:cubicBezTo>
                  <a:lnTo>
                    <a:pt x="922949" y="204225"/>
                  </a:lnTo>
                  <a:lnTo>
                    <a:pt x="919200" y="171666"/>
                  </a:lnTo>
                  <a:lnTo>
                    <a:pt x="919200" y="156013"/>
                  </a:lnTo>
                  <a:lnTo>
                    <a:pt x="909279" y="64858"/>
                  </a:lnTo>
                  <a:close/>
                  <a:moveTo>
                    <a:pt x="907956" y="52703"/>
                  </a:moveTo>
                  <a:lnTo>
                    <a:pt x="909279" y="64858"/>
                  </a:lnTo>
                  <a:lnTo>
                    <a:pt x="907956" y="71487"/>
                  </a:lnTo>
                  <a:cubicBezTo>
                    <a:pt x="911704" y="79000"/>
                    <a:pt x="911704" y="82757"/>
                    <a:pt x="911704" y="90271"/>
                  </a:cubicBezTo>
                  <a:cubicBezTo>
                    <a:pt x="911704" y="105298"/>
                    <a:pt x="915452" y="124081"/>
                    <a:pt x="915452" y="139108"/>
                  </a:cubicBezTo>
                  <a:lnTo>
                    <a:pt x="919200" y="171666"/>
                  </a:lnTo>
                  <a:lnTo>
                    <a:pt x="919200" y="207981"/>
                  </a:lnTo>
                  <a:lnTo>
                    <a:pt x="911704" y="135351"/>
                  </a:lnTo>
                  <a:cubicBezTo>
                    <a:pt x="911704" y="116568"/>
                    <a:pt x="907956" y="97784"/>
                    <a:pt x="907956" y="82757"/>
                  </a:cubicBezTo>
                  <a:cubicBezTo>
                    <a:pt x="904207" y="71487"/>
                    <a:pt x="900459" y="60217"/>
                    <a:pt x="907956" y="52703"/>
                  </a:cubicBezTo>
                  <a:close/>
                  <a:moveTo>
                    <a:pt x="15024" y="48867"/>
                  </a:moveTo>
                  <a:lnTo>
                    <a:pt x="16554" y="55828"/>
                  </a:lnTo>
                  <a:lnTo>
                    <a:pt x="18029" y="66159"/>
                  </a:lnTo>
                  <a:lnTo>
                    <a:pt x="18780" y="75181"/>
                  </a:lnTo>
                  <a:lnTo>
                    <a:pt x="19882" y="79144"/>
                  </a:lnTo>
                  <a:lnTo>
                    <a:pt x="22536" y="97735"/>
                  </a:lnTo>
                  <a:cubicBezTo>
                    <a:pt x="18780" y="86458"/>
                    <a:pt x="15024" y="75181"/>
                    <a:pt x="15024" y="63904"/>
                  </a:cubicBezTo>
                  <a:close/>
                  <a:moveTo>
                    <a:pt x="18438" y="45450"/>
                  </a:moveTo>
                  <a:lnTo>
                    <a:pt x="17371" y="58265"/>
                  </a:lnTo>
                  <a:lnTo>
                    <a:pt x="17543" y="60328"/>
                  </a:lnTo>
                  <a:lnTo>
                    <a:pt x="16554" y="55828"/>
                  </a:lnTo>
                  <a:lnTo>
                    <a:pt x="15494" y="48398"/>
                  </a:lnTo>
                  <a:close/>
                  <a:moveTo>
                    <a:pt x="18780" y="45108"/>
                  </a:moveTo>
                  <a:lnTo>
                    <a:pt x="26012" y="78199"/>
                  </a:lnTo>
                  <a:lnTo>
                    <a:pt x="25352" y="79410"/>
                  </a:lnTo>
                  <a:lnTo>
                    <a:pt x="24279" y="86390"/>
                  </a:lnTo>
                  <a:close/>
                  <a:moveTo>
                    <a:pt x="18467" y="45108"/>
                  </a:moveTo>
                  <a:lnTo>
                    <a:pt x="18780" y="45108"/>
                  </a:lnTo>
                  <a:lnTo>
                    <a:pt x="18438" y="45450"/>
                  </a:lnTo>
                  <a:close/>
                  <a:moveTo>
                    <a:pt x="15024" y="45108"/>
                  </a:moveTo>
                  <a:lnTo>
                    <a:pt x="15494" y="48398"/>
                  </a:lnTo>
                  <a:lnTo>
                    <a:pt x="15024" y="48867"/>
                  </a:lnTo>
                  <a:close/>
                  <a:moveTo>
                    <a:pt x="919200" y="33920"/>
                  </a:moveTo>
                  <a:cubicBezTo>
                    <a:pt x="924823" y="45190"/>
                    <a:pt x="925760" y="57399"/>
                    <a:pt x="925760" y="70078"/>
                  </a:cubicBezTo>
                  <a:lnTo>
                    <a:pt x="925852" y="73921"/>
                  </a:lnTo>
                  <a:close/>
                  <a:moveTo>
                    <a:pt x="915452" y="33920"/>
                  </a:moveTo>
                  <a:cubicBezTo>
                    <a:pt x="922949" y="48947"/>
                    <a:pt x="922949" y="63974"/>
                    <a:pt x="922949" y="79000"/>
                  </a:cubicBezTo>
                  <a:lnTo>
                    <a:pt x="922949" y="105298"/>
                  </a:lnTo>
                  <a:lnTo>
                    <a:pt x="919200" y="79000"/>
                  </a:lnTo>
                  <a:cubicBezTo>
                    <a:pt x="919200" y="63974"/>
                    <a:pt x="915452" y="48947"/>
                    <a:pt x="915452" y="33920"/>
                  </a:cubicBezTo>
                  <a:close/>
                  <a:moveTo>
                    <a:pt x="126446" y="33831"/>
                  </a:moveTo>
                  <a:lnTo>
                    <a:pt x="161500" y="33831"/>
                  </a:lnTo>
                  <a:lnTo>
                    <a:pt x="146477" y="35979"/>
                  </a:lnTo>
                  <a:lnTo>
                    <a:pt x="123942" y="37590"/>
                  </a:lnTo>
                  <a:lnTo>
                    <a:pt x="135209" y="37590"/>
                  </a:lnTo>
                  <a:cubicBezTo>
                    <a:pt x="120186" y="41349"/>
                    <a:pt x="105163" y="45108"/>
                    <a:pt x="86384" y="45108"/>
                  </a:cubicBezTo>
                  <a:cubicBezTo>
                    <a:pt x="63849" y="48867"/>
                    <a:pt x="37559" y="52626"/>
                    <a:pt x="30047" y="78940"/>
                  </a:cubicBezTo>
                  <a:lnTo>
                    <a:pt x="28498" y="89572"/>
                  </a:lnTo>
                  <a:lnTo>
                    <a:pt x="26012" y="78199"/>
                  </a:lnTo>
                  <a:lnTo>
                    <a:pt x="33803" y="63904"/>
                  </a:lnTo>
                  <a:cubicBezTo>
                    <a:pt x="41315" y="56386"/>
                    <a:pt x="48826" y="52626"/>
                    <a:pt x="60094" y="48867"/>
                  </a:cubicBezTo>
                  <a:cubicBezTo>
                    <a:pt x="71361" y="45108"/>
                    <a:pt x="82628" y="45108"/>
                    <a:pt x="93896" y="41349"/>
                  </a:cubicBezTo>
                  <a:lnTo>
                    <a:pt x="110171" y="37590"/>
                  </a:lnTo>
                  <a:close/>
                  <a:moveTo>
                    <a:pt x="84762" y="33831"/>
                  </a:moveTo>
                  <a:lnTo>
                    <a:pt x="85982" y="33831"/>
                  </a:lnTo>
                  <a:lnTo>
                    <a:pt x="75117" y="37590"/>
                  </a:lnTo>
                  <a:lnTo>
                    <a:pt x="52582" y="37590"/>
                  </a:lnTo>
                  <a:lnTo>
                    <a:pt x="75117" y="34958"/>
                  </a:lnTo>
                  <a:close/>
                  <a:moveTo>
                    <a:pt x="86603" y="33616"/>
                  </a:moveTo>
                  <a:lnTo>
                    <a:pt x="85982" y="33831"/>
                  </a:lnTo>
                  <a:lnTo>
                    <a:pt x="84762" y="33831"/>
                  </a:lnTo>
                  <a:close/>
                  <a:moveTo>
                    <a:pt x="129576" y="33108"/>
                  </a:moveTo>
                  <a:lnTo>
                    <a:pt x="126446" y="33831"/>
                  </a:lnTo>
                  <a:lnTo>
                    <a:pt x="85982" y="33831"/>
                  </a:lnTo>
                  <a:lnTo>
                    <a:pt x="85982" y="33831"/>
                  </a:lnTo>
                  <a:lnTo>
                    <a:pt x="97651" y="33831"/>
                  </a:lnTo>
                  <a:cubicBezTo>
                    <a:pt x="105163" y="33831"/>
                    <a:pt x="112675" y="33831"/>
                    <a:pt x="120186" y="33831"/>
                  </a:cubicBezTo>
                  <a:close/>
                  <a:moveTo>
                    <a:pt x="83128" y="29822"/>
                  </a:moveTo>
                  <a:lnTo>
                    <a:pt x="75117" y="33831"/>
                  </a:lnTo>
                  <a:lnTo>
                    <a:pt x="84762" y="33831"/>
                  </a:lnTo>
                  <a:lnTo>
                    <a:pt x="84762" y="33831"/>
                  </a:lnTo>
                  <a:lnTo>
                    <a:pt x="75117" y="33831"/>
                  </a:lnTo>
                  <a:lnTo>
                    <a:pt x="52582" y="33831"/>
                  </a:lnTo>
                  <a:cubicBezTo>
                    <a:pt x="52582" y="33831"/>
                    <a:pt x="52582" y="37590"/>
                    <a:pt x="52582" y="37590"/>
                  </a:cubicBezTo>
                  <a:cubicBezTo>
                    <a:pt x="48826" y="37590"/>
                    <a:pt x="48826" y="33831"/>
                    <a:pt x="48826" y="33831"/>
                  </a:cubicBezTo>
                  <a:close/>
                  <a:moveTo>
                    <a:pt x="595318" y="22192"/>
                  </a:moveTo>
                  <a:lnTo>
                    <a:pt x="609008" y="22432"/>
                  </a:lnTo>
                  <a:lnTo>
                    <a:pt x="604683" y="22554"/>
                  </a:lnTo>
                  <a:lnTo>
                    <a:pt x="589297" y="22424"/>
                  </a:lnTo>
                  <a:close/>
                  <a:moveTo>
                    <a:pt x="478489" y="21484"/>
                  </a:moveTo>
                  <a:lnTo>
                    <a:pt x="589297" y="22424"/>
                  </a:lnTo>
                  <a:lnTo>
                    <a:pt x="488254" y="26313"/>
                  </a:lnTo>
                  <a:cubicBezTo>
                    <a:pt x="413138" y="30072"/>
                    <a:pt x="341778" y="33831"/>
                    <a:pt x="270418" y="37590"/>
                  </a:cubicBezTo>
                  <a:lnTo>
                    <a:pt x="135209" y="37590"/>
                  </a:lnTo>
                  <a:lnTo>
                    <a:pt x="146477" y="35979"/>
                  </a:lnTo>
                  <a:lnTo>
                    <a:pt x="176523" y="33831"/>
                  </a:lnTo>
                  <a:lnTo>
                    <a:pt x="249761" y="33831"/>
                  </a:lnTo>
                  <a:cubicBezTo>
                    <a:pt x="315487" y="31012"/>
                    <a:pt x="381214" y="26313"/>
                    <a:pt x="446940" y="22554"/>
                  </a:cubicBezTo>
                  <a:close/>
                  <a:moveTo>
                    <a:pt x="368535" y="20551"/>
                  </a:moveTo>
                  <a:lnTo>
                    <a:pt x="438867" y="21148"/>
                  </a:lnTo>
                  <a:lnTo>
                    <a:pt x="289197" y="26313"/>
                  </a:lnTo>
                  <a:cubicBezTo>
                    <a:pt x="251639" y="30072"/>
                    <a:pt x="214081" y="30072"/>
                    <a:pt x="176523" y="33831"/>
                  </a:cubicBezTo>
                  <a:lnTo>
                    <a:pt x="176523" y="33831"/>
                  </a:lnTo>
                  <a:lnTo>
                    <a:pt x="161500" y="33831"/>
                  </a:lnTo>
                  <a:lnTo>
                    <a:pt x="187790" y="30072"/>
                  </a:lnTo>
                  <a:close/>
                  <a:moveTo>
                    <a:pt x="678810" y="20464"/>
                  </a:moveTo>
                  <a:lnTo>
                    <a:pt x="893879" y="22554"/>
                  </a:lnTo>
                  <a:cubicBezTo>
                    <a:pt x="799985" y="26313"/>
                    <a:pt x="709846" y="22554"/>
                    <a:pt x="615951" y="22554"/>
                  </a:cubicBezTo>
                  <a:lnTo>
                    <a:pt x="609008" y="22432"/>
                  </a:lnTo>
                  <a:close/>
                  <a:moveTo>
                    <a:pt x="471572" y="20019"/>
                  </a:moveTo>
                  <a:lnTo>
                    <a:pt x="504580" y="20599"/>
                  </a:lnTo>
                  <a:lnTo>
                    <a:pt x="478489" y="21484"/>
                  </a:lnTo>
                  <a:lnTo>
                    <a:pt x="438867" y="21148"/>
                  </a:lnTo>
                  <a:close/>
                  <a:moveTo>
                    <a:pt x="260325" y="19633"/>
                  </a:moveTo>
                  <a:lnTo>
                    <a:pt x="323640" y="20170"/>
                  </a:lnTo>
                  <a:lnTo>
                    <a:pt x="262906" y="22554"/>
                  </a:lnTo>
                  <a:cubicBezTo>
                    <a:pt x="232860" y="26313"/>
                    <a:pt x="199058" y="26313"/>
                    <a:pt x="169012" y="30072"/>
                  </a:cubicBezTo>
                  <a:lnTo>
                    <a:pt x="129576" y="33108"/>
                  </a:lnTo>
                  <a:lnTo>
                    <a:pt x="142721" y="30072"/>
                  </a:lnTo>
                  <a:lnTo>
                    <a:pt x="219428" y="21847"/>
                  </a:lnTo>
                  <a:close/>
                  <a:moveTo>
                    <a:pt x="664729" y="19520"/>
                  </a:moveTo>
                  <a:lnTo>
                    <a:pt x="674635" y="19735"/>
                  </a:lnTo>
                  <a:lnTo>
                    <a:pt x="710068" y="19583"/>
                  </a:lnTo>
                  <a:lnTo>
                    <a:pt x="678810" y="20464"/>
                  </a:lnTo>
                  <a:lnTo>
                    <a:pt x="647977" y="20165"/>
                  </a:lnTo>
                  <a:close/>
                  <a:moveTo>
                    <a:pt x="546447" y="19178"/>
                  </a:moveTo>
                  <a:lnTo>
                    <a:pt x="647977" y="20165"/>
                  </a:lnTo>
                  <a:lnTo>
                    <a:pt x="595318" y="22192"/>
                  </a:lnTo>
                  <a:lnTo>
                    <a:pt x="504580" y="20599"/>
                  </a:lnTo>
                  <a:close/>
                  <a:moveTo>
                    <a:pt x="196841" y="19095"/>
                  </a:moveTo>
                  <a:lnTo>
                    <a:pt x="241552" y="19474"/>
                  </a:lnTo>
                  <a:lnTo>
                    <a:pt x="219428" y="21847"/>
                  </a:lnTo>
                  <a:lnTo>
                    <a:pt x="159681" y="25080"/>
                  </a:lnTo>
                  <a:lnTo>
                    <a:pt x="86603" y="33616"/>
                  </a:lnTo>
                  <a:lnTo>
                    <a:pt x="104937" y="27273"/>
                  </a:lnTo>
                  <a:lnTo>
                    <a:pt x="139680" y="23213"/>
                  </a:lnTo>
                  <a:lnTo>
                    <a:pt x="153988" y="22554"/>
                  </a:lnTo>
                  <a:lnTo>
                    <a:pt x="184846" y="19747"/>
                  </a:lnTo>
                  <a:close/>
                  <a:moveTo>
                    <a:pt x="138965" y="18795"/>
                  </a:moveTo>
                  <a:lnTo>
                    <a:pt x="161500" y="18795"/>
                  </a:lnTo>
                  <a:lnTo>
                    <a:pt x="192420" y="19057"/>
                  </a:lnTo>
                  <a:lnTo>
                    <a:pt x="184846" y="19747"/>
                  </a:lnTo>
                  <a:lnTo>
                    <a:pt x="155866" y="21321"/>
                  </a:lnTo>
                  <a:lnTo>
                    <a:pt x="139680" y="23213"/>
                  </a:lnTo>
                  <a:lnTo>
                    <a:pt x="113144" y="24434"/>
                  </a:lnTo>
                  <a:lnTo>
                    <a:pt x="104937" y="27273"/>
                  </a:lnTo>
                  <a:lnTo>
                    <a:pt x="83128" y="29822"/>
                  </a:lnTo>
                  <a:lnTo>
                    <a:pt x="97651" y="22554"/>
                  </a:lnTo>
                  <a:close/>
                  <a:moveTo>
                    <a:pt x="774298" y="17772"/>
                  </a:moveTo>
                  <a:lnTo>
                    <a:pt x="893879" y="18795"/>
                  </a:lnTo>
                  <a:lnTo>
                    <a:pt x="710068" y="19583"/>
                  </a:lnTo>
                  <a:close/>
                  <a:moveTo>
                    <a:pt x="668543" y="16868"/>
                  </a:moveTo>
                  <a:lnTo>
                    <a:pt x="721796" y="17323"/>
                  </a:lnTo>
                  <a:lnTo>
                    <a:pt x="683555" y="18795"/>
                  </a:lnTo>
                  <a:lnTo>
                    <a:pt x="664729" y="19520"/>
                  </a:lnTo>
                  <a:lnTo>
                    <a:pt x="586461" y="17821"/>
                  </a:lnTo>
                  <a:lnTo>
                    <a:pt x="611301" y="16978"/>
                  </a:lnTo>
                  <a:lnTo>
                    <a:pt x="649753" y="17386"/>
                  </a:lnTo>
                  <a:close/>
                  <a:moveTo>
                    <a:pt x="464626" y="15423"/>
                  </a:moveTo>
                  <a:lnTo>
                    <a:pt x="486885" y="15659"/>
                  </a:lnTo>
                  <a:lnTo>
                    <a:pt x="586461" y="17821"/>
                  </a:lnTo>
                  <a:lnTo>
                    <a:pt x="546447" y="19178"/>
                  </a:lnTo>
                  <a:lnTo>
                    <a:pt x="507033" y="18795"/>
                  </a:lnTo>
                  <a:lnTo>
                    <a:pt x="471572" y="20019"/>
                  </a:lnTo>
                  <a:lnTo>
                    <a:pt x="401871" y="18795"/>
                  </a:lnTo>
                  <a:lnTo>
                    <a:pt x="368535" y="20551"/>
                  </a:lnTo>
                  <a:lnTo>
                    <a:pt x="323640" y="20170"/>
                  </a:lnTo>
                  <a:lnTo>
                    <a:pt x="424920" y="16195"/>
                  </a:lnTo>
                  <a:close/>
                  <a:moveTo>
                    <a:pt x="447020" y="15236"/>
                  </a:moveTo>
                  <a:lnTo>
                    <a:pt x="448860" y="15256"/>
                  </a:lnTo>
                  <a:lnTo>
                    <a:pt x="424920" y="16195"/>
                  </a:lnTo>
                  <a:lnTo>
                    <a:pt x="267132" y="19265"/>
                  </a:lnTo>
                  <a:lnTo>
                    <a:pt x="260325" y="19633"/>
                  </a:lnTo>
                  <a:lnTo>
                    <a:pt x="241552" y="19474"/>
                  </a:lnTo>
                  <a:lnTo>
                    <a:pt x="247883" y="18795"/>
                  </a:lnTo>
                  <a:close/>
                  <a:moveTo>
                    <a:pt x="475322" y="15215"/>
                  </a:moveTo>
                  <a:lnTo>
                    <a:pt x="625424" y="16499"/>
                  </a:lnTo>
                  <a:lnTo>
                    <a:pt x="611301" y="16978"/>
                  </a:lnTo>
                  <a:lnTo>
                    <a:pt x="486885" y="15659"/>
                  </a:lnTo>
                  <a:lnTo>
                    <a:pt x="470633" y="15306"/>
                  </a:lnTo>
                  <a:close/>
                  <a:moveTo>
                    <a:pt x="456992" y="15058"/>
                  </a:moveTo>
                  <a:lnTo>
                    <a:pt x="460650" y="15089"/>
                  </a:lnTo>
                  <a:lnTo>
                    <a:pt x="470633" y="15306"/>
                  </a:lnTo>
                  <a:lnTo>
                    <a:pt x="464626" y="15423"/>
                  </a:lnTo>
                  <a:lnTo>
                    <a:pt x="448860" y="15256"/>
                  </a:lnTo>
                  <a:lnTo>
                    <a:pt x="451312" y="15159"/>
                  </a:lnTo>
                  <a:close/>
                  <a:moveTo>
                    <a:pt x="240372" y="15036"/>
                  </a:moveTo>
                  <a:lnTo>
                    <a:pt x="286694" y="15036"/>
                  </a:lnTo>
                  <a:lnTo>
                    <a:pt x="262906" y="15506"/>
                  </a:lnTo>
                  <a:lnTo>
                    <a:pt x="196841" y="19095"/>
                  </a:lnTo>
                  <a:lnTo>
                    <a:pt x="192420" y="19057"/>
                  </a:lnTo>
                  <a:lnTo>
                    <a:pt x="195302" y="18795"/>
                  </a:lnTo>
                  <a:cubicBezTo>
                    <a:pt x="210325" y="18795"/>
                    <a:pt x="225348" y="15036"/>
                    <a:pt x="240372" y="15036"/>
                  </a:cubicBezTo>
                  <a:close/>
                  <a:moveTo>
                    <a:pt x="97651" y="15036"/>
                  </a:moveTo>
                  <a:lnTo>
                    <a:pt x="180279" y="15036"/>
                  </a:lnTo>
                  <a:lnTo>
                    <a:pt x="138965" y="18795"/>
                  </a:lnTo>
                  <a:lnTo>
                    <a:pt x="105163" y="18795"/>
                  </a:lnTo>
                  <a:cubicBezTo>
                    <a:pt x="90140" y="22554"/>
                    <a:pt x="71361" y="18795"/>
                    <a:pt x="56338" y="22554"/>
                  </a:cubicBezTo>
                  <a:cubicBezTo>
                    <a:pt x="41315" y="22554"/>
                    <a:pt x="22536" y="26313"/>
                    <a:pt x="18780" y="41349"/>
                  </a:cubicBezTo>
                  <a:lnTo>
                    <a:pt x="18467" y="45108"/>
                  </a:lnTo>
                  <a:lnTo>
                    <a:pt x="15024" y="45108"/>
                  </a:lnTo>
                  <a:lnTo>
                    <a:pt x="15024" y="33831"/>
                  </a:lnTo>
                  <a:cubicBezTo>
                    <a:pt x="22536" y="26313"/>
                    <a:pt x="33803" y="22554"/>
                    <a:pt x="45070" y="18795"/>
                  </a:cubicBezTo>
                  <a:cubicBezTo>
                    <a:pt x="63849" y="15036"/>
                    <a:pt x="78873" y="15036"/>
                    <a:pt x="97651" y="15036"/>
                  </a:cubicBezTo>
                  <a:close/>
                  <a:moveTo>
                    <a:pt x="788458" y="14356"/>
                  </a:moveTo>
                  <a:lnTo>
                    <a:pt x="807496" y="15036"/>
                  </a:lnTo>
                  <a:lnTo>
                    <a:pt x="841323" y="15883"/>
                  </a:lnTo>
                  <a:lnTo>
                    <a:pt x="774298" y="17772"/>
                  </a:lnTo>
                  <a:lnTo>
                    <a:pt x="721796" y="17323"/>
                  </a:lnTo>
                  <a:lnTo>
                    <a:pt x="781206" y="15036"/>
                  </a:lnTo>
                  <a:close/>
                  <a:moveTo>
                    <a:pt x="800435" y="13232"/>
                  </a:moveTo>
                  <a:lnTo>
                    <a:pt x="788458" y="14356"/>
                  </a:lnTo>
                  <a:lnTo>
                    <a:pt x="775922" y="13908"/>
                  </a:lnTo>
                  <a:close/>
                  <a:moveTo>
                    <a:pt x="738014" y="12553"/>
                  </a:moveTo>
                  <a:lnTo>
                    <a:pt x="775922" y="13908"/>
                  </a:lnTo>
                  <a:lnTo>
                    <a:pt x="668543" y="16868"/>
                  </a:lnTo>
                  <a:lnTo>
                    <a:pt x="625424" y="16499"/>
                  </a:lnTo>
                  <a:lnTo>
                    <a:pt x="668532" y="15036"/>
                  </a:lnTo>
                  <a:close/>
                  <a:moveTo>
                    <a:pt x="840965" y="12115"/>
                  </a:moveTo>
                  <a:lnTo>
                    <a:pt x="863833" y="12687"/>
                  </a:lnTo>
                  <a:lnTo>
                    <a:pt x="871345" y="12499"/>
                  </a:lnTo>
                  <a:lnTo>
                    <a:pt x="871345" y="15036"/>
                  </a:lnTo>
                  <a:lnTo>
                    <a:pt x="840380" y="12131"/>
                  </a:lnTo>
                  <a:close/>
                  <a:moveTo>
                    <a:pt x="818368" y="11549"/>
                  </a:moveTo>
                  <a:lnTo>
                    <a:pt x="839933" y="12089"/>
                  </a:lnTo>
                  <a:lnTo>
                    <a:pt x="840380" y="12131"/>
                  </a:lnTo>
                  <a:lnTo>
                    <a:pt x="800435" y="13232"/>
                  </a:lnTo>
                  <a:close/>
                  <a:moveTo>
                    <a:pt x="920170" y="11277"/>
                  </a:moveTo>
                  <a:cubicBezTo>
                    <a:pt x="920170" y="11277"/>
                    <a:pt x="920170" y="15036"/>
                    <a:pt x="920170" y="15036"/>
                  </a:cubicBezTo>
                  <a:cubicBezTo>
                    <a:pt x="901391" y="16916"/>
                    <a:pt x="882612" y="16916"/>
                    <a:pt x="863833" y="16446"/>
                  </a:cubicBezTo>
                  <a:lnTo>
                    <a:pt x="841323" y="15883"/>
                  </a:lnTo>
                  <a:lnTo>
                    <a:pt x="871345" y="15036"/>
                  </a:lnTo>
                  <a:cubicBezTo>
                    <a:pt x="871345" y="15036"/>
                    <a:pt x="872284" y="14096"/>
                    <a:pt x="872753" y="13157"/>
                  </a:cubicBezTo>
                  <a:lnTo>
                    <a:pt x="872243" y="12476"/>
                  </a:lnTo>
                  <a:lnTo>
                    <a:pt x="900139" y="11778"/>
                  </a:lnTo>
                  <a:lnTo>
                    <a:pt x="916414" y="15036"/>
                  </a:lnTo>
                  <a:cubicBezTo>
                    <a:pt x="916414" y="15036"/>
                    <a:pt x="916414" y="11277"/>
                    <a:pt x="920170" y="11277"/>
                  </a:cubicBezTo>
                  <a:close/>
                  <a:moveTo>
                    <a:pt x="871345" y="11277"/>
                  </a:moveTo>
                  <a:lnTo>
                    <a:pt x="872243" y="12476"/>
                  </a:lnTo>
                  <a:lnTo>
                    <a:pt x="871345" y="12499"/>
                  </a:lnTo>
                  <a:close/>
                  <a:moveTo>
                    <a:pt x="817095" y="7518"/>
                  </a:moveTo>
                  <a:lnTo>
                    <a:pt x="827944" y="7518"/>
                  </a:lnTo>
                  <a:lnTo>
                    <a:pt x="871345" y="11277"/>
                  </a:lnTo>
                  <a:lnTo>
                    <a:pt x="840965" y="12115"/>
                  </a:lnTo>
                  <a:lnTo>
                    <a:pt x="839933" y="12089"/>
                  </a:lnTo>
                  <a:lnTo>
                    <a:pt x="826275" y="10807"/>
                  </a:lnTo>
                  <a:lnTo>
                    <a:pt x="818368" y="11549"/>
                  </a:lnTo>
                  <a:lnTo>
                    <a:pt x="807496" y="11277"/>
                  </a:lnTo>
                  <a:lnTo>
                    <a:pt x="783325" y="10443"/>
                  </a:lnTo>
                  <a:close/>
                  <a:moveTo>
                    <a:pt x="698578" y="7518"/>
                  </a:moveTo>
                  <a:lnTo>
                    <a:pt x="783325" y="10443"/>
                  </a:lnTo>
                  <a:lnTo>
                    <a:pt x="773694" y="11277"/>
                  </a:lnTo>
                  <a:lnTo>
                    <a:pt x="738014" y="12553"/>
                  </a:lnTo>
                  <a:lnTo>
                    <a:pt x="702334" y="11277"/>
                  </a:lnTo>
                  <a:cubicBezTo>
                    <a:pt x="627218" y="11277"/>
                    <a:pt x="555858" y="15036"/>
                    <a:pt x="484498" y="15036"/>
                  </a:cubicBezTo>
                  <a:lnTo>
                    <a:pt x="475322" y="15215"/>
                  </a:lnTo>
                  <a:lnTo>
                    <a:pt x="460650" y="15089"/>
                  </a:lnTo>
                  <a:lnTo>
                    <a:pt x="458208" y="15036"/>
                  </a:lnTo>
                  <a:lnTo>
                    <a:pt x="456992" y="15058"/>
                  </a:lnTo>
                  <a:lnTo>
                    <a:pt x="454452" y="15036"/>
                  </a:lnTo>
                  <a:lnTo>
                    <a:pt x="451312" y="15159"/>
                  </a:lnTo>
                  <a:lnTo>
                    <a:pt x="447020" y="15236"/>
                  </a:lnTo>
                  <a:lnTo>
                    <a:pt x="428161" y="15036"/>
                  </a:lnTo>
                  <a:lnTo>
                    <a:pt x="286694" y="15036"/>
                  </a:lnTo>
                  <a:lnTo>
                    <a:pt x="476987" y="11277"/>
                  </a:lnTo>
                  <a:cubicBezTo>
                    <a:pt x="552102" y="11277"/>
                    <a:pt x="623462" y="7518"/>
                    <a:pt x="698578" y="7518"/>
                  </a:cubicBezTo>
                  <a:close/>
                  <a:moveTo>
                    <a:pt x="709846" y="0"/>
                  </a:moveTo>
                  <a:cubicBezTo>
                    <a:pt x="747404" y="0"/>
                    <a:pt x="784961" y="3759"/>
                    <a:pt x="822519" y="3759"/>
                  </a:cubicBezTo>
                  <a:cubicBezTo>
                    <a:pt x="841298" y="3759"/>
                    <a:pt x="860077" y="7518"/>
                    <a:pt x="878856" y="7518"/>
                  </a:cubicBezTo>
                  <a:cubicBezTo>
                    <a:pt x="886368" y="7518"/>
                    <a:pt x="893879" y="7518"/>
                    <a:pt x="901391" y="7518"/>
                  </a:cubicBezTo>
                  <a:cubicBezTo>
                    <a:pt x="908903" y="7518"/>
                    <a:pt x="912658" y="7518"/>
                    <a:pt x="920170" y="11277"/>
                  </a:cubicBezTo>
                  <a:lnTo>
                    <a:pt x="900139" y="11778"/>
                  </a:lnTo>
                  <a:lnTo>
                    <a:pt x="897635" y="11277"/>
                  </a:lnTo>
                  <a:cubicBezTo>
                    <a:pt x="878856" y="11277"/>
                    <a:pt x="863833" y="11277"/>
                    <a:pt x="845054" y="7518"/>
                  </a:cubicBezTo>
                  <a:lnTo>
                    <a:pt x="827944" y="7518"/>
                  </a:lnTo>
                  <a:lnTo>
                    <a:pt x="822519" y="7048"/>
                  </a:lnTo>
                  <a:lnTo>
                    <a:pt x="817095" y="7518"/>
                  </a:lnTo>
                  <a:lnTo>
                    <a:pt x="788717" y="7518"/>
                  </a:lnTo>
                  <a:cubicBezTo>
                    <a:pt x="751159" y="3759"/>
                    <a:pt x="713601" y="3759"/>
                    <a:pt x="679799" y="3759"/>
                  </a:cubicBezTo>
                  <a:cubicBezTo>
                    <a:pt x="604683" y="3759"/>
                    <a:pt x="529568" y="7518"/>
                    <a:pt x="458208" y="7518"/>
                  </a:cubicBezTo>
                  <a:cubicBezTo>
                    <a:pt x="383092" y="7518"/>
                    <a:pt x="311732" y="11277"/>
                    <a:pt x="240372" y="15036"/>
                  </a:cubicBezTo>
                  <a:lnTo>
                    <a:pt x="206569" y="15036"/>
                  </a:lnTo>
                  <a:lnTo>
                    <a:pt x="180279" y="15036"/>
                  </a:lnTo>
                  <a:cubicBezTo>
                    <a:pt x="210325" y="15036"/>
                    <a:pt x="240372" y="11277"/>
                    <a:pt x="270418" y="7518"/>
                  </a:cubicBezTo>
                  <a:cubicBezTo>
                    <a:pt x="345534" y="3759"/>
                    <a:pt x="416894" y="3759"/>
                    <a:pt x="492010" y="3759"/>
                  </a:cubicBezTo>
                  <a:cubicBezTo>
                    <a:pt x="563370" y="0"/>
                    <a:pt x="638486" y="0"/>
                    <a:pt x="70984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59"/>
            <p:cNvSpPr txBox="1">
              <a:spLocks noChangeArrowheads="1"/>
            </p:cNvSpPr>
            <p:nvPr/>
          </p:nvSpPr>
          <p:spPr bwMode="auto">
            <a:xfrm flipH="1">
              <a:off x="3764285" y="3183464"/>
              <a:ext cx="1539292" cy="421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threading</a:t>
              </a:r>
              <a:endParaRPr lang="en-US" altLang="ko-KR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9"/>
          <p:cNvGrpSpPr/>
          <p:nvPr/>
        </p:nvGrpSpPr>
        <p:grpSpPr>
          <a:xfrm>
            <a:off x="4446523" y="1771330"/>
            <a:ext cx="1601641" cy="1260408"/>
            <a:chOff x="5755791" y="2888940"/>
            <a:chExt cx="1464498" cy="1152128"/>
          </a:xfrm>
        </p:grpSpPr>
        <p:sp>
          <p:nvSpPr>
            <p:cNvPr id="14" name="任意多边形 13"/>
            <p:cNvSpPr>
              <a:spLocks/>
            </p:cNvSpPr>
            <p:nvPr/>
          </p:nvSpPr>
          <p:spPr bwMode="auto">
            <a:xfrm>
              <a:off x="5755791" y="2888940"/>
              <a:ext cx="1464498" cy="1152128"/>
            </a:xfrm>
            <a:custGeom>
              <a:avLst/>
              <a:gdLst>
                <a:gd name="connsiteX0" fmla="*/ 382260 w 956683"/>
                <a:gd name="connsiteY0" fmla="*/ 1106577 h 1127126"/>
                <a:gd name="connsiteX1" fmla="*/ 404936 w 956683"/>
                <a:gd name="connsiteY1" fmla="*/ 1106969 h 1127126"/>
                <a:gd name="connsiteX2" fmla="*/ 398186 w 956683"/>
                <a:gd name="connsiteY2" fmla="*/ 1107436 h 1127126"/>
                <a:gd name="connsiteX3" fmla="*/ 371954 w 956683"/>
                <a:gd name="connsiteY3" fmla="*/ 1108343 h 1127126"/>
                <a:gd name="connsiteX4" fmla="*/ 158302 w 956683"/>
                <a:gd name="connsiteY4" fmla="*/ 1119613 h 1127126"/>
                <a:gd name="connsiteX5" fmla="*/ 15868 w 956683"/>
                <a:gd name="connsiteY5" fmla="*/ 1123369 h 1127126"/>
                <a:gd name="connsiteX6" fmla="*/ 105827 w 956683"/>
                <a:gd name="connsiteY6" fmla="*/ 1119613 h 1127126"/>
                <a:gd name="connsiteX7" fmla="*/ 203282 w 956683"/>
                <a:gd name="connsiteY7" fmla="*/ 1115856 h 1127126"/>
                <a:gd name="connsiteX8" fmla="*/ 545734 w 956683"/>
                <a:gd name="connsiteY8" fmla="*/ 1105269 h 1127126"/>
                <a:gd name="connsiteX9" fmla="*/ 446919 w 956683"/>
                <a:gd name="connsiteY9" fmla="*/ 1112099 h 1127126"/>
                <a:gd name="connsiteX10" fmla="*/ 15868 w 956683"/>
                <a:gd name="connsiteY10" fmla="*/ 1127126 h 1127126"/>
                <a:gd name="connsiteX11" fmla="*/ 117072 w 956683"/>
                <a:gd name="connsiteY11" fmla="*/ 1123369 h 1127126"/>
                <a:gd name="connsiteX12" fmla="*/ 222023 w 956683"/>
                <a:gd name="connsiteY12" fmla="*/ 1119613 h 1127126"/>
                <a:gd name="connsiteX13" fmla="*/ 398186 w 956683"/>
                <a:gd name="connsiteY13" fmla="*/ 1107436 h 1127126"/>
                <a:gd name="connsiteX14" fmla="*/ 409436 w 956683"/>
                <a:gd name="connsiteY14" fmla="*/ 1107047 h 1127126"/>
                <a:gd name="connsiteX15" fmla="*/ 484402 w 956683"/>
                <a:gd name="connsiteY15" fmla="*/ 1108343 h 1127126"/>
                <a:gd name="connsiteX16" fmla="*/ 555619 w 956683"/>
                <a:gd name="connsiteY16" fmla="*/ 1104586 h 1127126"/>
                <a:gd name="connsiteX17" fmla="*/ 559367 w 956683"/>
                <a:gd name="connsiteY17" fmla="*/ 1104586 h 1127126"/>
                <a:gd name="connsiteX18" fmla="*/ 545734 w 956683"/>
                <a:gd name="connsiteY18" fmla="*/ 1105269 h 1127126"/>
                <a:gd name="connsiteX19" fmla="*/ 532640 w 956683"/>
                <a:gd name="connsiteY19" fmla="*/ 1102789 h 1127126"/>
                <a:gd name="connsiteX20" fmla="*/ 480653 w 956683"/>
                <a:gd name="connsiteY20" fmla="*/ 1104586 h 1127126"/>
                <a:gd name="connsiteX21" fmla="*/ 409436 w 956683"/>
                <a:gd name="connsiteY21" fmla="*/ 1107047 h 1127126"/>
                <a:gd name="connsiteX22" fmla="*/ 404936 w 956683"/>
                <a:gd name="connsiteY22" fmla="*/ 1106969 h 1127126"/>
                <a:gd name="connsiteX23" fmla="*/ 439422 w 956683"/>
                <a:gd name="connsiteY23" fmla="*/ 1104586 h 1127126"/>
                <a:gd name="connsiteX24" fmla="*/ 653073 w 956683"/>
                <a:gd name="connsiteY24" fmla="*/ 1101366 h 1127126"/>
                <a:gd name="connsiteX25" fmla="*/ 653073 w 956683"/>
                <a:gd name="connsiteY25" fmla="*/ 1115856 h 1127126"/>
                <a:gd name="connsiteX26" fmla="*/ 649325 w 956683"/>
                <a:gd name="connsiteY26" fmla="*/ 1115856 h 1127126"/>
                <a:gd name="connsiteX27" fmla="*/ 649503 w 956683"/>
                <a:gd name="connsiteY27" fmla="*/ 1101621 h 1127126"/>
                <a:gd name="connsiteX28" fmla="*/ 649556 w 956683"/>
                <a:gd name="connsiteY28" fmla="*/ 1097322 h 1127126"/>
                <a:gd name="connsiteX29" fmla="*/ 649503 w 956683"/>
                <a:gd name="connsiteY29" fmla="*/ 1101621 h 1127126"/>
                <a:gd name="connsiteX30" fmla="*/ 608094 w 956683"/>
                <a:gd name="connsiteY30" fmla="*/ 1104586 h 1127126"/>
                <a:gd name="connsiteX31" fmla="*/ 559367 w 956683"/>
                <a:gd name="connsiteY31" fmla="*/ 1104586 h 1127126"/>
                <a:gd name="connsiteX32" fmla="*/ 634332 w 956683"/>
                <a:gd name="connsiteY32" fmla="*/ 1100829 h 1127126"/>
                <a:gd name="connsiteX33" fmla="*/ 532640 w 956683"/>
                <a:gd name="connsiteY33" fmla="*/ 1102789 h 1127126"/>
                <a:gd name="connsiteX34" fmla="*/ 589353 w 956683"/>
                <a:gd name="connsiteY34" fmla="*/ 1100829 h 1127126"/>
                <a:gd name="connsiteX35" fmla="*/ 634332 w 956683"/>
                <a:gd name="connsiteY35" fmla="*/ 1099565 h 1127126"/>
                <a:gd name="connsiteX36" fmla="*/ 639486 w 956683"/>
                <a:gd name="connsiteY36" fmla="*/ 1099420 h 1127126"/>
                <a:gd name="connsiteX37" fmla="*/ 672833 w 956683"/>
                <a:gd name="connsiteY37" fmla="*/ 1097142 h 1127126"/>
                <a:gd name="connsiteX38" fmla="*/ 660570 w 956683"/>
                <a:gd name="connsiteY38" fmla="*/ 1104586 h 1127126"/>
                <a:gd name="connsiteX39" fmla="*/ 660570 w 956683"/>
                <a:gd name="connsiteY39" fmla="*/ 1100829 h 1127126"/>
                <a:gd name="connsiteX40" fmla="*/ 663453 w 956683"/>
                <a:gd name="connsiteY40" fmla="*/ 1099962 h 1127126"/>
                <a:gd name="connsiteX41" fmla="*/ 664318 w 956683"/>
                <a:gd name="connsiteY41" fmla="*/ 1100829 h 1127126"/>
                <a:gd name="connsiteX42" fmla="*/ 668038 w 956683"/>
                <a:gd name="connsiteY42" fmla="*/ 1098584 h 1127126"/>
                <a:gd name="connsiteX43" fmla="*/ 634332 w 956683"/>
                <a:gd name="connsiteY43" fmla="*/ 1097072 h 1127126"/>
                <a:gd name="connsiteX44" fmla="*/ 529381 w 956683"/>
                <a:gd name="connsiteY44" fmla="*/ 1100829 h 1127126"/>
                <a:gd name="connsiteX45" fmla="*/ 420681 w 956683"/>
                <a:gd name="connsiteY45" fmla="*/ 1104586 h 1127126"/>
                <a:gd name="connsiteX46" fmla="*/ 634332 w 956683"/>
                <a:gd name="connsiteY46" fmla="*/ 1097072 h 1127126"/>
                <a:gd name="connsiteX47" fmla="*/ 49603 w 956683"/>
                <a:gd name="connsiteY47" fmla="*/ 1097072 h 1127126"/>
                <a:gd name="connsiteX48" fmla="*/ 203282 w 956683"/>
                <a:gd name="connsiteY48" fmla="*/ 1100829 h 1127126"/>
                <a:gd name="connsiteX49" fmla="*/ 420681 w 956683"/>
                <a:gd name="connsiteY49" fmla="*/ 1104586 h 1127126"/>
                <a:gd name="connsiteX50" fmla="*/ 382260 w 956683"/>
                <a:gd name="connsiteY50" fmla="*/ 1106577 h 1127126"/>
                <a:gd name="connsiteX51" fmla="*/ 267002 w 956683"/>
                <a:gd name="connsiteY51" fmla="*/ 1104586 h 1127126"/>
                <a:gd name="connsiteX52" fmla="*/ 49603 w 956683"/>
                <a:gd name="connsiteY52" fmla="*/ 1100829 h 1127126"/>
                <a:gd name="connsiteX53" fmla="*/ 49603 w 956683"/>
                <a:gd name="connsiteY53" fmla="*/ 1097072 h 1127126"/>
                <a:gd name="connsiteX54" fmla="*/ 666507 w 956683"/>
                <a:gd name="connsiteY54" fmla="*/ 1093789 h 1127126"/>
                <a:gd name="connsiteX55" fmla="*/ 660570 w 956683"/>
                <a:gd name="connsiteY55" fmla="*/ 1097072 h 1127126"/>
                <a:gd name="connsiteX56" fmla="*/ 662868 w 956683"/>
                <a:gd name="connsiteY56" fmla="*/ 1099375 h 1127126"/>
                <a:gd name="connsiteX57" fmla="*/ 660570 w 956683"/>
                <a:gd name="connsiteY57" fmla="*/ 1100829 h 1127126"/>
                <a:gd name="connsiteX58" fmla="*/ 653073 w 956683"/>
                <a:gd name="connsiteY58" fmla="*/ 1101366 h 1127126"/>
                <a:gd name="connsiteX59" fmla="*/ 653073 w 956683"/>
                <a:gd name="connsiteY59" fmla="*/ 1096589 h 1127126"/>
                <a:gd name="connsiteX60" fmla="*/ 680976 w 956683"/>
                <a:gd name="connsiteY60" fmla="*/ 1090774 h 1127126"/>
                <a:gd name="connsiteX61" fmla="*/ 668038 w 956683"/>
                <a:gd name="connsiteY61" fmla="*/ 1098584 h 1127126"/>
                <a:gd name="connsiteX62" fmla="*/ 663453 w 956683"/>
                <a:gd name="connsiteY62" fmla="*/ 1099962 h 1127126"/>
                <a:gd name="connsiteX63" fmla="*/ 662868 w 956683"/>
                <a:gd name="connsiteY63" fmla="*/ 1099375 h 1127126"/>
                <a:gd name="connsiteX64" fmla="*/ 674246 w 956683"/>
                <a:gd name="connsiteY64" fmla="*/ 1092177 h 1127126"/>
                <a:gd name="connsiteX65" fmla="*/ 707704 w 956683"/>
                <a:gd name="connsiteY65" fmla="*/ 1071009 h 1127126"/>
                <a:gd name="connsiteX66" fmla="*/ 674246 w 956683"/>
                <a:gd name="connsiteY66" fmla="*/ 1092177 h 1127126"/>
                <a:gd name="connsiteX67" fmla="*/ 666507 w 956683"/>
                <a:gd name="connsiteY67" fmla="*/ 1093789 h 1127126"/>
                <a:gd name="connsiteX68" fmla="*/ 635468 w 956683"/>
                <a:gd name="connsiteY68" fmla="*/ 1061445 h 1127126"/>
                <a:gd name="connsiteX69" fmla="*/ 638080 w 956683"/>
                <a:gd name="connsiteY69" fmla="*/ 1089559 h 1127126"/>
                <a:gd name="connsiteX70" fmla="*/ 635147 w 956683"/>
                <a:gd name="connsiteY70" fmla="*/ 1070449 h 1127126"/>
                <a:gd name="connsiteX71" fmla="*/ 735461 w 956683"/>
                <a:gd name="connsiteY71" fmla="*/ 1057885 h 1127126"/>
                <a:gd name="connsiteX72" fmla="*/ 727102 w 956683"/>
                <a:gd name="connsiteY72" fmla="*/ 1064201 h 1127126"/>
                <a:gd name="connsiteX73" fmla="*/ 684551 w 956683"/>
                <a:gd name="connsiteY73" fmla="*/ 1090029 h 1127126"/>
                <a:gd name="connsiteX74" fmla="*/ 680976 w 956683"/>
                <a:gd name="connsiteY74" fmla="*/ 1090774 h 1127126"/>
                <a:gd name="connsiteX75" fmla="*/ 630423 w 956683"/>
                <a:gd name="connsiteY75" fmla="*/ 1052341 h 1127126"/>
                <a:gd name="connsiteX76" fmla="*/ 631389 w 956683"/>
                <a:gd name="connsiteY76" fmla="*/ 1061533 h 1127126"/>
                <a:gd name="connsiteX77" fmla="*/ 631109 w 956683"/>
                <a:gd name="connsiteY77" fmla="*/ 1072566 h 1127126"/>
                <a:gd name="connsiteX78" fmla="*/ 629885 w 956683"/>
                <a:gd name="connsiteY78" fmla="*/ 1066108 h 1127126"/>
                <a:gd name="connsiteX79" fmla="*/ 737770 w 956683"/>
                <a:gd name="connsiteY79" fmla="*/ 1051903 h 1127126"/>
                <a:gd name="connsiteX80" fmla="*/ 728507 w 956683"/>
                <a:gd name="connsiteY80" fmla="*/ 1059505 h 1127126"/>
                <a:gd name="connsiteX81" fmla="*/ 707704 w 956683"/>
                <a:gd name="connsiteY81" fmla="*/ 1071009 h 1127126"/>
                <a:gd name="connsiteX82" fmla="*/ 735535 w 956683"/>
                <a:gd name="connsiteY82" fmla="*/ 1053401 h 1127126"/>
                <a:gd name="connsiteX83" fmla="*/ 631727 w 956683"/>
                <a:gd name="connsiteY83" fmla="*/ 1048170 h 1127126"/>
                <a:gd name="connsiteX84" fmla="*/ 635147 w 956683"/>
                <a:gd name="connsiteY84" fmla="*/ 1070449 h 1127126"/>
                <a:gd name="connsiteX85" fmla="*/ 634466 w 956683"/>
                <a:gd name="connsiteY85" fmla="*/ 1089559 h 1127126"/>
                <a:gd name="connsiteX86" fmla="*/ 634332 w 956683"/>
                <a:gd name="connsiteY86" fmla="*/ 1093316 h 1127126"/>
                <a:gd name="connsiteX87" fmla="*/ 630968 w 956683"/>
                <a:gd name="connsiteY87" fmla="*/ 1078143 h 1127126"/>
                <a:gd name="connsiteX88" fmla="*/ 631109 w 956683"/>
                <a:gd name="connsiteY88" fmla="*/ 1072566 h 1127126"/>
                <a:gd name="connsiteX89" fmla="*/ 634332 w 956683"/>
                <a:gd name="connsiteY89" fmla="*/ 1089559 h 1127126"/>
                <a:gd name="connsiteX90" fmla="*/ 631389 w 956683"/>
                <a:gd name="connsiteY90" fmla="*/ 1061533 h 1127126"/>
                <a:gd name="connsiteX91" fmla="*/ 621998 w 956683"/>
                <a:gd name="connsiteY91" fmla="*/ 1021077 h 1127126"/>
                <a:gd name="connsiteX92" fmla="*/ 623556 w 956683"/>
                <a:gd name="connsiteY92" fmla="*/ 1032738 h 1127126"/>
                <a:gd name="connsiteX93" fmla="*/ 629885 w 956683"/>
                <a:gd name="connsiteY93" fmla="*/ 1066108 h 1127126"/>
                <a:gd name="connsiteX94" fmla="*/ 629647 w 956683"/>
                <a:gd name="connsiteY94" fmla="*/ 1072184 h 1127126"/>
                <a:gd name="connsiteX95" fmla="*/ 630968 w 956683"/>
                <a:gd name="connsiteY95" fmla="*/ 1078143 h 1127126"/>
                <a:gd name="connsiteX96" fmla="*/ 630584 w 956683"/>
                <a:gd name="connsiteY96" fmla="*/ 1093316 h 1127126"/>
                <a:gd name="connsiteX97" fmla="*/ 634332 w 956683"/>
                <a:gd name="connsiteY97" fmla="*/ 1093316 h 1127126"/>
                <a:gd name="connsiteX98" fmla="*/ 630584 w 956683"/>
                <a:gd name="connsiteY98" fmla="*/ 1097072 h 1127126"/>
                <a:gd name="connsiteX99" fmla="*/ 626836 w 956683"/>
                <a:gd name="connsiteY99" fmla="*/ 1070775 h 1127126"/>
                <a:gd name="connsiteX100" fmla="*/ 623087 w 956683"/>
                <a:gd name="connsiteY100" fmla="*/ 1040722 h 1127126"/>
                <a:gd name="connsiteX101" fmla="*/ 23902 w 956683"/>
                <a:gd name="connsiteY101" fmla="*/ 1013907 h 1127126"/>
                <a:gd name="connsiteX102" fmla="*/ 23308 w 956683"/>
                <a:gd name="connsiteY102" fmla="*/ 1023181 h 1127126"/>
                <a:gd name="connsiteX103" fmla="*/ 23237 w 956683"/>
                <a:gd name="connsiteY103" fmla="*/ 1023555 h 1127126"/>
                <a:gd name="connsiteX104" fmla="*/ 626211 w 956683"/>
                <a:gd name="connsiteY104" fmla="*/ 1012233 h 1127126"/>
                <a:gd name="connsiteX105" fmla="*/ 629431 w 956683"/>
                <a:gd name="connsiteY105" fmla="*/ 1033209 h 1127126"/>
                <a:gd name="connsiteX106" fmla="*/ 630584 w 956683"/>
                <a:gd name="connsiteY106" fmla="*/ 1048235 h 1127126"/>
                <a:gd name="connsiteX107" fmla="*/ 630423 w 956683"/>
                <a:gd name="connsiteY107" fmla="*/ 1052341 h 1127126"/>
                <a:gd name="connsiteX108" fmla="*/ 805214 w 956683"/>
                <a:gd name="connsiteY108" fmla="*/ 1006698 h 1127126"/>
                <a:gd name="connsiteX109" fmla="*/ 786681 w 956683"/>
                <a:gd name="connsiteY109" fmla="*/ 1024240 h 1127126"/>
                <a:gd name="connsiteX110" fmla="*/ 746780 w 956683"/>
                <a:gd name="connsiteY110" fmla="*/ 1051053 h 1127126"/>
                <a:gd name="connsiteX111" fmla="*/ 735461 w 956683"/>
                <a:gd name="connsiteY111" fmla="*/ 1057885 h 1127126"/>
                <a:gd name="connsiteX112" fmla="*/ 787461 w 956683"/>
                <a:gd name="connsiteY112" fmla="*/ 1018597 h 1127126"/>
                <a:gd name="connsiteX113" fmla="*/ 816742 w 956683"/>
                <a:gd name="connsiteY113" fmla="*/ 1004040 h 1127126"/>
                <a:gd name="connsiteX114" fmla="*/ 810501 w 956683"/>
                <a:gd name="connsiteY114" fmla="*/ 1010668 h 1127126"/>
                <a:gd name="connsiteX115" fmla="*/ 739284 w 956683"/>
                <a:gd name="connsiteY115" fmla="*/ 1067019 h 1127126"/>
                <a:gd name="connsiteX116" fmla="*/ 702738 w 956683"/>
                <a:gd name="connsiteY116" fmla="*/ 1088150 h 1127126"/>
                <a:gd name="connsiteX117" fmla="*/ 672833 w 956683"/>
                <a:gd name="connsiteY117" fmla="*/ 1097142 h 1127126"/>
                <a:gd name="connsiteX118" fmla="*/ 684551 w 956683"/>
                <a:gd name="connsiteY118" fmla="*/ 1090029 h 1127126"/>
                <a:gd name="connsiteX119" fmla="*/ 686808 w 956683"/>
                <a:gd name="connsiteY119" fmla="*/ 1089559 h 1127126"/>
                <a:gd name="connsiteX120" fmla="*/ 769270 w 956683"/>
                <a:gd name="connsiteY120" fmla="*/ 1040722 h 1127126"/>
                <a:gd name="connsiteX121" fmla="*/ 786681 w 956683"/>
                <a:gd name="connsiteY121" fmla="*/ 1024240 h 1127126"/>
                <a:gd name="connsiteX122" fmla="*/ 33803 w 956683"/>
                <a:gd name="connsiteY122" fmla="*/ 999902 h 1127126"/>
                <a:gd name="connsiteX123" fmla="*/ 33803 w 956683"/>
                <a:gd name="connsiteY123" fmla="*/ 1013059 h 1127126"/>
                <a:gd name="connsiteX124" fmla="*/ 30047 w 956683"/>
                <a:gd name="connsiteY124" fmla="*/ 1037492 h 1127126"/>
                <a:gd name="connsiteX125" fmla="*/ 18780 w 956683"/>
                <a:gd name="connsiteY125" fmla="*/ 1120191 h 1127126"/>
                <a:gd name="connsiteX126" fmla="*/ 18780 w 956683"/>
                <a:gd name="connsiteY126" fmla="*/ 1100143 h 1127126"/>
                <a:gd name="connsiteX127" fmla="*/ 23475 w 956683"/>
                <a:gd name="connsiteY127" fmla="*/ 1075083 h 1127126"/>
                <a:gd name="connsiteX128" fmla="*/ 26216 w 956683"/>
                <a:gd name="connsiteY128" fmla="*/ 1031189 h 1127126"/>
                <a:gd name="connsiteX129" fmla="*/ 637676 w 956683"/>
                <a:gd name="connsiteY129" fmla="*/ 999465 h 1127126"/>
                <a:gd name="connsiteX130" fmla="*/ 641829 w 956683"/>
                <a:gd name="connsiteY130" fmla="*/ 1021938 h 1127126"/>
                <a:gd name="connsiteX131" fmla="*/ 653073 w 956683"/>
                <a:gd name="connsiteY131" fmla="*/ 1067488 h 1127126"/>
                <a:gd name="connsiteX132" fmla="*/ 653073 w 956683"/>
                <a:gd name="connsiteY132" fmla="*/ 1096589 h 1127126"/>
                <a:gd name="connsiteX133" fmla="*/ 649556 w 956683"/>
                <a:gd name="connsiteY133" fmla="*/ 1097322 h 1127126"/>
                <a:gd name="connsiteX134" fmla="*/ 649794 w 956683"/>
                <a:gd name="connsiteY134" fmla="*/ 1078289 h 1127126"/>
                <a:gd name="connsiteX135" fmla="*/ 641829 w 956683"/>
                <a:gd name="connsiteY135" fmla="*/ 1040722 h 1127126"/>
                <a:gd name="connsiteX136" fmla="*/ 637022 w 956683"/>
                <a:gd name="connsiteY136" fmla="*/ 1017837 h 1127126"/>
                <a:gd name="connsiteX137" fmla="*/ 632700 w 956683"/>
                <a:gd name="connsiteY137" fmla="*/ 997263 h 1127126"/>
                <a:gd name="connsiteX138" fmla="*/ 637022 w 956683"/>
                <a:gd name="connsiteY138" fmla="*/ 1017837 h 1127126"/>
                <a:gd name="connsiteX139" fmla="*/ 635468 w 956683"/>
                <a:gd name="connsiteY139" fmla="*/ 1061445 h 1127126"/>
                <a:gd name="connsiteX140" fmla="*/ 632264 w 956683"/>
                <a:gd name="connsiteY140" fmla="*/ 1026968 h 1127126"/>
                <a:gd name="connsiteX141" fmla="*/ 632927 w 956683"/>
                <a:gd name="connsiteY141" fmla="*/ 1000806 h 1127126"/>
                <a:gd name="connsiteX142" fmla="*/ 37559 w 956683"/>
                <a:gd name="connsiteY142" fmla="*/ 988625 h 1127126"/>
                <a:gd name="connsiteX143" fmla="*/ 37559 w 956683"/>
                <a:gd name="connsiteY143" fmla="*/ 1014938 h 1127126"/>
                <a:gd name="connsiteX144" fmla="*/ 33803 w 956683"/>
                <a:gd name="connsiteY144" fmla="*/ 1097637 h 1127126"/>
                <a:gd name="connsiteX145" fmla="*/ 30047 w 956683"/>
                <a:gd name="connsiteY145" fmla="*/ 1097637 h 1127126"/>
                <a:gd name="connsiteX146" fmla="*/ 33803 w 956683"/>
                <a:gd name="connsiteY146" fmla="*/ 1037492 h 1127126"/>
                <a:gd name="connsiteX147" fmla="*/ 33803 w 956683"/>
                <a:gd name="connsiteY147" fmla="*/ 1013059 h 1127126"/>
                <a:gd name="connsiteX148" fmla="*/ 26358 w 956683"/>
                <a:gd name="connsiteY148" fmla="*/ 943365 h 1127126"/>
                <a:gd name="connsiteX149" fmla="*/ 26291 w 956683"/>
                <a:gd name="connsiteY149" fmla="*/ 947276 h 1127126"/>
                <a:gd name="connsiteX150" fmla="*/ 18510 w 956683"/>
                <a:gd name="connsiteY150" fmla="*/ 1048526 h 1127126"/>
                <a:gd name="connsiteX151" fmla="*/ 17841 w 956683"/>
                <a:gd name="connsiteY151" fmla="*/ 1052059 h 1127126"/>
                <a:gd name="connsiteX152" fmla="*/ 15024 w 956683"/>
                <a:gd name="connsiteY152" fmla="*/ 1093878 h 1127126"/>
                <a:gd name="connsiteX153" fmla="*/ 18510 w 956683"/>
                <a:gd name="connsiteY153" fmla="*/ 1048526 h 1127126"/>
                <a:gd name="connsiteX154" fmla="*/ 23237 w 956683"/>
                <a:gd name="connsiteY154" fmla="*/ 1023555 h 1127126"/>
                <a:gd name="connsiteX155" fmla="*/ 22536 w 956683"/>
                <a:gd name="connsiteY155" fmla="*/ 1033733 h 1127126"/>
                <a:gd name="connsiteX156" fmla="*/ 18780 w 956683"/>
                <a:gd name="connsiteY156" fmla="*/ 1078842 h 1127126"/>
                <a:gd name="connsiteX157" fmla="*/ 18780 w 956683"/>
                <a:gd name="connsiteY157" fmla="*/ 1093878 h 1127126"/>
                <a:gd name="connsiteX158" fmla="*/ 18780 w 956683"/>
                <a:gd name="connsiteY158" fmla="*/ 1100143 h 1127126"/>
                <a:gd name="connsiteX159" fmla="*/ 15024 w 956683"/>
                <a:gd name="connsiteY159" fmla="*/ 1120191 h 1127126"/>
                <a:gd name="connsiteX160" fmla="*/ 15024 w 956683"/>
                <a:gd name="connsiteY160" fmla="*/ 1067565 h 1127126"/>
                <a:gd name="connsiteX161" fmla="*/ 18780 w 956683"/>
                <a:gd name="connsiteY161" fmla="*/ 1003661 h 1127126"/>
                <a:gd name="connsiteX162" fmla="*/ 35832 w 956683"/>
                <a:gd name="connsiteY162" fmla="*/ 930238 h 1127126"/>
                <a:gd name="connsiteX163" fmla="*/ 34043 w 956683"/>
                <a:gd name="connsiteY163" fmla="*/ 965141 h 1127126"/>
                <a:gd name="connsiteX164" fmla="*/ 33334 w 956683"/>
                <a:gd name="connsiteY164" fmla="*/ 974059 h 1127126"/>
                <a:gd name="connsiteX165" fmla="*/ 26291 w 956683"/>
                <a:gd name="connsiteY165" fmla="*/ 1029974 h 1127126"/>
                <a:gd name="connsiteX166" fmla="*/ 26216 w 956683"/>
                <a:gd name="connsiteY166" fmla="*/ 1031189 h 1127126"/>
                <a:gd name="connsiteX167" fmla="*/ 22066 w 956683"/>
                <a:gd name="connsiteY167" fmla="*/ 1048300 h 1127126"/>
                <a:gd name="connsiteX168" fmla="*/ 18780 w 956683"/>
                <a:gd name="connsiteY168" fmla="*/ 1093878 h 1127126"/>
                <a:gd name="connsiteX169" fmla="*/ 23308 w 956683"/>
                <a:gd name="connsiteY169" fmla="*/ 1023181 h 1127126"/>
                <a:gd name="connsiteX170" fmla="*/ 26291 w 956683"/>
                <a:gd name="connsiteY170" fmla="*/ 1007420 h 1127126"/>
                <a:gd name="connsiteX171" fmla="*/ 33333 w 956683"/>
                <a:gd name="connsiteY171" fmla="*/ 959962 h 1127126"/>
                <a:gd name="connsiteX172" fmla="*/ 42124 w 956683"/>
                <a:gd name="connsiteY172" fmla="*/ 922176 h 1127126"/>
                <a:gd name="connsiteX173" fmla="*/ 41315 w 956683"/>
                <a:gd name="connsiteY173" fmla="*/ 935999 h 1127126"/>
                <a:gd name="connsiteX174" fmla="*/ 37559 w 956683"/>
                <a:gd name="connsiteY174" fmla="*/ 988625 h 1127126"/>
                <a:gd name="connsiteX175" fmla="*/ 37559 w 956683"/>
                <a:gd name="connsiteY175" fmla="*/ 964817 h 1127126"/>
                <a:gd name="connsiteX176" fmla="*/ 37559 w 956683"/>
                <a:gd name="connsiteY176" fmla="*/ 920963 h 1127126"/>
                <a:gd name="connsiteX177" fmla="*/ 37559 w 956683"/>
                <a:gd name="connsiteY177" fmla="*/ 964817 h 1127126"/>
                <a:gd name="connsiteX178" fmla="*/ 33803 w 956683"/>
                <a:gd name="connsiteY178" fmla="*/ 999902 h 1127126"/>
                <a:gd name="connsiteX179" fmla="*/ 33803 w 956683"/>
                <a:gd name="connsiteY179" fmla="*/ 969830 h 1127126"/>
                <a:gd name="connsiteX180" fmla="*/ 34043 w 956683"/>
                <a:gd name="connsiteY180" fmla="*/ 965141 h 1127126"/>
                <a:gd name="connsiteX181" fmla="*/ 605222 w 956683"/>
                <a:gd name="connsiteY181" fmla="*/ 909432 h 1127126"/>
                <a:gd name="connsiteX182" fmla="*/ 619339 w 956683"/>
                <a:gd name="connsiteY182" fmla="*/ 973101 h 1127126"/>
                <a:gd name="connsiteX183" fmla="*/ 621998 w 956683"/>
                <a:gd name="connsiteY183" fmla="*/ 1021077 h 1127126"/>
                <a:gd name="connsiteX184" fmla="*/ 615591 w 956683"/>
                <a:gd name="connsiteY184" fmla="*/ 973101 h 1127126"/>
                <a:gd name="connsiteX185" fmla="*/ 608563 w 956683"/>
                <a:gd name="connsiteY185" fmla="*/ 938820 h 1127126"/>
                <a:gd name="connsiteX186" fmla="*/ 896711 w 956683"/>
                <a:gd name="connsiteY186" fmla="*/ 901723 h 1127126"/>
                <a:gd name="connsiteX187" fmla="*/ 857823 w 956683"/>
                <a:gd name="connsiteY187" fmla="*/ 960421 h 1127126"/>
                <a:gd name="connsiteX188" fmla="*/ 833551 w 956683"/>
                <a:gd name="connsiteY188" fmla="*/ 986193 h 1127126"/>
                <a:gd name="connsiteX189" fmla="*/ 810501 w 956683"/>
                <a:gd name="connsiteY189" fmla="*/ 1003154 h 1127126"/>
                <a:gd name="connsiteX190" fmla="*/ 805214 w 956683"/>
                <a:gd name="connsiteY190" fmla="*/ 1006698 h 1127126"/>
                <a:gd name="connsiteX191" fmla="*/ 836739 w 956683"/>
                <a:gd name="connsiteY191" fmla="*/ 976857 h 1127126"/>
                <a:gd name="connsiteX192" fmla="*/ 854730 w 956683"/>
                <a:gd name="connsiteY192" fmla="*/ 952815 h 1127126"/>
                <a:gd name="connsiteX193" fmla="*/ 892963 w 956683"/>
                <a:gd name="connsiteY193" fmla="*/ 901723 h 1127126"/>
                <a:gd name="connsiteX194" fmla="*/ 854730 w 956683"/>
                <a:gd name="connsiteY194" fmla="*/ 952815 h 1127126"/>
                <a:gd name="connsiteX195" fmla="*/ 844235 w 956683"/>
                <a:gd name="connsiteY195" fmla="*/ 965587 h 1127126"/>
                <a:gd name="connsiteX196" fmla="*/ 788011 w 956683"/>
                <a:gd name="connsiteY196" fmla="*/ 1018181 h 1127126"/>
                <a:gd name="connsiteX197" fmla="*/ 787461 w 956683"/>
                <a:gd name="connsiteY197" fmla="*/ 1018597 h 1127126"/>
                <a:gd name="connsiteX198" fmla="*/ 737770 w 956683"/>
                <a:gd name="connsiteY198" fmla="*/ 1051903 h 1127126"/>
                <a:gd name="connsiteX199" fmla="*/ 788011 w 956683"/>
                <a:gd name="connsiteY199" fmla="*/ 1010668 h 1127126"/>
                <a:gd name="connsiteX200" fmla="*/ 844235 w 956683"/>
                <a:gd name="connsiteY200" fmla="*/ 958074 h 1127126"/>
                <a:gd name="connsiteX201" fmla="*/ 892963 w 956683"/>
                <a:gd name="connsiteY201" fmla="*/ 901723 h 1127126"/>
                <a:gd name="connsiteX202" fmla="*/ 38765 w 956683"/>
                <a:gd name="connsiteY202" fmla="*/ 900346 h 1127126"/>
                <a:gd name="connsiteX203" fmla="*/ 37559 w 956683"/>
                <a:gd name="connsiteY203" fmla="*/ 920963 h 1127126"/>
                <a:gd name="connsiteX204" fmla="*/ 37559 w 956683"/>
                <a:gd name="connsiteY204" fmla="*/ 909685 h 1127126"/>
                <a:gd name="connsiteX205" fmla="*/ 896242 w 956683"/>
                <a:gd name="connsiteY205" fmla="*/ 900314 h 1127126"/>
                <a:gd name="connsiteX206" fmla="*/ 896711 w 956683"/>
                <a:gd name="connsiteY206" fmla="*/ 901723 h 1127126"/>
                <a:gd name="connsiteX207" fmla="*/ 892963 w 956683"/>
                <a:gd name="connsiteY207" fmla="*/ 901723 h 1127126"/>
                <a:gd name="connsiteX208" fmla="*/ 896242 w 956683"/>
                <a:gd name="connsiteY208" fmla="*/ 900314 h 1127126"/>
                <a:gd name="connsiteX209" fmla="*/ 608244 w 956683"/>
                <a:gd name="connsiteY209" fmla="*/ 898618 h 1127126"/>
                <a:gd name="connsiteX210" fmla="*/ 611053 w 956683"/>
                <a:gd name="connsiteY210" fmla="*/ 910818 h 1127126"/>
                <a:gd name="connsiteX211" fmla="*/ 622030 w 956683"/>
                <a:gd name="connsiteY211" fmla="*/ 972426 h 1127126"/>
                <a:gd name="connsiteX212" fmla="*/ 626211 w 956683"/>
                <a:gd name="connsiteY212" fmla="*/ 1012233 h 1127126"/>
                <a:gd name="connsiteX213" fmla="*/ 623087 w 956683"/>
                <a:gd name="connsiteY213" fmla="*/ 991884 h 1127126"/>
                <a:gd name="connsiteX214" fmla="*/ 611843 w 956683"/>
                <a:gd name="connsiteY214" fmla="*/ 924263 h 1127126"/>
                <a:gd name="connsiteX215" fmla="*/ 607874 w 956683"/>
                <a:gd name="connsiteY215" fmla="*/ 895976 h 1127126"/>
                <a:gd name="connsiteX216" fmla="*/ 608244 w 956683"/>
                <a:gd name="connsiteY216" fmla="*/ 898618 h 1127126"/>
                <a:gd name="connsiteX217" fmla="*/ 608094 w 956683"/>
                <a:gd name="connsiteY217" fmla="*/ 897966 h 1127126"/>
                <a:gd name="connsiteX218" fmla="*/ 607655 w 956683"/>
                <a:gd name="connsiteY218" fmla="*/ 894002 h 1127126"/>
                <a:gd name="connsiteX219" fmla="*/ 607874 w 956683"/>
                <a:gd name="connsiteY219" fmla="*/ 895976 h 1127126"/>
                <a:gd name="connsiteX220" fmla="*/ 607626 w 956683"/>
                <a:gd name="connsiteY220" fmla="*/ 894209 h 1127126"/>
                <a:gd name="connsiteX221" fmla="*/ 607345 w 956683"/>
                <a:gd name="connsiteY221" fmla="*/ 891204 h 1127126"/>
                <a:gd name="connsiteX222" fmla="*/ 607794 w 956683"/>
                <a:gd name="connsiteY222" fmla="*/ 893007 h 1127126"/>
                <a:gd name="connsiteX223" fmla="*/ 607655 w 956683"/>
                <a:gd name="connsiteY223" fmla="*/ 894002 h 1127126"/>
                <a:gd name="connsiteX224" fmla="*/ 907502 w 956683"/>
                <a:gd name="connsiteY224" fmla="*/ 886325 h 1127126"/>
                <a:gd name="connsiteX225" fmla="*/ 907724 w 956683"/>
                <a:gd name="connsiteY225" fmla="*/ 890181 h 1127126"/>
                <a:gd name="connsiteX226" fmla="*/ 904207 w 956683"/>
                <a:gd name="connsiteY226" fmla="*/ 894209 h 1127126"/>
                <a:gd name="connsiteX227" fmla="*/ 903993 w 956683"/>
                <a:gd name="connsiteY227" fmla="*/ 890480 h 1127126"/>
                <a:gd name="connsiteX228" fmla="*/ 904207 w 956683"/>
                <a:gd name="connsiteY228" fmla="*/ 890453 h 1127126"/>
                <a:gd name="connsiteX229" fmla="*/ 903552 w 956683"/>
                <a:gd name="connsiteY229" fmla="*/ 882820 h 1127126"/>
                <a:gd name="connsiteX230" fmla="*/ 904207 w 956683"/>
                <a:gd name="connsiteY230" fmla="*/ 882939 h 1127126"/>
                <a:gd name="connsiteX231" fmla="*/ 903556 w 956683"/>
                <a:gd name="connsiteY231" fmla="*/ 882887 h 1127126"/>
                <a:gd name="connsiteX232" fmla="*/ 609592 w 956683"/>
                <a:gd name="connsiteY232" fmla="*/ 880199 h 1127126"/>
                <a:gd name="connsiteX233" fmla="*/ 611843 w 956683"/>
                <a:gd name="connsiteY233" fmla="*/ 897966 h 1127126"/>
                <a:gd name="connsiteX234" fmla="*/ 629178 w 956683"/>
                <a:gd name="connsiteY234" fmla="*/ 993763 h 1127126"/>
                <a:gd name="connsiteX235" fmla="*/ 632264 w 956683"/>
                <a:gd name="connsiteY235" fmla="*/ 1026968 h 1127126"/>
                <a:gd name="connsiteX236" fmla="*/ 631727 w 956683"/>
                <a:gd name="connsiteY236" fmla="*/ 1048170 h 1127126"/>
                <a:gd name="connsiteX237" fmla="*/ 629431 w 956683"/>
                <a:gd name="connsiteY237" fmla="*/ 1033209 h 1127126"/>
                <a:gd name="connsiteX238" fmla="*/ 626836 w 956683"/>
                <a:gd name="connsiteY238" fmla="*/ 999398 h 1127126"/>
                <a:gd name="connsiteX239" fmla="*/ 622030 w 956683"/>
                <a:gd name="connsiteY239" fmla="*/ 972426 h 1127126"/>
                <a:gd name="connsiteX240" fmla="*/ 619339 w 956683"/>
                <a:gd name="connsiteY240" fmla="*/ 946803 h 1127126"/>
                <a:gd name="connsiteX241" fmla="*/ 611053 w 956683"/>
                <a:gd name="connsiteY241" fmla="*/ 910818 h 1127126"/>
                <a:gd name="connsiteX242" fmla="*/ 608094 w 956683"/>
                <a:gd name="connsiteY242" fmla="*/ 894209 h 1127126"/>
                <a:gd name="connsiteX243" fmla="*/ 607794 w 956683"/>
                <a:gd name="connsiteY243" fmla="*/ 893007 h 1127126"/>
                <a:gd name="connsiteX244" fmla="*/ 912479 w 956683"/>
                <a:gd name="connsiteY244" fmla="*/ 880089 h 1127126"/>
                <a:gd name="connsiteX245" fmla="*/ 914897 w 956683"/>
                <a:gd name="connsiteY245" fmla="*/ 880574 h 1127126"/>
                <a:gd name="connsiteX246" fmla="*/ 907956 w 956683"/>
                <a:gd name="connsiteY246" fmla="*/ 897966 h 1127126"/>
                <a:gd name="connsiteX247" fmla="*/ 904207 w 956683"/>
                <a:gd name="connsiteY247" fmla="*/ 894209 h 1127126"/>
                <a:gd name="connsiteX248" fmla="*/ 907956 w 956683"/>
                <a:gd name="connsiteY248" fmla="*/ 894209 h 1127126"/>
                <a:gd name="connsiteX249" fmla="*/ 907724 w 956683"/>
                <a:gd name="connsiteY249" fmla="*/ 890181 h 1127126"/>
                <a:gd name="connsiteX250" fmla="*/ 910767 w 956683"/>
                <a:gd name="connsiteY250" fmla="*/ 886696 h 1127126"/>
                <a:gd name="connsiteX251" fmla="*/ 911426 w 956683"/>
                <a:gd name="connsiteY251" fmla="*/ 881409 h 1127126"/>
                <a:gd name="connsiteX252" fmla="*/ 915181 w 956683"/>
                <a:gd name="connsiteY252" fmla="*/ 879861 h 1127126"/>
                <a:gd name="connsiteX253" fmla="*/ 926697 w 956683"/>
                <a:gd name="connsiteY253" fmla="*/ 882939 h 1127126"/>
                <a:gd name="connsiteX254" fmla="*/ 914897 w 956683"/>
                <a:gd name="connsiteY254" fmla="*/ 880574 h 1127126"/>
                <a:gd name="connsiteX255" fmla="*/ 903374 w 956683"/>
                <a:gd name="connsiteY255" fmla="*/ 879739 h 1127126"/>
                <a:gd name="connsiteX256" fmla="*/ 903552 w 956683"/>
                <a:gd name="connsiteY256" fmla="*/ 882820 h 1127126"/>
                <a:gd name="connsiteX257" fmla="*/ 899783 w 956683"/>
                <a:gd name="connsiteY257" fmla="*/ 882139 h 1127126"/>
                <a:gd name="connsiteX258" fmla="*/ 926697 w 956683"/>
                <a:gd name="connsiteY258" fmla="*/ 879182 h 1127126"/>
                <a:gd name="connsiteX259" fmla="*/ 926697 w 956683"/>
                <a:gd name="connsiteY259" fmla="*/ 882939 h 1127126"/>
                <a:gd name="connsiteX260" fmla="*/ 926697 w 956683"/>
                <a:gd name="connsiteY260" fmla="*/ 879182 h 1127126"/>
                <a:gd name="connsiteX261" fmla="*/ 605994 w 956683"/>
                <a:gd name="connsiteY261" fmla="*/ 879017 h 1127126"/>
                <a:gd name="connsiteX262" fmla="*/ 607345 w 956683"/>
                <a:gd name="connsiteY262" fmla="*/ 891204 h 1127126"/>
                <a:gd name="connsiteX263" fmla="*/ 605613 w 956683"/>
                <a:gd name="connsiteY263" fmla="*/ 884262 h 1127126"/>
                <a:gd name="connsiteX264" fmla="*/ 907081 w 956683"/>
                <a:gd name="connsiteY264" fmla="*/ 879007 h 1127126"/>
                <a:gd name="connsiteX265" fmla="*/ 911612 w 956683"/>
                <a:gd name="connsiteY265" fmla="*/ 879915 h 1127126"/>
                <a:gd name="connsiteX266" fmla="*/ 911426 w 956683"/>
                <a:gd name="connsiteY266" fmla="*/ 881409 h 1127126"/>
                <a:gd name="connsiteX267" fmla="*/ 907502 w 956683"/>
                <a:gd name="connsiteY267" fmla="*/ 886325 h 1127126"/>
                <a:gd name="connsiteX268" fmla="*/ 911780 w 956683"/>
                <a:gd name="connsiteY268" fmla="*/ 878952 h 1127126"/>
                <a:gd name="connsiteX269" fmla="*/ 913104 w 956683"/>
                <a:gd name="connsiteY269" fmla="*/ 879306 h 1127126"/>
                <a:gd name="connsiteX270" fmla="*/ 912479 w 956683"/>
                <a:gd name="connsiteY270" fmla="*/ 880089 h 1127126"/>
                <a:gd name="connsiteX271" fmla="*/ 911612 w 956683"/>
                <a:gd name="connsiteY271" fmla="*/ 879915 h 1127126"/>
                <a:gd name="connsiteX272" fmla="*/ 911704 w 956683"/>
                <a:gd name="connsiteY272" fmla="*/ 879182 h 1127126"/>
                <a:gd name="connsiteX273" fmla="*/ 903288 w 956683"/>
                <a:gd name="connsiteY273" fmla="*/ 878247 h 1127126"/>
                <a:gd name="connsiteX274" fmla="*/ 905072 w 956683"/>
                <a:gd name="connsiteY274" fmla="*/ 878605 h 1127126"/>
                <a:gd name="connsiteX275" fmla="*/ 904207 w 956683"/>
                <a:gd name="connsiteY275" fmla="*/ 879183 h 1127126"/>
                <a:gd name="connsiteX276" fmla="*/ 903374 w 956683"/>
                <a:gd name="connsiteY276" fmla="*/ 879739 h 1127126"/>
                <a:gd name="connsiteX277" fmla="*/ 903338 w 956683"/>
                <a:gd name="connsiteY277" fmla="*/ 879101 h 1127126"/>
                <a:gd name="connsiteX278" fmla="*/ 904207 w 956683"/>
                <a:gd name="connsiteY278" fmla="*/ 879182 h 1127126"/>
                <a:gd name="connsiteX279" fmla="*/ 903334 w 956683"/>
                <a:gd name="connsiteY279" fmla="*/ 879042 h 1127126"/>
                <a:gd name="connsiteX280" fmla="*/ 906617 w 956683"/>
                <a:gd name="connsiteY280" fmla="*/ 877572 h 1127126"/>
                <a:gd name="connsiteX281" fmla="*/ 907004 w 956683"/>
                <a:gd name="connsiteY281" fmla="*/ 877676 h 1127126"/>
                <a:gd name="connsiteX282" fmla="*/ 907081 w 956683"/>
                <a:gd name="connsiteY282" fmla="*/ 879007 h 1127126"/>
                <a:gd name="connsiteX283" fmla="*/ 905072 w 956683"/>
                <a:gd name="connsiteY283" fmla="*/ 878605 h 1127126"/>
                <a:gd name="connsiteX284" fmla="*/ 914682 w 956683"/>
                <a:gd name="connsiteY284" fmla="*/ 877330 h 1127126"/>
                <a:gd name="connsiteX285" fmla="*/ 915926 w 956683"/>
                <a:gd name="connsiteY285" fmla="*/ 877522 h 1127126"/>
                <a:gd name="connsiteX286" fmla="*/ 915452 w 956683"/>
                <a:gd name="connsiteY286" fmla="*/ 879182 h 1127126"/>
                <a:gd name="connsiteX287" fmla="*/ 915181 w 956683"/>
                <a:gd name="connsiteY287" fmla="*/ 879861 h 1127126"/>
                <a:gd name="connsiteX288" fmla="*/ 913104 w 956683"/>
                <a:gd name="connsiteY288" fmla="*/ 879306 h 1127126"/>
                <a:gd name="connsiteX289" fmla="*/ 916101 w 956683"/>
                <a:gd name="connsiteY289" fmla="*/ 876907 h 1127126"/>
                <a:gd name="connsiteX290" fmla="*/ 926697 w 956683"/>
                <a:gd name="connsiteY290" fmla="*/ 879182 h 1127126"/>
                <a:gd name="connsiteX291" fmla="*/ 915926 w 956683"/>
                <a:gd name="connsiteY291" fmla="*/ 877522 h 1127126"/>
                <a:gd name="connsiteX292" fmla="*/ 908424 w 956683"/>
                <a:gd name="connsiteY292" fmla="*/ 876365 h 1127126"/>
                <a:gd name="connsiteX293" fmla="*/ 912435 w 956683"/>
                <a:gd name="connsiteY293" fmla="*/ 876983 h 1127126"/>
                <a:gd name="connsiteX294" fmla="*/ 911780 w 956683"/>
                <a:gd name="connsiteY294" fmla="*/ 878952 h 1127126"/>
                <a:gd name="connsiteX295" fmla="*/ 907004 w 956683"/>
                <a:gd name="connsiteY295" fmla="*/ 877676 h 1127126"/>
                <a:gd name="connsiteX296" fmla="*/ 906984 w 956683"/>
                <a:gd name="connsiteY296" fmla="*/ 877327 h 1127126"/>
                <a:gd name="connsiteX297" fmla="*/ 912703 w 956683"/>
                <a:gd name="connsiteY297" fmla="*/ 876177 h 1127126"/>
                <a:gd name="connsiteX298" fmla="*/ 915178 w 956683"/>
                <a:gd name="connsiteY298" fmla="*/ 876708 h 1127126"/>
                <a:gd name="connsiteX299" fmla="*/ 914682 w 956683"/>
                <a:gd name="connsiteY299" fmla="*/ 877330 h 1127126"/>
                <a:gd name="connsiteX300" fmla="*/ 912435 w 956683"/>
                <a:gd name="connsiteY300" fmla="*/ 876983 h 1127126"/>
                <a:gd name="connsiteX301" fmla="*/ 903133 w 956683"/>
                <a:gd name="connsiteY301" fmla="*/ 875549 h 1127126"/>
                <a:gd name="connsiteX302" fmla="*/ 906915 w 956683"/>
                <a:gd name="connsiteY302" fmla="*/ 876132 h 1127126"/>
                <a:gd name="connsiteX303" fmla="*/ 906984 w 956683"/>
                <a:gd name="connsiteY303" fmla="*/ 877327 h 1127126"/>
                <a:gd name="connsiteX304" fmla="*/ 906617 w 956683"/>
                <a:gd name="connsiteY304" fmla="*/ 877572 h 1127126"/>
                <a:gd name="connsiteX305" fmla="*/ 903197 w 956683"/>
                <a:gd name="connsiteY305" fmla="*/ 876658 h 1127126"/>
                <a:gd name="connsiteX306" fmla="*/ 906845 w 956683"/>
                <a:gd name="connsiteY306" fmla="*/ 874919 h 1127126"/>
                <a:gd name="connsiteX307" fmla="*/ 909678 w 956683"/>
                <a:gd name="connsiteY307" fmla="*/ 875527 h 1127126"/>
                <a:gd name="connsiteX308" fmla="*/ 908424 w 956683"/>
                <a:gd name="connsiteY308" fmla="*/ 876365 h 1127126"/>
                <a:gd name="connsiteX309" fmla="*/ 906915 w 956683"/>
                <a:gd name="connsiteY309" fmla="*/ 876132 h 1127126"/>
                <a:gd name="connsiteX310" fmla="*/ 916701 w 956683"/>
                <a:gd name="connsiteY310" fmla="*/ 874800 h 1127126"/>
                <a:gd name="connsiteX311" fmla="*/ 916101 w 956683"/>
                <a:gd name="connsiteY311" fmla="*/ 876907 h 1127126"/>
                <a:gd name="connsiteX312" fmla="*/ 915178 w 956683"/>
                <a:gd name="connsiteY312" fmla="*/ 876708 h 1127126"/>
                <a:gd name="connsiteX313" fmla="*/ 913846 w 956683"/>
                <a:gd name="connsiteY313" fmla="*/ 872743 h 1127126"/>
                <a:gd name="connsiteX314" fmla="*/ 912703 w 956683"/>
                <a:gd name="connsiteY314" fmla="*/ 876177 h 1127126"/>
                <a:gd name="connsiteX315" fmla="*/ 909678 w 956683"/>
                <a:gd name="connsiteY315" fmla="*/ 875527 h 1127126"/>
                <a:gd name="connsiteX316" fmla="*/ 611493 w 956683"/>
                <a:gd name="connsiteY316" fmla="*/ 866647 h 1127126"/>
                <a:gd name="connsiteX317" fmla="*/ 609592 w 956683"/>
                <a:gd name="connsiteY317" fmla="*/ 880199 h 1127126"/>
                <a:gd name="connsiteX318" fmla="*/ 608532 w 956683"/>
                <a:gd name="connsiteY318" fmla="*/ 871840 h 1127126"/>
                <a:gd name="connsiteX319" fmla="*/ 728184 w 956683"/>
                <a:gd name="connsiteY319" fmla="*/ 864194 h 1127126"/>
                <a:gd name="connsiteX320" fmla="*/ 757537 w 956683"/>
                <a:gd name="connsiteY320" fmla="*/ 868729 h 1127126"/>
                <a:gd name="connsiteX321" fmla="*/ 829242 w 956683"/>
                <a:gd name="connsiteY321" fmla="*/ 886696 h 1127126"/>
                <a:gd name="connsiteX322" fmla="*/ 892963 w 956683"/>
                <a:gd name="connsiteY322" fmla="*/ 886696 h 1127126"/>
                <a:gd name="connsiteX323" fmla="*/ 899182 w 956683"/>
                <a:gd name="connsiteY323" fmla="*/ 882540 h 1127126"/>
                <a:gd name="connsiteX324" fmla="*/ 903556 w 956683"/>
                <a:gd name="connsiteY324" fmla="*/ 882887 h 1127126"/>
                <a:gd name="connsiteX325" fmla="*/ 903993 w 956683"/>
                <a:gd name="connsiteY325" fmla="*/ 890480 h 1127126"/>
                <a:gd name="connsiteX326" fmla="*/ 874221 w 956683"/>
                <a:gd name="connsiteY326" fmla="*/ 894209 h 1127126"/>
                <a:gd name="connsiteX327" fmla="*/ 814249 w 956683"/>
                <a:gd name="connsiteY327" fmla="*/ 886696 h 1127126"/>
                <a:gd name="connsiteX328" fmla="*/ 613787 w 956683"/>
                <a:gd name="connsiteY328" fmla="*/ 862624 h 1127126"/>
                <a:gd name="connsiteX329" fmla="*/ 611493 w 956683"/>
                <a:gd name="connsiteY329" fmla="*/ 866647 h 1127126"/>
                <a:gd name="connsiteX330" fmla="*/ 611843 w 956683"/>
                <a:gd name="connsiteY330" fmla="*/ 864156 h 1127126"/>
                <a:gd name="connsiteX331" fmla="*/ 728796 w 956683"/>
                <a:gd name="connsiteY331" fmla="*/ 859134 h 1127126"/>
                <a:gd name="connsiteX332" fmla="*/ 794102 w 956683"/>
                <a:gd name="connsiteY332" fmla="*/ 868851 h 1127126"/>
                <a:gd name="connsiteX333" fmla="*/ 865684 w 956683"/>
                <a:gd name="connsiteY333" fmla="*/ 875568 h 1127126"/>
                <a:gd name="connsiteX334" fmla="*/ 870473 w 956683"/>
                <a:gd name="connsiteY334" fmla="*/ 876834 h 1127126"/>
                <a:gd name="connsiteX335" fmla="*/ 899783 w 956683"/>
                <a:gd name="connsiteY335" fmla="*/ 882139 h 1127126"/>
                <a:gd name="connsiteX336" fmla="*/ 899182 w 956683"/>
                <a:gd name="connsiteY336" fmla="*/ 882540 h 1127126"/>
                <a:gd name="connsiteX337" fmla="*/ 791759 w 956683"/>
                <a:gd name="connsiteY337" fmla="*/ 874017 h 1127126"/>
                <a:gd name="connsiteX338" fmla="*/ 757537 w 956683"/>
                <a:gd name="connsiteY338" fmla="*/ 868729 h 1127126"/>
                <a:gd name="connsiteX339" fmla="*/ 754277 w 956683"/>
                <a:gd name="connsiteY339" fmla="*/ 867912 h 1127126"/>
                <a:gd name="connsiteX340" fmla="*/ 622858 w 956683"/>
                <a:gd name="connsiteY340" fmla="*/ 859021 h 1127126"/>
                <a:gd name="connsiteX341" fmla="*/ 623087 w 956683"/>
                <a:gd name="connsiteY341" fmla="*/ 860399 h 1127126"/>
                <a:gd name="connsiteX342" fmla="*/ 630584 w 956683"/>
                <a:gd name="connsiteY342" fmla="*/ 886696 h 1127126"/>
                <a:gd name="connsiteX343" fmla="*/ 638080 w 956683"/>
                <a:gd name="connsiteY343" fmla="*/ 988127 h 1127126"/>
                <a:gd name="connsiteX344" fmla="*/ 637676 w 956683"/>
                <a:gd name="connsiteY344" fmla="*/ 999465 h 1127126"/>
                <a:gd name="connsiteX345" fmla="*/ 630285 w 956683"/>
                <a:gd name="connsiteY345" fmla="*/ 959460 h 1127126"/>
                <a:gd name="connsiteX346" fmla="*/ 626836 w 956683"/>
                <a:gd name="connsiteY346" fmla="*/ 905480 h 1127126"/>
                <a:gd name="connsiteX347" fmla="*/ 619768 w 956683"/>
                <a:gd name="connsiteY347" fmla="*/ 862977 h 1127126"/>
                <a:gd name="connsiteX348" fmla="*/ 618850 w 956683"/>
                <a:gd name="connsiteY348" fmla="*/ 858635 h 1127126"/>
                <a:gd name="connsiteX349" fmla="*/ 619339 w 956683"/>
                <a:gd name="connsiteY349" fmla="*/ 860399 h 1127126"/>
                <a:gd name="connsiteX350" fmla="*/ 619768 w 956683"/>
                <a:gd name="connsiteY350" fmla="*/ 862977 h 1127126"/>
                <a:gd name="connsiteX351" fmla="*/ 619398 w 956683"/>
                <a:gd name="connsiteY351" fmla="*/ 863451 h 1127126"/>
                <a:gd name="connsiteX352" fmla="*/ 623087 w 956683"/>
                <a:gd name="connsiteY352" fmla="*/ 920506 h 1127126"/>
                <a:gd name="connsiteX353" fmla="*/ 630285 w 956683"/>
                <a:gd name="connsiteY353" fmla="*/ 959460 h 1127126"/>
                <a:gd name="connsiteX354" fmla="*/ 632700 w 956683"/>
                <a:gd name="connsiteY354" fmla="*/ 997263 h 1127126"/>
                <a:gd name="connsiteX355" fmla="*/ 626836 w 956683"/>
                <a:gd name="connsiteY355" fmla="*/ 969344 h 1127126"/>
                <a:gd name="connsiteX356" fmla="*/ 615591 w 956683"/>
                <a:gd name="connsiteY356" fmla="*/ 901723 h 1127126"/>
                <a:gd name="connsiteX357" fmla="*/ 611843 w 956683"/>
                <a:gd name="connsiteY357" fmla="*/ 877304 h 1127126"/>
                <a:gd name="connsiteX358" fmla="*/ 617167 w 956683"/>
                <a:gd name="connsiteY358" fmla="*/ 859961 h 1127126"/>
                <a:gd name="connsiteX359" fmla="*/ 617938 w 956683"/>
                <a:gd name="connsiteY359" fmla="*/ 855343 h 1127126"/>
                <a:gd name="connsiteX360" fmla="*/ 618245 w 956683"/>
                <a:gd name="connsiteY360" fmla="*/ 856450 h 1127126"/>
                <a:gd name="connsiteX361" fmla="*/ 617167 w 956683"/>
                <a:gd name="connsiteY361" fmla="*/ 859961 h 1127126"/>
                <a:gd name="connsiteX362" fmla="*/ 613787 w 956683"/>
                <a:gd name="connsiteY362" fmla="*/ 862624 h 1127126"/>
                <a:gd name="connsiteX363" fmla="*/ 627781 w 956683"/>
                <a:gd name="connsiteY363" fmla="*/ 852717 h 1127126"/>
                <a:gd name="connsiteX364" fmla="*/ 622858 w 956683"/>
                <a:gd name="connsiteY364" fmla="*/ 859021 h 1127126"/>
                <a:gd name="connsiteX365" fmla="*/ 622337 w 956683"/>
                <a:gd name="connsiteY365" fmla="*/ 855888 h 1127126"/>
                <a:gd name="connsiteX366" fmla="*/ 626074 w 956683"/>
                <a:gd name="connsiteY366" fmla="*/ 852944 h 1127126"/>
                <a:gd name="connsiteX367" fmla="*/ 621702 w 956683"/>
                <a:gd name="connsiteY367" fmla="*/ 852069 h 1127126"/>
                <a:gd name="connsiteX368" fmla="*/ 622337 w 956683"/>
                <a:gd name="connsiteY368" fmla="*/ 855888 h 1127126"/>
                <a:gd name="connsiteX369" fmla="*/ 618850 w 956683"/>
                <a:gd name="connsiteY369" fmla="*/ 858635 h 1127126"/>
                <a:gd name="connsiteX370" fmla="*/ 618245 w 956683"/>
                <a:gd name="connsiteY370" fmla="*/ 856450 h 1127126"/>
                <a:gd name="connsiteX371" fmla="*/ 619339 w 956683"/>
                <a:gd name="connsiteY371" fmla="*/ 852885 h 1127126"/>
                <a:gd name="connsiteX372" fmla="*/ 746390 w 956683"/>
                <a:gd name="connsiteY372" fmla="*/ 848351 h 1127126"/>
                <a:gd name="connsiteX373" fmla="*/ 802394 w 956683"/>
                <a:gd name="connsiteY373" fmla="*/ 855594 h 1127126"/>
                <a:gd name="connsiteX374" fmla="*/ 829242 w 956683"/>
                <a:gd name="connsiteY374" fmla="*/ 860399 h 1127126"/>
                <a:gd name="connsiteX375" fmla="*/ 877969 w 956683"/>
                <a:gd name="connsiteY375" fmla="*/ 871669 h 1127126"/>
                <a:gd name="connsiteX376" fmla="*/ 893475 w 956683"/>
                <a:gd name="connsiteY376" fmla="*/ 874060 h 1127126"/>
                <a:gd name="connsiteX377" fmla="*/ 903197 w 956683"/>
                <a:gd name="connsiteY377" fmla="*/ 876658 h 1127126"/>
                <a:gd name="connsiteX378" fmla="*/ 903288 w 956683"/>
                <a:gd name="connsiteY378" fmla="*/ 878247 h 1127126"/>
                <a:gd name="connsiteX379" fmla="*/ 870473 w 956683"/>
                <a:gd name="connsiteY379" fmla="*/ 871669 h 1127126"/>
                <a:gd name="connsiteX380" fmla="*/ 854650 w 956683"/>
                <a:gd name="connsiteY380" fmla="*/ 868696 h 1127126"/>
                <a:gd name="connsiteX381" fmla="*/ 851732 w 956683"/>
                <a:gd name="connsiteY381" fmla="*/ 867912 h 1127126"/>
                <a:gd name="connsiteX382" fmla="*/ 799256 w 956683"/>
                <a:gd name="connsiteY382" fmla="*/ 856642 h 1127126"/>
                <a:gd name="connsiteX383" fmla="*/ 755523 w 956683"/>
                <a:gd name="connsiteY383" fmla="*/ 850067 h 1127126"/>
                <a:gd name="connsiteX384" fmla="*/ 633597 w 956683"/>
                <a:gd name="connsiteY384" fmla="*/ 848228 h 1127126"/>
                <a:gd name="connsiteX385" fmla="*/ 649325 w 956683"/>
                <a:gd name="connsiteY385" fmla="*/ 849129 h 1127126"/>
                <a:gd name="connsiteX386" fmla="*/ 686808 w 956683"/>
                <a:gd name="connsiteY386" fmla="*/ 852885 h 1127126"/>
                <a:gd name="connsiteX387" fmla="*/ 705422 w 956683"/>
                <a:gd name="connsiteY387" fmla="*/ 855655 h 1127126"/>
                <a:gd name="connsiteX388" fmla="*/ 728039 w 956683"/>
                <a:gd name="connsiteY388" fmla="*/ 864156 h 1127126"/>
                <a:gd name="connsiteX389" fmla="*/ 728184 w 956683"/>
                <a:gd name="connsiteY389" fmla="*/ 864194 h 1127126"/>
                <a:gd name="connsiteX390" fmla="*/ 679311 w 956683"/>
                <a:gd name="connsiteY390" fmla="*/ 856642 h 1127126"/>
                <a:gd name="connsiteX391" fmla="*/ 644171 w 956683"/>
                <a:gd name="connsiteY391" fmla="*/ 850537 h 1127126"/>
                <a:gd name="connsiteX392" fmla="*/ 627781 w 956683"/>
                <a:gd name="connsiteY392" fmla="*/ 852717 h 1127126"/>
                <a:gd name="connsiteX393" fmla="*/ 630584 w 956683"/>
                <a:gd name="connsiteY393" fmla="*/ 849129 h 1127126"/>
                <a:gd name="connsiteX394" fmla="*/ 739284 w 956683"/>
                <a:gd name="connsiteY394" fmla="*/ 844299 h 1127126"/>
                <a:gd name="connsiteX395" fmla="*/ 825494 w 956683"/>
                <a:gd name="connsiteY395" fmla="*/ 856642 h 1127126"/>
                <a:gd name="connsiteX396" fmla="*/ 874221 w 956683"/>
                <a:gd name="connsiteY396" fmla="*/ 867912 h 1127126"/>
                <a:gd name="connsiteX397" fmla="*/ 903050 w 956683"/>
                <a:gd name="connsiteY397" fmla="*/ 874104 h 1127126"/>
                <a:gd name="connsiteX398" fmla="*/ 903133 w 956683"/>
                <a:gd name="connsiteY398" fmla="*/ 875549 h 1127126"/>
                <a:gd name="connsiteX399" fmla="*/ 893475 w 956683"/>
                <a:gd name="connsiteY399" fmla="*/ 874060 h 1127126"/>
                <a:gd name="connsiteX400" fmla="*/ 870473 w 956683"/>
                <a:gd name="connsiteY400" fmla="*/ 867912 h 1127126"/>
                <a:gd name="connsiteX401" fmla="*/ 810501 w 956683"/>
                <a:gd name="connsiteY401" fmla="*/ 856642 h 1127126"/>
                <a:gd name="connsiteX402" fmla="*/ 802394 w 956683"/>
                <a:gd name="connsiteY402" fmla="*/ 855594 h 1127126"/>
                <a:gd name="connsiteX403" fmla="*/ 667238 w 956683"/>
                <a:gd name="connsiteY403" fmla="*/ 841304 h 1127126"/>
                <a:gd name="connsiteX404" fmla="*/ 682607 w 956683"/>
                <a:gd name="connsiteY404" fmla="*/ 841548 h 1127126"/>
                <a:gd name="connsiteX405" fmla="*/ 709297 w 956683"/>
                <a:gd name="connsiteY405" fmla="*/ 852416 h 1127126"/>
                <a:gd name="connsiteX406" fmla="*/ 728796 w 956683"/>
                <a:gd name="connsiteY406" fmla="*/ 859134 h 1127126"/>
                <a:gd name="connsiteX407" fmla="*/ 705422 w 956683"/>
                <a:gd name="connsiteY407" fmla="*/ 855655 h 1127126"/>
                <a:gd name="connsiteX408" fmla="*/ 619638 w 956683"/>
                <a:gd name="connsiteY408" fmla="*/ 839657 h 1127126"/>
                <a:gd name="connsiteX409" fmla="*/ 621626 w 956683"/>
                <a:gd name="connsiteY409" fmla="*/ 851612 h 1127126"/>
                <a:gd name="connsiteX410" fmla="*/ 619339 w 956683"/>
                <a:gd name="connsiteY410" fmla="*/ 852885 h 1127126"/>
                <a:gd name="connsiteX411" fmla="*/ 617938 w 956683"/>
                <a:gd name="connsiteY411" fmla="*/ 855343 h 1127126"/>
                <a:gd name="connsiteX412" fmla="*/ 614858 w 956683"/>
                <a:gd name="connsiteY412" fmla="*/ 844231 h 1127126"/>
                <a:gd name="connsiteX413" fmla="*/ 615591 w 956683"/>
                <a:gd name="connsiteY413" fmla="*/ 841615 h 1127126"/>
                <a:gd name="connsiteX414" fmla="*/ 711001 w 956683"/>
                <a:gd name="connsiteY414" fmla="*/ 839566 h 1127126"/>
                <a:gd name="connsiteX415" fmla="*/ 724291 w 956683"/>
                <a:gd name="connsiteY415" fmla="*/ 841615 h 1127126"/>
                <a:gd name="connsiteX416" fmla="*/ 739284 w 956683"/>
                <a:gd name="connsiteY416" fmla="*/ 844299 h 1127126"/>
                <a:gd name="connsiteX417" fmla="*/ 720542 w 956683"/>
                <a:gd name="connsiteY417" fmla="*/ 841615 h 1127126"/>
                <a:gd name="connsiteX418" fmla="*/ 677646 w 956683"/>
                <a:gd name="connsiteY418" fmla="*/ 839528 h 1127126"/>
                <a:gd name="connsiteX419" fmla="*/ 694336 w 956683"/>
                <a:gd name="connsiteY419" fmla="*/ 841619 h 1127126"/>
                <a:gd name="connsiteX420" fmla="*/ 730057 w 956683"/>
                <a:gd name="connsiteY420" fmla="*/ 846239 h 1127126"/>
                <a:gd name="connsiteX421" fmla="*/ 755523 w 956683"/>
                <a:gd name="connsiteY421" fmla="*/ 850067 h 1127126"/>
                <a:gd name="connsiteX422" fmla="*/ 810501 w 956683"/>
                <a:gd name="connsiteY422" fmla="*/ 860399 h 1127126"/>
                <a:gd name="connsiteX423" fmla="*/ 854650 w 956683"/>
                <a:gd name="connsiteY423" fmla="*/ 868696 h 1127126"/>
                <a:gd name="connsiteX424" fmla="*/ 877969 w 956683"/>
                <a:gd name="connsiteY424" fmla="*/ 874956 h 1127126"/>
                <a:gd name="connsiteX425" fmla="*/ 903334 w 956683"/>
                <a:gd name="connsiteY425" fmla="*/ 879042 h 1127126"/>
                <a:gd name="connsiteX426" fmla="*/ 903338 w 956683"/>
                <a:gd name="connsiteY426" fmla="*/ 879101 h 1127126"/>
                <a:gd name="connsiteX427" fmla="*/ 865684 w 956683"/>
                <a:gd name="connsiteY427" fmla="*/ 875568 h 1127126"/>
                <a:gd name="connsiteX428" fmla="*/ 836739 w 956683"/>
                <a:gd name="connsiteY428" fmla="*/ 867912 h 1127126"/>
                <a:gd name="connsiteX429" fmla="*/ 769270 w 956683"/>
                <a:gd name="connsiteY429" fmla="*/ 856642 h 1127126"/>
                <a:gd name="connsiteX430" fmla="*/ 686808 w 956683"/>
                <a:gd name="connsiteY430" fmla="*/ 841615 h 1127126"/>
                <a:gd name="connsiteX431" fmla="*/ 682607 w 956683"/>
                <a:gd name="connsiteY431" fmla="*/ 841548 h 1127126"/>
                <a:gd name="connsiteX432" fmla="*/ 659745 w 956683"/>
                <a:gd name="connsiteY432" fmla="*/ 838488 h 1127126"/>
                <a:gd name="connsiteX433" fmla="*/ 667238 w 956683"/>
                <a:gd name="connsiteY433" fmla="*/ 841304 h 1127126"/>
                <a:gd name="connsiteX434" fmla="*/ 657290 w 956683"/>
                <a:gd name="connsiteY434" fmla="*/ 841146 h 1127126"/>
                <a:gd name="connsiteX435" fmla="*/ 633597 w 956683"/>
                <a:gd name="connsiteY435" fmla="*/ 848228 h 1127126"/>
                <a:gd name="connsiteX436" fmla="*/ 632927 w 956683"/>
                <a:gd name="connsiteY436" fmla="*/ 848189 h 1127126"/>
                <a:gd name="connsiteX437" fmla="*/ 621702 w 956683"/>
                <a:gd name="connsiteY437" fmla="*/ 852069 h 1127126"/>
                <a:gd name="connsiteX438" fmla="*/ 621626 w 956683"/>
                <a:gd name="connsiteY438" fmla="*/ 851612 h 1127126"/>
                <a:gd name="connsiteX439" fmla="*/ 640423 w 956683"/>
                <a:gd name="connsiteY439" fmla="*/ 841146 h 1127126"/>
                <a:gd name="connsiteX440" fmla="*/ 614959 w 956683"/>
                <a:gd name="connsiteY440" fmla="*/ 837993 h 1127126"/>
                <a:gd name="connsiteX441" fmla="*/ 614654 w 956683"/>
                <a:gd name="connsiteY441" fmla="*/ 843494 h 1127126"/>
                <a:gd name="connsiteX442" fmla="*/ 614858 w 956683"/>
                <a:gd name="connsiteY442" fmla="*/ 844231 h 1127126"/>
                <a:gd name="connsiteX443" fmla="*/ 608094 w 956683"/>
                <a:gd name="connsiteY443" fmla="*/ 868382 h 1127126"/>
                <a:gd name="connsiteX444" fmla="*/ 608532 w 956683"/>
                <a:gd name="connsiteY444" fmla="*/ 871840 h 1127126"/>
                <a:gd name="connsiteX445" fmla="*/ 606220 w 956683"/>
                <a:gd name="connsiteY445" fmla="*/ 875895 h 1127126"/>
                <a:gd name="connsiteX446" fmla="*/ 605994 w 956683"/>
                <a:gd name="connsiteY446" fmla="*/ 879017 h 1127126"/>
                <a:gd name="connsiteX447" fmla="*/ 604346 w 956683"/>
                <a:gd name="connsiteY447" fmla="*/ 864156 h 1127126"/>
                <a:gd name="connsiteX448" fmla="*/ 610437 w 956683"/>
                <a:gd name="connsiteY448" fmla="*/ 840206 h 1127126"/>
                <a:gd name="connsiteX449" fmla="*/ 669155 w 956683"/>
                <a:gd name="connsiteY449" fmla="*/ 836071 h 1127126"/>
                <a:gd name="connsiteX450" fmla="*/ 690556 w 956683"/>
                <a:gd name="connsiteY450" fmla="*/ 837859 h 1127126"/>
                <a:gd name="connsiteX451" fmla="*/ 746390 w 956683"/>
                <a:gd name="connsiteY451" fmla="*/ 848351 h 1127126"/>
                <a:gd name="connsiteX452" fmla="*/ 730057 w 956683"/>
                <a:gd name="connsiteY452" fmla="*/ 846239 h 1127126"/>
                <a:gd name="connsiteX453" fmla="*/ 724291 w 956683"/>
                <a:gd name="connsiteY453" fmla="*/ 845372 h 1127126"/>
                <a:gd name="connsiteX454" fmla="*/ 694336 w 956683"/>
                <a:gd name="connsiteY454" fmla="*/ 841619 h 1127126"/>
                <a:gd name="connsiteX455" fmla="*/ 694304 w 956683"/>
                <a:gd name="connsiteY455" fmla="*/ 841615 h 1127126"/>
                <a:gd name="connsiteX456" fmla="*/ 673428 w 956683"/>
                <a:gd name="connsiteY456" fmla="*/ 837811 h 1127126"/>
                <a:gd name="connsiteX457" fmla="*/ 648789 w 956683"/>
                <a:gd name="connsiteY457" fmla="*/ 834370 h 1127126"/>
                <a:gd name="connsiteX458" fmla="*/ 659417 w 956683"/>
                <a:gd name="connsiteY458" fmla="*/ 835258 h 1127126"/>
                <a:gd name="connsiteX459" fmla="*/ 673428 w 956683"/>
                <a:gd name="connsiteY459" fmla="*/ 837811 h 1127126"/>
                <a:gd name="connsiteX460" fmla="*/ 677646 w 956683"/>
                <a:gd name="connsiteY460" fmla="*/ 839528 h 1127126"/>
                <a:gd name="connsiteX461" fmla="*/ 664318 w 956683"/>
                <a:gd name="connsiteY461" fmla="*/ 837859 h 1127126"/>
                <a:gd name="connsiteX462" fmla="*/ 659745 w 956683"/>
                <a:gd name="connsiteY462" fmla="*/ 838488 h 1127126"/>
                <a:gd name="connsiteX463" fmla="*/ 635319 w 956683"/>
                <a:gd name="connsiteY463" fmla="*/ 830147 h 1127126"/>
                <a:gd name="connsiteX464" fmla="*/ 640805 w 956683"/>
                <a:gd name="connsiteY464" fmla="*/ 831369 h 1127126"/>
                <a:gd name="connsiteX465" fmla="*/ 648789 w 956683"/>
                <a:gd name="connsiteY465" fmla="*/ 834370 h 1127126"/>
                <a:gd name="connsiteX466" fmla="*/ 645577 w 956683"/>
                <a:gd name="connsiteY466" fmla="*/ 834102 h 1127126"/>
                <a:gd name="connsiteX467" fmla="*/ 629178 w 956683"/>
                <a:gd name="connsiteY467" fmla="*/ 835041 h 1127126"/>
                <a:gd name="connsiteX468" fmla="*/ 619638 w 956683"/>
                <a:gd name="connsiteY468" fmla="*/ 839657 h 1127126"/>
                <a:gd name="connsiteX469" fmla="*/ 619339 w 956683"/>
                <a:gd name="connsiteY469" fmla="*/ 837859 h 1127126"/>
                <a:gd name="connsiteX470" fmla="*/ 620137 w 956683"/>
                <a:gd name="connsiteY470" fmla="*/ 835458 h 1127126"/>
                <a:gd name="connsiteX471" fmla="*/ 630584 w 956683"/>
                <a:gd name="connsiteY471" fmla="*/ 830345 h 1127126"/>
                <a:gd name="connsiteX472" fmla="*/ 650575 w 956683"/>
                <a:gd name="connsiteY472" fmla="*/ 829510 h 1127126"/>
                <a:gd name="connsiteX473" fmla="*/ 664318 w 956683"/>
                <a:gd name="connsiteY473" fmla="*/ 834102 h 1127126"/>
                <a:gd name="connsiteX474" fmla="*/ 669155 w 956683"/>
                <a:gd name="connsiteY474" fmla="*/ 836071 h 1127126"/>
                <a:gd name="connsiteX475" fmla="*/ 659417 w 956683"/>
                <a:gd name="connsiteY475" fmla="*/ 835258 h 1127126"/>
                <a:gd name="connsiteX476" fmla="*/ 653073 w 956683"/>
                <a:gd name="connsiteY476" fmla="*/ 834102 h 1127126"/>
                <a:gd name="connsiteX477" fmla="*/ 640805 w 956683"/>
                <a:gd name="connsiteY477" fmla="*/ 831369 h 1127126"/>
                <a:gd name="connsiteX478" fmla="*/ 638080 w 956683"/>
                <a:gd name="connsiteY478" fmla="*/ 830345 h 1127126"/>
                <a:gd name="connsiteX479" fmla="*/ 637009 w 956683"/>
                <a:gd name="connsiteY479" fmla="*/ 830077 h 1127126"/>
                <a:gd name="connsiteX480" fmla="*/ 644078 w 956683"/>
                <a:gd name="connsiteY480" fmla="*/ 827340 h 1127126"/>
                <a:gd name="connsiteX481" fmla="*/ 668067 w 956683"/>
                <a:gd name="connsiteY481" fmla="*/ 830345 h 1127126"/>
                <a:gd name="connsiteX482" fmla="*/ 711001 w 956683"/>
                <a:gd name="connsiteY482" fmla="*/ 839566 h 1127126"/>
                <a:gd name="connsiteX483" fmla="*/ 675563 w 956683"/>
                <a:gd name="connsiteY483" fmla="*/ 834102 h 1127126"/>
                <a:gd name="connsiteX484" fmla="*/ 653074 w 956683"/>
                <a:gd name="connsiteY484" fmla="*/ 829406 h 1127126"/>
                <a:gd name="connsiteX485" fmla="*/ 650575 w 956683"/>
                <a:gd name="connsiteY485" fmla="*/ 829510 h 1127126"/>
                <a:gd name="connsiteX486" fmla="*/ 623087 w 956683"/>
                <a:gd name="connsiteY486" fmla="*/ 826588 h 1127126"/>
                <a:gd name="connsiteX487" fmla="*/ 637009 w 956683"/>
                <a:gd name="connsiteY487" fmla="*/ 830077 h 1127126"/>
                <a:gd name="connsiteX488" fmla="*/ 635319 w 956683"/>
                <a:gd name="connsiteY488" fmla="*/ 830147 h 1127126"/>
                <a:gd name="connsiteX489" fmla="*/ 622829 w 956683"/>
                <a:gd name="connsiteY489" fmla="*/ 827366 h 1127126"/>
                <a:gd name="connsiteX490" fmla="*/ 619339 w 956683"/>
                <a:gd name="connsiteY490" fmla="*/ 826588 h 1127126"/>
                <a:gd name="connsiteX491" fmla="*/ 622829 w 956683"/>
                <a:gd name="connsiteY491" fmla="*/ 827366 h 1127126"/>
                <a:gd name="connsiteX492" fmla="*/ 620137 w 956683"/>
                <a:gd name="connsiteY492" fmla="*/ 835458 h 1127126"/>
                <a:gd name="connsiteX493" fmla="*/ 614959 w 956683"/>
                <a:gd name="connsiteY493" fmla="*/ 837993 h 1127126"/>
                <a:gd name="connsiteX494" fmla="*/ 615538 w 956683"/>
                <a:gd name="connsiteY494" fmla="*/ 827541 h 1127126"/>
                <a:gd name="connsiteX495" fmla="*/ 607157 w 956683"/>
                <a:gd name="connsiteY495" fmla="*/ 824710 h 1127126"/>
                <a:gd name="connsiteX496" fmla="*/ 617383 w 956683"/>
                <a:gd name="connsiteY496" fmla="*/ 825331 h 1127126"/>
                <a:gd name="connsiteX497" fmla="*/ 615591 w 956683"/>
                <a:gd name="connsiteY497" fmla="*/ 826588 h 1127126"/>
                <a:gd name="connsiteX498" fmla="*/ 615538 w 956683"/>
                <a:gd name="connsiteY498" fmla="*/ 827541 h 1127126"/>
                <a:gd name="connsiteX499" fmla="*/ 604346 w 956683"/>
                <a:gd name="connsiteY499" fmla="*/ 830345 h 1127126"/>
                <a:gd name="connsiteX500" fmla="*/ 596850 w 956683"/>
                <a:gd name="connsiteY500" fmla="*/ 849129 h 1127126"/>
                <a:gd name="connsiteX501" fmla="*/ 605613 w 956683"/>
                <a:gd name="connsiteY501" fmla="*/ 884262 h 1127126"/>
                <a:gd name="connsiteX502" fmla="*/ 604346 w 956683"/>
                <a:gd name="connsiteY502" fmla="*/ 901723 h 1127126"/>
                <a:gd name="connsiteX503" fmla="*/ 605222 w 956683"/>
                <a:gd name="connsiteY503" fmla="*/ 909432 h 1127126"/>
                <a:gd name="connsiteX504" fmla="*/ 604346 w 956683"/>
                <a:gd name="connsiteY504" fmla="*/ 905480 h 1127126"/>
                <a:gd name="connsiteX505" fmla="*/ 596850 w 956683"/>
                <a:gd name="connsiteY505" fmla="*/ 871669 h 1127126"/>
                <a:gd name="connsiteX506" fmla="*/ 593101 w 956683"/>
                <a:gd name="connsiteY506" fmla="*/ 845372 h 1127126"/>
                <a:gd name="connsiteX507" fmla="*/ 607157 w 956683"/>
                <a:gd name="connsiteY507" fmla="*/ 824710 h 1127126"/>
                <a:gd name="connsiteX508" fmla="*/ 921990 w 956683"/>
                <a:gd name="connsiteY508" fmla="*/ 824491 h 1127126"/>
                <a:gd name="connsiteX509" fmla="*/ 922949 w 956683"/>
                <a:gd name="connsiteY509" fmla="*/ 834102 h 1127126"/>
                <a:gd name="connsiteX510" fmla="*/ 915452 w 956683"/>
                <a:gd name="connsiteY510" fmla="*/ 871669 h 1127126"/>
                <a:gd name="connsiteX511" fmla="*/ 913846 w 956683"/>
                <a:gd name="connsiteY511" fmla="*/ 872743 h 1127126"/>
                <a:gd name="connsiteX512" fmla="*/ 919200 w 956683"/>
                <a:gd name="connsiteY512" fmla="*/ 856642 h 1127126"/>
                <a:gd name="connsiteX513" fmla="*/ 630584 w 956683"/>
                <a:gd name="connsiteY513" fmla="*/ 822832 h 1127126"/>
                <a:gd name="connsiteX514" fmla="*/ 644078 w 956683"/>
                <a:gd name="connsiteY514" fmla="*/ 827340 h 1127126"/>
                <a:gd name="connsiteX515" fmla="*/ 638080 w 956683"/>
                <a:gd name="connsiteY515" fmla="*/ 826588 h 1127126"/>
                <a:gd name="connsiteX516" fmla="*/ 617383 w 956683"/>
                <a:gd name="connsiteY516" fmla="*/ 825331 h 1127126"/>
                <a:gd name="connsiteX517" fmla="*/ 620276 w 956683"/>
                <a:gd name="connsiteY517" fmla="*/ 823301 h 1127126"/>
                <a:gd name="connsiteX518" fmla="*/ 630584 w 956683"/>
                <a:gd name="connsiteY518" fmla="*/ 822832 h 1127126"/>
                <a:gd name="connsiteX519" fmla="*/ 926878 w 956683"/>
                <a:gd name="connsiteY519" fmla="*/ 814051 h 1127126"/>
                <a:gd name="connsiteX520" fmla="*/ 927165 w 956683"/>
                <a:gd name="connsiteY520" fmla="*/ 835980 h 1127126"/>
                <a:gd name="connsiteX521" fmla="*/ 919200 w 956683"/>
                <a:gd name="connsiteY521" fmla="*/ 871669 h 1127126"/>
                <a:gd name="connsiteX522" fmla="*/ 916701 w 956683"/>
                <a:gd name="connsiteY522" fmla="*/ 874800 h 1127126"/>
                <a:gd name="connsiteX523" fmla="*/ 922949 w 956683"/>
                <a:gd name="connsiteY523" fmla="*/ 852885 h 1127126"/>
                <a:gd name="connsiteX524" fmla="*/ 926697 w 956683"/>
                <a:gd name="connsiteY524" fmla="*/ 815318 h 1127126"/>
                <a:gd name="connsiteX525" fmla="*/ 44138 w 956683"/>
                <a:gd name="connsiteY525" fmla="*/ 807867 h 1127126"/>
                <a:gd name="connsiteX526" fmla="*/ 44131 w 956683"/>
                <a:gd name="connsiteY526" fmla="*/ 808662 h 1127126"/>
                <a:gd name="connsiteX527" fmla="*/ 39543 w 956683"/>
                <a:gd name="connsiteY527" fmla="*/ 887060 h 1127126"/>
                <a:gd name="connsiteX528" fmla="*/ 37559 w 956683"/>
                <a:gd name="connsiteY528" fmla="*/ 905926 h 1127126"/>
                <a:gd name="connsiteX529" fmla="*/ 37559 w 956683"/>
                <a:gd name="connsiteY529" fmla="*/ 909685 h 1127126"/>
                <a:gd name="connsiteX530" fmla="*/ 35832 w 956683"/>
                <a:gd name="connsiteY530" fmla="*/ 930238 h 1127126"/>
                <a:gd name="connsiteX531" fmla="*/ 40597 w 956683"/>
                <a:gd name="connsiteY531" fmla="*/ 837234 h 1127126"/>
                <a:gd name="connsiteX532" fmla="*/ 48036 w 956683"/>
                <a:gd name="connsiteY532" fmla="*/ 806303 h 1127126"/>
                <a:gd name="connsiteX533" fmla="*/ 47992 w 956683"/>
                <a:gd name="connsiteY533" fmla="*/ 811429 h 1127126"/>
                <a:gd name="connsiteX534" fmla="*/ 44601 w 956683"/>
                <a:gd name="connsiteY534" fmla="*/ 855180 h 1127126"/>
                <a:gd name="connsiteX535" fmla="*/ 38765 w 956683"/>
                <a:gd name="connsiteY535" fmla="*/ 900346 h 1127126"/>
                <a:gd name="connsiteX536" fmla="*/ 39543 w 956683"/>
                <a:gd name="connsiteY536" fmla="*/ 887060 h 1127126"/>
                <a:gd name="connsiteX537" fmla="*/ 44314 w 956683"/>
                <a:gd name="connsiteY537" fmla="*/ 787343 h 1127126"/>
                <a:gd name="connsiteX538" fmla="*/ 44227 w 956683"/>
                <a:gd name="connsiteY538" fmla="*/ 797557 h 1127126"/>
                <a:gd name="connsiteX539" fmla="*/ 41315 w 956683"/>
                <a:gd name="connsiteY539" fmla="*/ 823228 h 1127126"/>
                <a:gd name="connsiteX540" fmla="*/ 40597 w 956683"/>
                <a:gd name="connsiteY540" fmla="*/ 837234 h 1127126"/>
                <a:gd name="connsiteX541" fmla="*/ 30047 w 956683"/>
                <a:gd name="connsiteY541" fmla="*/ 924722 h 1127126"/>
                <a:gd name="connsiteX542" fmla="*/ 23902 w 956683"/>
                <a:gd name="connsiteY542" fmla="*/ 1013907 h 1127126"/>
                <a:gd name="connsiteX543" fmla="*/ 30472 w 956683"/>
                <a:gd name="connsiteY543" fmla="*/ 911317 h 1127126"/>
                <a:gd name="connsiteX544" fmla="*/ 37559 w 956683"/>
                <a:gd name="connsiteY544" fmla="*/ 857059 h 1127126"/>
                <a:gd name="connsiteX545" fmla="*/ 49824 w 956683"/>
                <a:gd name="connsiteY545" fmla="*/ 760712 h 1127126"/>
                <a:gd name="connsiteX546" fmla="*/ 48888 w 956683"/>
                <a:gd name="connsiteY546" fmla="*/ 798208 h 1127126"/>
                <a:gd name="connsiteX547" fmla="*/ 48826 w 956683"/>
                <a:gd name="connsiteY547" fmla="*/ 798794 h 1127126"/>
                <a:gd name="connsiteX548" fmla="*/ 48036 w 956683"/>
                <a:gd name="connsiteY548" fmla="*/ 806303 h 1127126"/>
                <a:gd name="connsiteX549" fmla="*/ 48320 w 956683"/>
                <a:gd name="connsiteY549" fmla="*/ 773184 h 1127126"/>
                <a:gd name="connsiteX550" fmla="*/ 48429 w 956683"/>
                <a:gd name="connsiteY550" fmla="*/ 760511 h 1127126"/>
                <a:gd name="connsiteX551" fmla="*/ 48320 w 956683"/>
                <a:gd name="connsiteY551" fmla="*/ 773184 h 1127126"/>
                <a:gd name="connsiteX552" fmla="*/ 44138 w 956683"/>
                <a:gd name="connsiteY552" fmla="*/ 807867 h 1127126"/>
                <a:gd name="connsiteX553" fmla="*/ 44227 w 956683"/>
                <a:gd name="connsiteY553" fmla="*/ 797557 h 1127126"/>
                <a:gd name="connsiteX554" fmla="*/ 53321 w 956683"/>
                <a:gd name="connsiteY554" fmla="*/ 756058 h 1127126"/>
                <a:gd name="connsiteX555" fmla="*/ 52582 w 956683"/>
                <a:gd name="connsiteY555" fmla="*/ 785637 h 1127126"/>
                <a:gd name="connsiteX556" fmla="*/ 45070 w 956683"/>
                <a:gd name="connsiteY556" fmla="*/ 894649 h 1127126"/>
                <a:gd name="connsiteX557" fmla="*/ 42124 w 956683"/>
                <a:gd name="connsiteY557" fmla="*/ 922176 h 1127126"/>
                <a:gd name="connsiteX558" fmla="*/ 47887 w 956683"/>
                <a:gd name="connsiteY558" fmla="*/ 823698 h 1127126"/>
                <a:gd name="connsiteX559" fmla="*/ 47992 w 956683"/>
                <a:gd name="connsiteY559" fmla="*/ 811429 h 1127126"/>
                <a:gd name="connsiteX560" fmla="*/ 48826 w 956683"/>
                <a:gd name="connsiteY560" fmla="*/ 800674 h 1127126"/>
                <a:gd name="connsiteX561" fmla="*/ 48888 w 956683"/>
                <a:gd name="connsiteY561" fmla="*/ 798208 h 1127126"/>
                <a:gd name="connsiteX562" fmla="*/ 49876 w 956683"/>
                <a:gd name="connsiteY562" fmla="*/ 729943 h 1127126"/>
                <a:gd name="connsiteX563" fmla="*/ 50235 w 956683"/>
                <a:gd name="connsiteY563" fmla="*/ 744288 h 1127126"/>
                <a:gd name="connsiteX564" fmla="*/ 50225 w 956683"/>
                <a:gd name="connsiteY564" fmla="*/ 744682 h 1127126"/>
                <a:gd name="connsiteX565" fmla="*/ 48429 w 956683"/>
                <a:gd name="connsiteY565" fmla="*/ 760511 h 1127126"/>
                <a:gd name="connsiteX566" fmla="*/ 48576 w 956683"/>
                <a:gd name="connsiteY566" fmla="*/ 743359 h 1127126"/>
                <a:gd name="connsiteX567" fmla="*/ 53612 w 956683"/>
                <a:gd name="connsiteY567" fmla="*/ 714098 h 1127126"/>
                <a:gd name="connsiteX568" fmla="*/ 53926 w 956683"/>
                <a:gd name="connsiteY568" fmla="*/ 726694 h 1127126"/>
                <a:gd name="connsiteX569" fmla="*/ 49824 w 956683"/>
                <a:gd name="connsiteY569" fmla="*/ 760712 h 1127126"/>
                <a:gd name="connsiteX570" fmla="*/ 50225 w 956683"/>
                <a:gd name="connsiteY570" fmla="*/ 744682 h 1127126"/>
                <a:gd name="connsiteX571" fmla="*/ 53521 w 956683"/>
                <a:gd name="connsiteY571" fmla="*/ 715625 h 1127126"/>
                <a:gd name="connsiteX572" fmla="*/ 918339 w 956683"/>
                <a:gd name="connsiteY572" fmla="*/ 696355 h 1127126"/>
                <a:gd name="connsiteX573" fmla="*/ 919200 w 956683"/>
                <a:gd name="connsiteY573" fmla="*/ 721400 h 1127126"/>
                <a:gd name="connsiteX574" fmla="*/ 919200 w 956683"/>
                <a:gd name="connsiteY574" fmla="*/ 758967 h 1127126"/>
                <a:gd name="connsiteX575" fmla="*/ 924933 w 956683"/>
                <a:gd name="connsiteY575" fmla="*/ 790568 h 1127126"/>
                <a:gd name="connsiteX576" fmla="*/ 921990 w 956683"/>
                <a:gd name="connsiteY576" fmla="*/ 824491 h 1127126"/>
                <a:gd name="connsiteX577" fmla="*/ 915452 w 956683"/>
                <a:gd name="connsiteY577" fmla="*/ 758967 h 1127126"/>
                <a:gd name="connsiteX578" fmla="*/ 915452 w 956683"/>
                <a:gd name="connsiteY578" fmla="*/ 738305 h 1127126"/>
                <a:gd name="connsiteX579" fmla="*/ 915452 w 956683"/>
                <a:gd name="connsiteY579" fmla="*/ 687590 h 1127126"/>
                <a:gd name="connsiteX580" fmla="*/ 915452 w 956683"/>
                <a:gd name="connsiteY580" fmla="*/ 717643 h 1127126"/>
                <a:gd name="connsiteX581" fmla="*/ 915452 w 956683"/>
                <a:gd name="connsiteY581" fmla="*/ 738305 h 1127126"/>
                <a:gd name="connsiteX582" fmla="*/ 911704 w 956683"/>
                <a:gd name="connsiteY582" fmla="*/ 792778 h 1127126"/>
                <a:gd name="connsiteX583" fmla="*/ 907956 w 956683"/>
                <a:gd name="connsiteY583" fmla="*/ 845372 h 1127126"/>
                <a:gd name="connsiteX584" fmla="*/ 906550 w 956683"/>
                <a:gd name="connsiteY584" fmla="*/ 869791 h 1127126"/>
                <a:gd name="connsiteX585" fmla="*/ 906845 w 956683"/>
                <a:gd name="connsiteY585" fmla="*/ 874919 h 1127126"/>
                <a:gd name="connsiteX586" fmla="*/ 903050 w 956683"/>
                <a:gd name="connsiteY586" fmla="*/ 874104 h 1127126"/>
                <a:gd name="connsiteX587" fmla="*/ 902802 w 956683"/>
                <a:gd name="connsiteY587" fmla="*/ 869791 h 1127126"/>
                <a:gd name="connsiteX588" fmla="*/ 904207 w 956683"/>
                <a:gd name="connsiteY588" fmla="*/ 845372 h 1127126"/>
                <a:gd name="connsiteX589" fmla="*/ 907956 w 956683"/>
                <a:gd name="connsiteY589" fmla="*/ 792778 h 1127126"/>
                <a:gd name="connsiteX590" fmla="*/ 915452 w 956683"/>
                <a:gd name="connsiteY590" fmla="*/ 687590 h 1127126"/>
                <a:gd name="connsiteX591" fmla="*/ 57116 w 956683"/>
                <a:gd name="connsiteY591" fmla="*/ 655229 h 1127126"/>
                <a:gd name="connsiteX592" fmla="*/ 53612 w 956683"/>
                <a:gd name="connsiteY592" fmla="*/ 714098 h 1127126"/>
                <a:gd name="connsiteX593" fmla="*/ 53161 w 956683"/>
                <a:gd name="connsiteY593" fmla="*/ 696045 h 1127126"/>
                <a:gd name="connsiteX594" fmla="*/ 58759 w 956683"/>
                <a:gd name="connsiteY594" fmla="*/ 627629 h 1127126"/>
                <a:gd name="connsiteX595" fmla="*/ 58685 w 956683"/>
                <a:gd name="connsiteY595" fmla="*/ 639035 h 1127126"/>
                <a:gd name="connsiteX596" fmla="*/ 57116 w 956683"/>
                <a:gd name="connsiteY596" fmla="*/ 655229 h 1127126"/>
                <a:gd name="connsiteX597" fmla="*/ 48826 w 956683"/>
                <a:gd name="connsiteY597" fmla="*/ 618361 h 1127126"/>
                <a:gd name="connsiteX598" fmla="*/ 52582 w 956683"/>
                <a:gd name="connsiteY598" fmla="*/ 672866 h 1127126"/>
                <a:gd name="connsiteX599" fmla="*/ 53161 w 956683"/>
                <a:gd name="connsiteY599" fmla="*/ 696045 h 1127126"/>
                <a:gd name="connsiteX600" fmla="*/ 49876 w 956683"/>
                <a:gd name="connsiteY600" fmla="*/ 729943 h 1127126"/>
                <a:gd name="connsiteX601" fmla="*/ 48826 w 956683"/>
                <a:gd name="connsiteY601" fmla="*/ 687903 h 1127126"/>
                <a:gd name="connsiteX602" fmla="*/ 939622 w 956683"/>
                <a:gd name="connsiteY602" fmla="*/ 616212 h 1127126"/>
                <a:gd name="connsiteX603" fmla="*/ 941062 w 956683"/>
                <a:gd name="connsiteY603" fmla="*/ 658080 h 1127126"/>
                <a:gd name="connsiteX604" fmla="*/ 934193 w 956683"/>
                <a:gd name="connsiteY604" fmla="*/ 762724 h 1127126"/>
                <a:gd name="connsiteX605" fmla="*/ 926878 w 956683"/>
                <a:gd name="connsiteY605" fmla="*/ 814051 h 1127126"/>
                <a:gd name="connsiteX606" fmla="*/ 926697 w 956683"/>
                <a:gd name="connsiteY606" fmla="*/ 800291 h 1127126"/>
                <a:gd name="connsiteX607" fmla="*/ 924933 w 956683"/>
                <a:gd name="connsiteY607" fmla="*/ 790568 h 1127126"/>
                <a:gd name="connsiteX608" fmla="*/ 926697 w 956683"/>
                <a:gd name="connsiteY608" fmla="*/ 770238 h 1127126"/>
                <a:gd name="connsiteX609" fmla="*/ 937942 w 956683"/>
                <a:gd name="connsiteY609" fmla="*/ 665049 h 1127126"/>
                <a:gd name="connsiteX610" fmla="*/ 43593 w 956683"/>
                <a:gd name="connsiteY610" fmla="*/ 611961 h 1127126"/>
                <a:gd name="connsiteX611" fmla="*/ 48826 w 956683"/>
                <a:gd name="connsiteY611" fmla="*/ 687903 h 1127126"/>
                <a:gd name="connsiteX612" fmla="*/ 48826 w 956683"/>
                <a:gd name="connsiteY612" fmla="*/ 714216 h 1127126"/>
                <a:gd name="connsiteX613" fmla="*/ 48576 w 956683"/>
                <a:gd name="connsiteY613" fmla="*/ 743359 h 1127126"/>
                <a:gd name="connsiteX614" fmla="*/ 44314 w 956683"/>
                <a:gd name="connsiteY614" fmla="*/ 787343 h 1127126"/>
                <a:gd name="connsiteX615" fmla="*/ 45070 w 956683"/>
                <a:gd name="connsiteY615" fmla="*/ 699180 h 1127126"/>
                <a:gd name="connsiteX616" fmla="*/ 61001 w 956683"/>
                <a:gd name="connsiteY616" fmla="*/ 604458 h 1127126"/>
                <a:gd name="connsiteX617" fmla="*/ 60094 w 956683"/>
                <a:gd name="connsiteY617" fmla="*/ 691662 h 1127126"/>
                <a:gd name="connsiteX618" fmla="*/ 53321 w 956683"/>
                <a:gd name="connsiteY618" fmla="*/ 756058 h 1127126"/>
                <a:gd name="connsiteX619" fmla="*/ 53990 w 956683"/>
                <a:gd name="connsiteY619" fmla="*/ 729252 h 1127126"/>
                <a:gd name="connsiteX620" fmla="*/ 53926 w 956683"/>
                <a:gd name="connsiteY620" fmla="*/ 726694 h 1127126"/>
                <a:gd name="connsiteX621" fmla="*/ 56338 w 956683"/>
                <a:gd name="connsiteY621" fmla="*/ 706698 h 1127126"/>
                <a:gd name="connsiteX622" fmla="*/ 943611 w 956683"/>
                <a:gd name="connsiteY622" fmla="*/ 594986 h 1127126"/>
                <a:gd name="connsiteX623" fmla="*/ 945438 w 956683"/>
                <a:gd name="connsiteY623" fmla="*/ 646266 h 1127126"/>
                <a:gd name="connsiteX624" fmla="*/ 941690 w 956683"/>
                <a:gd name="connsiteY624" fmla="*/ 751454 h 1127126"/>
                <a:gd name="connsiteX625" fmla="*/ 934193 w 956683"/>
                <a:gd name="connsiteY625" fmla="*/ 804048 h 1127126"/>
                <a:gd name="connsiteX626" fmla="*/ 934193 w 956683"/>
                <a:gd name="connsiteY626" fmla="*/ 830345 h 1127126"/>
                <a:gd name="connsiteX627" fmla="*/ 934193 w 956683"/>
                <a:gd name="connsiteY627" fmla="*/ 852885 h 1127126"/>
                <a:gd name="connsiteX628" fmla="*/ 930445 w 956683"/>
                <a:gd name="connsiteY628" fmla="*/ 894209 h 1127126"/>
                <a:gd name="connsiteX629" fmla="*/ 904207 w 956683"/>
                <a:gd name="connsiteY629" fmla="*/ 928020 h 1127126"/>
                <a:gd name="connsiteX630" fmla="*/ 829242 w 956683"/>
                <a:gd name="connsiteY630" fmla="*/ 995641 h 1127126"/>
                <a:gd name="connsiteX631" fmla="*/ 816742 w 956683"/>
                <a:gd name="connsiteY631" fmla="*/ 1004040 h 1127126"/>
                <a:gd name="connsiteX632" fmla="*/ 833551 w 956683"/>
                <a:gd name="connsiteY632" fmla="*/ 986193 h 1127126"/>
                <a:gd name="connsiteX633" fmla="*/ 847515 w 956683"/>
                <a:gd name="connsiteY633" fmla="*/ 975918 h 1127126"/>
                <a:gd name="connsiteX634" fmla="*/ 881718 w 956683"/>
                <a:gd name="connsiteY634" fmla="*/ 943047 h 1127126"/>
                <a:gd name="connsiteX635" fmla="*/ 911704 w 956683"/>
                <a:gd name="connsiteY635" fmla="*/ 912993 h 1127126"/>
                <a:gd name="connsiteX636" fmla="*/ 930445 w 956683"/>
                <a:gd name="connsiteY636" fmla="*/ 879182 h 1127126"/>
                <a:gd name="connsiteX637" fmla="*/ 930445 w 956683"/>
                <a:gd name="connsiteY637" fmla="*/ 830345 h 1127126"/>
                <a:gd name="connsiteX638" fmla="*/ 934193 w 956683"/>
                <a:gd name="connsiteY638" fmla="*/ 781508 h 1127126"/>
                <a:gd name="connsiteX639" fmla="*/ 941690 w 956683"/>
                <a:gd name="connsiteY639" fmla="*/ 676319 h 1127126"/>
                <a:gd name="connsiteX640" fmla="*/ 941062 w 956683"/>
                <a:gd name="connsiteY640" fmla="*/ 658080 h 1127126"/>
                <a:gd name="connsiteX641" fmla="*/ 941221 w 956683"/>
                <a:gd name="connsiteY641" fmla="*/ 655657 h 1127126"/>
                <a:gd name="connsiteX642" fmla="*/ 58971 w 956683"/>
                <a:gd name="connsiteY642" fmla="*/ 594721 h 1127126"/>
                <a:gd name="connsiteX643" fmla="*/ 60094 w 956683"/>
                <a:gd name="connsiteY643" fmla="*/ 605204 h 1127126"/>
                <a:gd name="connsiteX644" fmla="*/ 58759 w 956683"/>
                <a:gd name="connsiteY644" fmla="*/ 627629 h 1127126"/>
                <a:gd name="connsiteX645" fmla="*/ 40041 w 956683"/>
                <a:gd name="connsiteY645" fmla="*/ 417889 h 1127126"/>
                <a:gd name="connsiteX646" fmla="*/ 48826 w 956683"/>
                <a:gd name="connsiteY646" fmla="*/ 499951 h 1127126"/>
                <a:gd name="connsiteX647" fmla="*/ 48826 w 956683"/>
                <a:gd name="connsiteY647" fmla="*/ 618361 h 1127126"/>
                <a:gd name="connsiteX648" fmla="*/ 45070 w 956683"/>
                <a:gd name="connsiteY648" fmla="*/ 563855 h 1127126"/>
                <a:gd name="connsiteX649" fmla="*/ 41315 w 956683"/>
                <a:gd name="connsiteY649" fmla="*/ 454843 h 1127126"/>
                <a:gd name="connsiteX650" fmla="*/ 44990 w 956683"/>
                <a:gd name="connsiteY650" fmla="*/ 416917 h 1127126"/>
                <a:gd name="connsiteX651" fmla="*/ 52113 w 956683"/>
                <a:gd name="connsiteY651" fmla="*/ 477397 h 1127126"/>
                <a:gd name="connsiteX652" fmla="*/ 59191 w 956683"/>
                <a:gd name="connsiteY652" fmla="*/ 560763 h 1127126"/>
                <a:gd name="connsiteX653" fmla="*/ 58971 w 956683"/>
                <a:gd name="connsiteY653" fmla="*/ 594721 h 1127126"/>
                <a:gd name="connsiteX654" fmla="*/ 48826 w 956683"/>
                <a:gd name="connsiteY654" fmla="*/ 499951 h 1127126"/>
                <a:gd name="connsiteX655" fmla="*/ 48826 w 956683"/>
                <a:gd name="connsiteY655" fmla="*/ 492433 h 1127126"/>
                <a:gd name="connsiteX656" fmla="*/ 919380 w 956683"/>
                <a:gd name="connsiteY656" fmla="*/ 387052 h 1127126"/>
                <a:gd name="connsiteX657" fmla="*/ 915452 w 956683"/>
                <a:gd name="connsiteY657" fmla="*/ 477213 h 1127126"/>
                <a:gd name="connsiteX658" fmla="*/ 915452 w 956683"/>
                <a:gd name="connsiteY658" fmla="*/ 503510 h 1127126"/>
                <a:gd name="connsiteX659" fmla="*/ 915452 w 956683"/>
                <a:gd name="connsiteY659" fmla="*/ 612455 h 1127126"/>
                <a:gd name="connsiteX660" fmla="*/ 915452 w 956683"/>
                <a:gd name="connsiteY660" fmla="*/ 661292 h 1127126"/>
                <a:gd name="connsiteX661" fmla="*/ 911704 w 956683"/>
                <a:gd name="connsiteY661" fmla="*/ 556104 h 1127126"/>
                <a:gd name="connsiteX662" fmla="*/ 915452 w 956683"/>
                <a:gd name="connsiteY662" fmla="*/ 447159 h 1127126"/>
                <a:gd name="connsiteX663" fmla="*/ 924335 w 956683"/>
                <a:gd name="connsiteY663" fmla="*/ 362195 h 1127126"/>
                <a:gd name="connsiteX664" fmla="*/ 922949 w 956683"/>
                <a:gd name="connsiteY664" fmla="*/ 465943 h 1127126"/>
                <a:gd name="connsiteX665" fmla="*/ 919200 w 956683"/>
                <a:gd name="connsiteY665" fmla="*/ 683833 h 1127126"/>
                <a:gd name="connsiteX666" fmla="*/ 918339 w 956683"/>
                <a:gd name="connsiteY666" fmla="*/ 696355 h 1127126"/>
                <a:gd name="connsiteX667" fmla="*/ 915452 w 956683"/>
                <a:gd name="connsiteY667" fmla="*/ 612455 h 1127126"/>
                <a:gd name="connsiteX668" fmla="*/ 915452 w 956683"/>
                <a:gd name="connsiteY668" fmla="*/ 503510 h 1127126"/>
                <a:gd name="connsiteX669" fmla="*/ 922949 w 956683"/>
                <a:gd name="connsiteY669" fmla="*/ 398322 h 1127126"/>
                <a:gd name="connsiteX670" fmla="*/ 33432 w 956683"/>
                <a:gd name="connsiteY670" fmla="*/ 350085 h 1127126"/>
                <a:gd name="connsiteX671" fmla="*/ 37559 w 956683"/>
                <a:gd name="connsiteY671" fmla="*/ 394698 h 1127126"/>
                <a:gd name="connsiteX672" fmla="*/ 39013 w 956683"/>
                <a:gd name="connsiteY672" fmla="*/ 408279 h 1127126"/>
                <a:gd name="connsiteX673" fmla="*/ 41315 w 956683"/>
                <a:gd name="connsiteY673" fmla="*/ 477397 h 1127126"/>
                <a:gd name="connsiteX674" fmla="*/ 43593 w 956683"/>
                <a:gd name="connsiteY674" fmla="*/ 611961 h 1127126"/>
                <a:gd name="connsiteX675" fmla="*/ 41315 w 956683"/>
                <a:gd name="connsiteY675" fmla="*/ 578891 h 1127126"/>
                <a:gd name="connsiteX676" fmla="*/ 37559 w 956683"/>
                <a:gd name="connsiteY676" fmla="*/ 469879 h 1127126"/>
                <a:gd name="connsiteX677" fmla="*/ 36636 w 956683"/>
                <a:gd name="connsiteY677" fmla="*/ 337843 h 1127126"/>
                <a:gd name="connsiteX678" fmla="*/ 37699 w 956683"/>
                <a:gd name="connsiteY678" fmla="*/ 349892 h 1127126"/>
                <a:gd name="connsiteX679" fmla="*/ 40041 w 956683"/>
                <a:gd name="connsiteY679" fmla="*/ 417889 h 1127126"/>
                <a:gd name="connsiteX680" fmla="*/ 39013 w 956683"/>
                <a:gd name="connsiteY680" fmla="*/ 408279 h 1127126"/>
                <a:gd name="connsiteX681" fmla="*/ 37559 w 956683"/>
                <a:gd name="connsiteY681" fmla="*/ 364626 h 1127126"/>
                <a:gd name="connsiteX682" fmla="*/ 925015 w 956683"/>
                <a:gd name="connsiteY682" fmla="*/ 273288 h 1127126"/>
                <a:gd name="connsiteX683" fmla="*/ 926791 w 956683"/>
                <a:gd name="connsiteY683" fmla="*/ 298205 h 1127126"/>
                <a:gd name="connsiteX684" fmla="*/ 924335 w 956683"/>
                <a:gd name="connsiteY684" fmla="*/ 362195 h 1127126"/>
                <a:gd name="connsiteX685" fmla="*/ 924354 w 956683"/>
                <a:gd name="connsiteY685" fmla="*/ 360755 h 1127126"/>
                <a:gd name="connsiteX686" fmla="*/ 923659 w 956683"/>
                <a:gd name="connsiteY686" fmla="*/ 308759 h 1127126"/>
                <a:gd name="connsiteX687" fmla="*/ 928331 w 956683"/>
                <a:gd name="connsiteY687" fmla="*/ 258071 h 1127126"/>
                <a:gd name="connsiteX688" fmla="*/ 934193 w 956683"/>
                <a:gd name="connsiteY688" fmla="*/ 334458 h 1127126"/>
                <a:gd name="connsiteX689" fmla="*/ 937942 w 956683"/>
                <a:gd name="connsiteY689" fmla="*/ 432132 h 1127126"/>
                <a:gd name="connsiteX690" fmla="*/ 941690 w 956683"/>
                <a:gd name="connsiteY690" fmla="*/ 541077 h 1127126"/>
                <a:gd name="connsiteX691" fmla="*/ 941953 w 956683"/>
                <a:gd name="connsiteY691" fmla="*/ 548459 h 1127126"/>
                <a:gd name="connsiteX692" fmla="*/ 939622 w 956683"/>
                <a:gd name="connsiteY692" fmla="*/ 616212 h 1127126"/>
                <a:gd name="connsiteX693" fmla="*/ 937942 w 956683"/>
                <a:gd name="connsiteY693" fmla="*/ 567374 h 1127126"/>
                <a:gd name="connsiteX694" fmla="*/ 934193 w 956683"/>
                <a:gd name="connsiteY694" fmla="*/ 458429 h 1127126"/>
                <a:gd name="connsiteX695" fmla="*/ 930445 w 956683"/>
                <a:gd name="connsiteY695" fmla="*/ 349484 h 1127126"/>
                <a:gd name="connsiteX696" fmla="*/ 926791 w 956683"/>
                <a:gd name="connsiteY696" fmla="*/ 298205 h 1127126"/>
                <a:gd name="connsiteX697" fmla="*/ 919200 w 956683"/>
                <a:gd name="connsiteY697" fmla="*/ 207981 h 1127126"/>
                <a:gd name="connsiteX698" fmla="*/ 922949 w 956683"/>
                <a:gd name="connsiteY698" fmla="*/ 244296 h 1127126"/>
                <a:gd name="connsiteX699" fmla="*/ 922949 w 956683"/>
                <a:gd name="connsiteY699" fmla="*/ 255566 h 1127126"/>
                <a:gd name="connsiteX700" fmla="*/ 923659 w 956683"/>
                <a:gd name="connsiteY700" fmla="*/ 308759 h 1127126"/>
                <a:gd name="connsiteX701" fmla="*/ 922480 w 956683"/>
                <a:gd name="connsiteY701" fmla="*/ 339623 h 1127126"/>
                <a:gd name="connsiteX702" fmla="*/ 919380 w 956683"/>
                <a:gd name="connsiteY702" fmla="*/ 387052 h 1127126"/>
                <a:gd name="connsiteX703" fmla="*/ 920137 w 956683"/>
                <a:gd name="connsiteY703" fmla="*/ 369677 h 1127126"/>
                <a:gd name="connsiteX704" fmla="*/ 919200 w 956683"/>
                <a:gd name="connsiteY704" fmla="*/ 259323 h 1127126"/>
                <a:gd name="connsiteX705" fmla="*/ 922949 w 956683"/>
                <a:gd name="connsiteY705" fmla="*/ 204225 h 1127126"/>
                <a:gd name="connsiteX706" fmla="*/ 926481 w 956683"/>
                <a:gd name="connsiteY706" fmla="*/ 234910 h 1127126"/>
                <a:gd name="connsiteX707" fmla="*/ 925015 w 956683"/>
                <a:gd name="connsiteY707" fmla="*/ 273288 h 1127126"/>
                <a:gd name="connsiteX708" fmla="*/ 922949 w 956683"/>
                <a:gd name="connsiteY708" fmla="*/ 244296 h 1127126"/>
                <a:gd name="connsiteX709" fmla="*/ 922949 w 956683"/>
                <a:gd name="connsiteY709" fmla="*/ 244296 h 1127126"/>
                <a:gd name="connsiteX710" fmla="*/ 30047 w 956683"/>
                <a:gd name="connsiteY710" fmla="*/ 150361 h 1127126"/>
                <a:gd name="connsiteX711" fmla="*/ 33803 w 956683"/>
                <a:gd name="connsiteY711" fmla="*/ 255614 h 1127126"/>
                <a:gd name="connsiteX712" fmla="*/ 36636 w 956683"/>
                <a:gd name="connsiteY712" fmla="*/ 337843 h 1127126"/>
                <a:gd name="connsiteX713" fmla="*/ 30685 w 956683"/>
                <a:gd name="connsiteY713" fmla="*/ 270362 h 1127126"/>
                <a:gd name="connsiteX714" fmla="*/ 30047 w 956683"/>
                <a:gd name="connsiteY714" fmla="*/ 251855 h 1127126"/>
                <a:gd name="connsiteX715" fmla="*/ 30258 w 956683"/>
                <a:gd name="connsiteY715" fmla="*/ 141016 h 1127126"/>
                <a:gd name="connsiteX716" fmla="*/ 33926 w 956683"/>
                <a:gd name="connsiteY716" fmla="*/ 161577 h 1127126"/>
                <a:gd name="connsiteX717" fmla="*/ 37559 w 956683"/>
                <a:gd name="connsiteY717" fmla="*/ 270650 h 1127126"/>
                <a:gd name="connsiteX718" fmla="*/ 44990 w 956683"/>
                <a:gd name="connsiteY718" fmla="*/ 416917 h 1127126"/>
                <a:gd name="connsiteX719" fmla="*/ 39495 w 956683"/>
                <a:gd name="connsiteY719" fmla="*/ 370265 h 1127126"/>
                <a:gd name="connsiteX720" fmla="*/ 37699 w 956683"/>
                <a:gd name="connsiteY720" fmla="*/ 349892 h 1127126"/>
                <a:gd name="connsiteX721" fmla="*/ 33803 w 956683"/>
                <a:gd name="connsiteY721" fmla="*/ 236819 h 1127126"/>
                <a:gd name="connsiteX722" fmla="*/ 29357 w 956683"/>
                <a:gd name="connsiteY722" fmla="*/ 113212 h 1127126"/>
                <a:gd name="connsiteX723" fmla="*/ 31456 w 956683"/>
                <a:gd name="connsiteY723" fmla="*/ 120759 h 1127126"/>
                <a:gd name="connsiteX724" fmla="*/ 41315 w 956683"/>
                <a:gd name="connsiteY724" fmla="*/ 169156 h 1127126"/>
                <a:gd name="connsiteX725" fmla="*/ 56338 w 956683"/>
                <a:gd name="connsiteY725" fmla="*/ 274409 h 1127126"/>
                <a:gd name="connsiteX726" fmla="*/ 66197 w 956683"/>
                <a:gd name="connsiteY726" fmla="*/ 490554 h 1127126"/>
                <a:gd name="connsiteX727" fmla="*/ 61001 w 956683"/>
                <a:gd name="connsiteY727" fmla="*/ 604458 h 1127126"/>
                <a:gd name="connsiteX728" fmla="*/ 61209 w 956683"/>
                <a:gd name="connsiteY728" fmla="*/ 584529 h 1127126"/>
                <a:gd name="connsiteX729" fmla="*/ 59191 w 956683"/>
                <a:gd name="connsiteY729" fmla="*/ 560763 h 1127126"/>
                <a:gd name="connsiteX730" fmla="*/ 60094 w 956683"/>
                <a:gd name="connsiteY730" fmla="*/ 421011 h 1127126"/>
                <a:gd name="connsiteX731" fmla="*/ 41315 w 956683"/>
                <a:gd name="connsiteY731" fmla="*/ 202988 h 1127126"/>
                <a:gd name="connsiteX732" fmla="*/ 33926 w 956683"/>
                <a:gd name="connsiteY732" fmla="*/ 161577 h 1127126"/>
                <a:gd name="connsiteX733" fmla="*/ 33803 w 956683"/>
                <a:gd name="connsiteY733" fmla="*/ 157879 h 1127126"/>
                <a:gd name="connsiteX734" fmla="*/ 29817 w 956683"/>
                <a:gd name="connsiteY734" fmla="*/ 127960 h 1127126"/>
                <a:gd name="connsiteX735" fmla="*/ 25163 w 956683"/>
                <a:gd name="connsiteY735" fmla="*/ 112461 h 1127126"/>
                <a:gd name="connsiteX736" fmla="*/ 29364 w 956683"/>
                <a:gd name="connsiteY736" fmla="*/ 136009 h 1127126"/>
                <a:gd name="connsiteX737" fmla="*/ 30047 w 956683"/>
                <a:gd name="connsiteY737" fmla="*/ 142843 h 1127126"/>
                <a:gd name="connsiteX738" fmla="*/ 30047 w 956683"/>
                <a:gd name="connsiteY738" fmla="*/ 150361 h 1127126"/>
                <a:gd name="connsiteX739" fmla="*/ 24897 w 956683"/>
                <a:gd name="connsiteY739" fmla="*/ 114282 h 1127126"/>
                <a:gd name="connsiteX740" fmla="*/ 922949 w 956683"/>
                <a:gd name="connsiteY740" fmla="*/ 105298 h 1127126"/>
                <a:gd name="connsiteX741" fmla="*/ 926697 w 956683"/>
                <a:gd name="connsiteY741" fmla="*/ 131595 h 1127126"/>
                <a:gd name="connsiteX742" fmla="*/ 927946 w 956683"/>
                <a:gd name="connsiteY742" fmla="*/ 140360 h 1127126"/>
                <a:gd name="connsiteX743" fmla="*/ 930445 w 956683"/>
                <a:gd name="connsiteY743" fmla="*/ 202972 h 1127126"/>
                <a:gd name="connsiteX744" fmla="*/ 928331 w 956683"/>
                <a:gd name="connsiteY744" fmla="*/ 258071 h 1127126"/>
                <a:gd name="connsiteX745" fmla="*/ 926697 w 956683"/>
                <a:gd name="connsiteY745" fmla="*/ 236783 h 1127126"/>
                <a:gd name="connsiteX746" fmla="*/ 926481 w 956683"/>
                <a:gd name="connsiteY746" fmla="*/ 234910 h 1127126"/>
                <a:gd name="connsiteX747" fmla="*/ 926697 w 956683"/>
                <a:gd name="connsiteY747" fmla="*/ 229269 h 1127126"/>
                <a:gd name="connsiteX748" fmla="*/ 922949 w 956683"/>
                <a:gd name="connsiteY748" fmla="*/ 124081 h 1127126"/>
                <a:gd name="connsiteX749" fmla="*/ 26516 w 956683"/>
                <a:gd name="connsiteY749" fmla="*/ 103177 h 1127126"/>
                <a:gd name="connsiteX750" fmla="*/ 29817 w 956683"/>
                <a:gd name="connsiteY750" fmla="*/ 127960 h 1127126"/>
                <a:gd name="connsiteX751" fmla="*/ 30047 w 956683"/>
                <a:gd name="connsiteY751" fmla="*/ 135325 h 1127126"/>
                <a:gd name="connsiteX752" fmla="*/ 30258 w 956683"/>
                <a:gd name="connsiteY752" fmla="*/ 141016 h 1127126"/>
                <a:gd name="connsiteX753" fmla="*/ 29364 w 956683"/>
                <a:gd name="connsiteY753" fmla="*/ 136009 h 1127126"/>
                <a:gd name="connsiteX754" fmla="*/ 26260 w 956683"/>
                <a:gd name="connsiteY754" fmla="*/ 104934 h 1127126"/>
                <a:gd name="connsiteX755" fmla="*/ 26470 w 956683"/>
                <a:gd name="connsiteY755" fmla="*/ 102830 h 1127126"/>
                <a:gd name="connsiteX756" fmla="*/ 26533 w 956683"/>
                <a:gd name="connsiteY756" fmla="*/ 103058 h 1127126"/>
                <a:gd name="connsiteX757" fmla="*/ 26516 w 956683"/>
                <a:gd name="connsiteY757" fmla="*/ 103177 h 1127126"/>
                <a:gd name="connsiteX758" fmla="*/ 22536 w 956683"/>
                <a:gd name="connsiteY758" fmla="*/ 97735 h 1127126"/>
                <a:gd name="connsiteX759" fmla="*/ 24897 w 956683"/>
                <a:gd name="connsiteY759" fmla="*/ 114282 h 1127126"/>
                <a:gd name="connsiteX760" fmla="*/ 23475 w 956683"/>
                <a:gd name="connsiteY760" fmla="*/ 124048 h 1127126"/>
                <a:gd name="connsiteX761" fmla="*/ 22536 w 956683"/>
                <a:gd name="connsiteY761" fmla="*/ 169156 h 1127126"/>
                <a:gd name="connsiteX762" fmla="*/ 30047 w 956683"/>
                <a:gd name="connsiteY762" fmla="*/ 263132 h 1127126"/>
                <a:gd name="connsiteX763" fmla="*/ 30685 w 956683"/>
                <a:gd name="connsiteY763" fmla="*/ 270362 h 1127126"/>
                <a:gd name="connsiteX764" fmla="*/ 33432 w 956683"/>
                <a:gd name="connsiteY764" fmla="*/ 350085 h 1127126"/>
                <a:gd name="connsiteX765" fmla="*/ 18780 w 956683"/>
                <a:gd name="connsiteY765" fmla="*/ 191711 h 1127126"/>
                <a:gd name="connsiteX766" fmla="*/ 22536 w 956683"/>
                <a:gd name="connsiteY766" fmla="*/ 97735 h 1127126"/>
                <a:gd name="connsiteX767" fmla="*/ 23431 w 956683"/>
                <a:gd name="connsiteY767" fmla="*/ 91907 h 1127126"/>
                <a:gd name="connsiteX768" fmla="*/ 25814 w 956683"/>
                <a:gd name="connsiteY768" fmla="*/ 100473 h 1127126"/>
                <a:gd name="connsiteX769" fmla="*/ 26260 w 956683"/>
                <a:gd name="connsiteY769" fmla="*/ 104934 h 1127126"/>
                <a:gd name="connsiteX770" fmla="*/ 25163 w 956683"/>
                <a:gd name="connsiteY770" fmla="*/ 112461 h 1127126"/>
                <a:gd name="connsiteX771" fmla="*/ 22536 w 956683"/>
                <a:gd name="connsiteY771" fmla="*/ 97735 h 1127126"/>
                <a:gd name="connsiteX772" fmla="*/ 28498 w 956683"/>
                <a:gd name="connsiteY772" fmla="*/ 89572 h 1127126"/>
                <a:gd name="connsiteX773" fmla="*/ 28639 w 956683"/>
                <a:gd name="connsiteY773" fmla="*/ 90217 h 1127126"/>
                <a:gd name="connsiteX774" fmla="*/ 29357 w 956683"/>
                <a:gd name="connsiteY774" fmla="*/ 113212 h 1127126"/>
                <a:gd name="connsiteX775" fmla="*/ 26533 w 956683"/>
                <a:gd name="connsiteY775" fmla="*/ 103058 h 1127126"/>
                <a:gd name="connsiteX776" fmla="*/ 24279 w 956683"/>
                <a:gd name="connsiteY776" fmla="*/ 86390 h 1127126"/>
                <a:gd name="connsiteX777" fmla="*/ 26291 w 956683"/>
                <a:gd name="connsiteY777" fmla="*/ 101494 h 1127126"/>
                <a:gd name="connsiteX778" fmla="*/ 26470 w 956683"/>
                <a:gd name="connsiteY778" fmla="*/ 102830 h 1127126"/>
                <a:gd name="connsiteX779" fmla="*/ 25814 w 956683"/>
                <a:gd name="connsiteY779" fmla="*/ 100473 h 1127126"/>
                <a:gd name="connsiteX780" fmla="*/ 25353 w 956683"/>
                <a:gd name="connsiteY780" fmla="*/ 95855 h 1127126"/>
                <a:gd name="connsiteX781" fmla="*/ 23865 w 956683"/>
                <a:gd name="connsiteY781" fmla="*/ 89087 h 1127126"/>
                <a:gd name="connsiteX782" fmla="*/ 925852 w 956683"/>
                <a:gd name="connsiteY782" fmla="*/ 73921 h 1127126"/>
                <a:gd name="connsiteX783" fmla="*/ 926697 w 956683"/>
                <a:gd name="connsiteY783" fmla="*/ 79000 h 1127126"/>
                <a:gd name="connsiteX784" fmla="*/ 930445 w 956683"/>
                <a:gd name="connsiteY784" fmla="*/ 127838 h 1127126"/>
                <a:gd name="connsiteX785" fmla="*/ 956683 w 956683"/>
                <a:gd name="connsiteY785" fmla="*/ 334458 h 1127126"/>
                <a:gd name="connsiteX786" fmla="*/ 952935 w 956683"/>
                <a:gd name="connsiteY786" fmla="*/ 439646 h 1127126"/>
                <a:gd name="connsiteX787" fmla="*/ 945438 w 956683"/>
                <a:gd name="connsiteY787" fmla="*/ 548591 h 1127126"/>
                <a:gd name="connsiteX788" fmla="*/ 943611 w 956683"/>
                <a:gd name="connsiteY788" fmla="*/ 594986 h 1127126"/>
                <a:gd name="connsiteX789" fmla="*/ 941953 w 956683"/>
                <a:gd name="connsiteY789" fmla="*/ 548459 h 1127126"/>
                <a:gd name="connsiteX790" fmla="*/ 945438 w 956683"/>
                <a:gd name="connsiteY790" fmla="*/ 447159 h 1127126"/>
                <a:gd name="connsiteX791" fmla="*/ 952935 w 956683"/>
                <a:gd name="connsiteY791" fmla="*/ 341971 h 1127126"/>
                <a:gd name="connsiteX792" fmla="*/ 941690 w 956683"/>
                <a:gd name="connsiteY792" fmla="*/ 236783 h 1127126"/>
                <a:gd name="connsiteX793" fmla="*/ 927946 w 956683"/>
                <a:gd name="connsiteY793" fmla="*/ 140360 h 1127126"/>
                <a:gd name="connsiteX794" fmla="*/ 926697 w 956683"/>
                <a:gd name="connsiteY794" fmla="*/ 109054 h 1127126"/>
                <a:gd name="connsiteX795" fmla="*/ 7512 w 956683"/>
                <a:gd name="connsiteY795" fmla="*/ 67663 h 1127126"/>
                <a:gd name="connsiteX796" fmla="*/ 11268 w 956683"/>
                <a:gd name="connsiteY796" fmla="*/ 71422 h 1127126"/>
                <a:gd name="connsiteX797" fmla="*/ 3757 w 956683"/>
                <a:gd name="connsiteY797" fmla="*/ 214265 h 1127126"/>
                <a:gd name="connsiteX798" fmla="*/ 7512 w 956683"/>
                <a:gd name="connsiteY798" fmla="*/ 323277 h 1127126"/>
                <a:gd name="connsiteX799" fmla="*/ 15024 w 956683"/>
                <a:gd name="connsiteY799" fmla="*/ 432289 h 1127126"/>
                <a:gd name="connsiteX800" fmla="*/ 30047 w 956683"/>
                <a:gd name="connsiteY800" fmla="*/ 654071 h 1127126"/>
                <a:gd name="connsiteX801" fmla="*/ 32864 w 956683"/>
                <a:gd name="connsiteY801" fmla="*/ 873975 h 1127126"/>
                <a:gd name="connsiteX802" fmla="*/ 30472 w 956683"/>
                <a:gd name="connsiteY802" fmla="*/ 911317 h 1127126"/>
                <a:gd name="connsiteX803" fmla="*/ 28169 w 956683"/>
                <a:gd name="connsiteY803" fmla="*/ 928950 h 1127126"/>
                <a:gd name="connsiteX804" fmla="*/ 26358 w 956683"/>
                <a:gd name="connsiteY804" fmla="*/ 943365 h 1127126"/>
                <a:gd name="connsiteX805" fmla="*/ 30047 w 956683"/>
                <a:gd name="connsiteY805" fmla="*/ 725493 h 1127126"/>
                <a:gd name="connsiteX806" fmla="*/ 26291 w 956683"/>
                <a:gd name="connsiteY806" fmla="*/ 616481 h 1127126"/>
                <a:gd name="connsiteX807" fmla="*/ 15024 w 956683"/>
                <a:gd name="connsiteY807" fmla="*/ 507469 h 1127126"/>
                <a:gd name="connsiteX808" fmla="*/ 3757 w 956683"/>
                <a:gd name="connsiteY808" fmla="*/ 285686 h 1127126"/>
                <a:gd name="connsiteX809" fmla="*/ 7512 w 956683"/>
                <a:gd name="connsiteY809" fmla="*/ 67663 h 1127126"/>
                <a:gd name="connsiteX810" fmla="*/ 17543 w 956683"/>
                <a:gd name="connsiteY810" fmla="*/ 60328 h 1127126"/>
                <a:gd name="connsiteX811" fmla="*/ 23865 w 956683"/>
                <a:gd name="connsiteY811" fmla="*/ 89087 h 1127126"/>
                <a:gd name="connsiteX812" fmla="*/ 23431 w 956683"/>
                <a:gd name="connsiteY812" fmla="*/ 91907 h 1127126"/>
                <a:gd name="connsiteX813" fmla="*/ 19882 w 956683"/>
                <a:gd name="connsiteY813" fmla="*/ 79144 h 1127126"/>
                <a:gd name="connsiteX814" fmla="*/ 18029 w 956683"/>
                <a:gd name="connsiteY814" fmla="*/ 66159 h 1127126"/>
                <a:gd name="connsiteX815" fmla="*/ 911704 w 956683"/>
                <a:gd name="connsiteY815" fmla="*/ 52703 h 1127126"/>
                <a:gd name="connsiteX816" fmla="*/ 922949 w 956683"/>
                <a:gd name="connsiteY816" fmla="*/ 152726 h 1127126"/>
                <a:gd name="connsiteX817" fmla="*/ 922949 w 956683"/>
                <a:gd name="connsiteY817" fmla="*/ 204225 h 1127126"/>
                <a:gd name="connsiteX818" fmla="*/ 919200 w 956683"/>
                <a:gd name="connsiteY818" fmla="*/ 171666 h 1127126"/>
                <a:gd name="connsiteX819" fmla="*/ 919200 w 956683"/>
                <a:gd name="connsiteY819" fmla="*/ 156013 h 1127126"/>
                <a:gd name="connsiteX820" fmla="*/ 909279 w 956683"/>
                <a:gd name="connsiteY820" fmla="*/ 64858 h 1127126"/>
                <a:gd name="connsiteX821" fmla="*/ 907956 w 956683"/>
                <a:gd name="connsiteY821" fmla="*/ 52703 h 1127126"/>
                <a:gd name="connsiteX822" fmla="*/ 909279 w 956683"/>
                <a:gd name="connsiteY822" fmla="*/ 64858 h 1127126"/>
                <a:gd name="connsiteX823" fmla="*/ 907956 w 956683"/>
                <a:gd name="connsiteY823" fmla="*/ 71487 h 1127126"/>
                <a:gd name="connsiteX824" fmla="*/ 911704 w 956683"/>
                <a:gd name="connsiteY824" fmla="*/ 90271 h 1127126"/>
                <a:gd name="connsiteX825" fmla="*/ 915452 w 956683"/>
                <a:gd name="connsiteY825" fmla="*/ 139108 h 1127126"/>
                <a:gd name="connsiteX826" fmla="*/ 919200 w 956683"/>
                <a:gd name="connsiteY826" fmla="*/ 171666 h 1127126"/>
                <a:gd name="connsiteX827" fmla="*/ 919200 w 956683"/>
                <a:gd name="connsiteY827" fmla="*/ 207981 h 1127126"/>
                <a:gd name="connsiteX828" fmla="*/ 911704 w 956683"/>
                <a:gd name="connsiteY828" fmla="*/ 135351 h 1127126"/>
                <a:gd name="connsiteX829" fmla="*/ 907956 w 956683"/>
                <a:gd name="connsiteY829" fmla="*/ 82757 h 1127126"/>
                <a:gd name="connsiteX830" fmla="*/ 907956 w 956683"/>
                <a:gd name="connsiteY830" fmla="*/ 52703 h 1127126"/>
                <a:gd name="connsiteX831" fmla="*/ 15024 w 956683"/>
                <a:gd name="connsiteY831" fmla="*/ 48867 h 1127126"/>
                <a:gd name="connsiteX832" fmla="*/ 16554 w 956683"/>
                <a:gd name="connsiteY832" fmla="*/ 55828 h 1127126"/>
                <a:gd name="connsiteX833" fmla="*/ 18029 w 956683"/>
                <a:gd name="connsiteY833" fmla="*/ 66159 h 1127126"/>
                <a:gd name="connsiteX834" fmla="*/ 18780 w 956683"/>
                <a:gd name="connsiteY834" fmla="*/ 75181 h 1127126"/>
                <a:gd name="connsiteX835" fmla="*/ 19882 w 956683"/>
                <a:gd name="connsiteY835" fmla="*/ 79144 h 1127126"/>
                <a:gd name="connsiteX836" fmla="*/ 22536 w 956683"/>
                <a:gd name="connsiteY836" fmla="*/ 97735 h 1127126"/>
                <a:gd name="connsiteX837" fmla="*/ 15024 w 956683"/>
                <a:gd name="connsiteY837" fmla="*/ 63904 h 1127126"/>
                <a:gd name="connsiteX838" fmla="*/ 18438 w 956683"/>
                <a:gd name="connsiteY838" fmla="*/ 45450 h 1127126"/>
                <a:gd name="connsiteX839" fmla="*/ 17371 w 956683"/>
                <a:gd name="connsiteY839" fmla="*/ 58265 h 1127126"/>
                <a:gd name="connsiteX840" fmla="*/ 17543 w 956683"/>
                <a:gd name="connsiteY840" fmla="*/ 60328 h 1127126"/>
                <a:gd name="connsiteX841" fmla="*/ 16554 w 956683"/>
                <a:gd name="connsiteY841" fmla="*/ 55828 h 1127126"/>
                <a:gd name="connsiteX842" fmla="*/ 15494 w 956683"/>
                <a:gd name="connsiteY842" fmla="*/ 48398 h 1127126"/>
                <a:gd name="connsiteX843" fmla="*/ 18780 w 956683"/>
                <a:gd name="connsiteY843" fmla="*/ 45108 h 1127126"/>
                <a:gd name="connsiteX844" fmla="*/ 26012 w 956683"/>
                <a:gd name="connsiteY844" fmla="*/ 78199 h 1127126"/>
                <a:gd name="connsiteX845" fmla="*/ 25352 w 956683"/>
                <a:gd name="connsiteY845" fmla="*/ 79410 h 1127126"/>
                <a:gd name="connsiteX846" fmla="*/ 24279 w 956683"/>
                <a:gd name="connsiteY846" fmla="*/ 86390 h 1127126"/>
                <a:gd name="connsiteX847" fmla="*/ 18467 w 956683"/>
                <a:gd name="connsiteY847" fmla="*/ 45108 h 1127126"/>
                <a:gd name="connsiteX848" fmla="*/ 18780 w 956683"/>
                <a:gd name="connsiteY848" fmla="*/ 45108 h 1127126"/>
                <a:gd name="connsiteX849" fmla="*/ 18438 w 956683"/>
                <a:gd name="connsiteY849" fmla="*/ 45450 h 1127126"/>
                <a:gd name="connsiteX850" fmla="*/ 15024 w 956683"/>
                <a:gd name="connsiteY850" fmla="*/ 45108 h 1127126"/>
                <a:gd name="connsiteX851" fmla="*/ 15494 w 956683"/>
                <a:gd name="connsiteY851" fmla="*/ 48398 h 1127126"/>
                <a:gd name="connsiteX852" fmla="*/ 15024 w 956683"/>
                <a:gd name="connsiteY852" fmla="*/ 48867 h 1127126"/>
                <a:gd name="connsiteX853" fmla="*/ 919200 w 956683"/>
                <a:gd name="connsiteY853" fmla="*/ 33920 h 1127126"/>
                <a:gd name="connsiteX854" fmla="*/ 925760 w 956683"/>
                <a:gd name="connsiteY854" fmla="*/ 70078 h 1127126"/>
                <a:gd name="connsiteX855" fmla="*/ 925852 w 956683"/>
                <a:gd name="connsiteY855" fmla="*/ 73921 h 1127126"/>
                <a:gd name="connsiteX856" fmla="*/ 915452 w 956683"/>
                <a:gd name="connsiteY856" fmla="*/ 33920 h 1127126"/>
                <a:gd name="connsiteX857" fmla="*/ 922949 w 956683"/>
                <a:gd name="connsiteY857" fmla="*/ 79000 h 1127126"/>
                <a:gd name="connsiteX858" fmla="*/ 922949 w 956683"/>
                <a:gd name="connsiteY858" fmla="*/ 105298 h 1127126"/>
                <a:gd name="connsiteX859" fmla="*/ 919200 w 956683"/>
                <a:gd name="connsiteY859" fmla="*/ 79000 h 1127126"/>
                <a:gd name="connsiteX860" fmla="*/ 915452 w 956683"/>
                <a:gd name="connsiteY860" fmla="*/ 33920 h 1127126"/>
                <a:gd name="connsiteX861" fmla="*/ 126446 w 956683"/>
                <a:gd name="connsiteY861" fmla="*/ 33831 h 1127126"/>
                <a:gd name="connsiteX862" fmla="*/ 161500 w 956683"/>
                <a:gd name="connsiteY862" fmla="*/ 33831 h 1127126"/>
                <a:gd name="connsiteX863" fmla="*/ 146477 w 956683"/>
                <a:gd name="connsiteY863" fmla="*/ 35979 h 1127126"/>
                <a:gd name="connsiteX864" fmla="*/ 123942 w 956683"/>
                <a:gd name="connsiteY864" fmla="*/ 37590 h 1127126"/>
                <a:gd name="connsiteX865" fmla="*/ 135209 w 956683"/>
                <a:gd name="connsiteY865" fmla="*/ 37590 h 1127126"/>
                <a:gd name="connsiteX866" fmla="*/ 86384 w 956683"/>
                <a:gd name="connsiteY866" fmla="*/ 45108 h 1127126"/>
                <a:gd name="connsiteX867" fmla="*/ 30047 w 956683"/>
                <a:gd name="connsiteY867" fmla="*/ 78940 h 1127126"/>
                <a:gd name="connsiteX868" fmla="*/ 28498 w 956683"/>
                <a:gd name="connsiteY868" fmla="*/ 89572 h 1127126"/>
                <a:gd name="connsiteX869" fmla="*/ 26012 w 956683"/>
                <a:gd name="connsiteY869" fmla="*/ 78199 h 1127126"/>
                <a:gd name="connsiteX870" fmla="*/ 33803 w 956683"/>
                <a:gd name="connsiteY870" fmla="*/ 63904 h 1127126"/>
                <a:gd name="connsiteX871" fmla="*/ 60094 w 956683"/>
                <a:gd name="connsiteY871" fmla="*/ 48867 h 1127126"/>
                <a:gd name="connsiteX872" fmla="*/ 93896 w 956683"/>
                <a:gd name="connsiteY872" fmla="*/ 41349 h 1127126"/>
                <a:gd name="connsiteX873" fmla="*/ 110171 w 956683"/>
                <a:gd name="connsiteY873" fmla="*/ 37590 h 1127126"/>
                <a:gd name="connsiteX874" fmla="*/ 84762 w 956683"/>
                <a:gd name="connsiteY874" fmla="*/ 33831 h 1127126"/>
                <a:gd name="connsiteX875" fmla="*/ 85982 w 956683"/>
                <a:gd name="connsiteY875" fmla="*/ 33831 h 1127126"/>
                <a:gd name="connsiteX876" fmla="*/ 75117 w 956683"/>
                <a:gd name="connsiteY876" fmla="*/ 37590 h 1127126"/>
                <a:gd name="connsiteX877" fmla="*/ 52582 w 956683"/>
                <a:gd name="connsiteY877" fmla="*/ 37590 h 1127126"/>
                <a:gd name="connsiteX878" fmla="*/ 75117 w 956683"/>
                <a:gd name="connsiteY878" fmla="*/ 34958 h 1127126"/>
                <a:gd name="connsiteX879" fmla="*/ 86603 w 956683"/>
                <a:gd name="connsiteY879" fmla="*/ 33616 h 1127126"/>
                <a:gd name="connsiteX880" fmla="*/ 85982 w 956683"/>
                <a:gd name="connsiteY880" fmla="*/ 33831 h 1127126"/>
                <a:gd name="connsiteX881" fmla="*/ 84762 w 956683"/>
                <a:gd name="connsiteY881" fmla="*/ 33831 h 1127126"/>
                <a:gd name="connsiteX882" fmla="*/ 129576 w 956683"/>
                <a:gd name="connsiteY882" fmla="*/ 33108 h 1127126"/>
                <a:gd name="connsiteX883" fmla="*/ 126446 w 956683"/>
                <a:gd name="connsiteY883" fmla="*/ 33831 h 1127126"/>
                <a:gd name="connsiteX884" fmla="*/ 85982 w 956683"/>
                <a:gd name="connsiteY884" fmla="*/ 33831 h 1127126"/>
                <a:gd name="connsiteX885" fmla="*/ 85982 w 956683"/>
                <a:gd name="connsiteY885" fmla="*/ 33831 h 1127126"/>
                <a:gd name="connsiteX886" fmla="*/ 97651 w 956683"/>
                <a:gd name="connsiteY886" fmla="*/ 33831 h 1127126"/>
                <a:gd name="connsiteX887" fmla="*/ 120186 w 956683"/>
                <a:gd name="connsiteY887" fmla="*/ 33831 h 1127126"/>
                <a:gd name="connsiteX888" fmla="*/ 83128 w 956683"/>
                <a:gd name="connsiteY888" fmla="*/ 29822 h 1127126"/>
                <a:gd name="connsiteX889" fmla="*/ 75117 w 956683"/>
                <a:gd name="connsiteY889" fmla="*/ 33831 h 1127126"/>
                <a:gd name="connsiteX890" fmla="*/ 84762 w 956683"/>
                <a:gd name="connsiteY890" fmla="*/ 33831 h 1127126"/>
                <a:gd name="connsiteX891" fmla="*/ 84762 w 956683"/>
                <a:gd name="connsiteY891" fmla="*/ 33831 h 1127126"/>
                <a:gd name="connsiteX892" fmla="*/ 75117 w 956683"/>
                <a:gd name="connsiteY892" fmla="*/ 33831 h 1127126"/>
                <a:gd name="connsiteX893" fmla="*/ 52582 w 956683"/>
                <a:gd name="connsiteY893" fmla="*/ 33831 h 1127126"/>
                <a:gd name="connsiteX894" fmla="*/ 52582 w 956683"/>
                <a:gd name="connsiteY894" fmla="*/ 37590 h 1127126"/>
                <a:gd name="connsiteX895" fmla="*/ 48826 w 956683"/>
                <a:gd name="connsiteY895" fmla="*/ 33831 h 1127126"/>
                <a:gd name="connsiteX896" fmla="*/ 595318 w 956683"/>
                <a:gd name="connsiteY896" fmla="*/ 22192 h 1127126"/>
                <a:gd name="connsiteX897" fmla="*/ 609008 w 956683"/>
                <a:gd name="connsiteY897" fmla="*/ 22432 h 1127126"/>
                <a:gd name="connsiteX898" fmla="*/ 604683 w 956683"/>
                <a:gd name="connsiteY898" fmla="*/ 22554 h 1127126"/>
                <a:gd name="connsiteX899" fmla="*/ 589297 w 956683"/>
                <a:gd name="connsiteY899" fmla="*/ 22424 h 1127126"/>
                <a:gd name="connsiteX900" fmla="*/ 478489 w 956683"/>
                <a:gd name="connsiteY900" fmla="*/ 21484 h 1127126"/>
                <a:gd name="connsiteX901" fmla="*/ 589297 w 956683"/>
                <a:gd name="connsiteY901" fmla="*/ 22424 h 1127126"/>
                <a:gd name="connsiteX902" fmla="*/ 488254 w 956683"/>
                <a:gd name="connsiteY902" fmla="*/ 26313 h 1127126"/>
                <a:gd name="connsiteX903" fmla="*/ 270418 w 956683"/>
                <a:gd name="connsiteY903" fmla="*/ 37590 h 1127126"/>
                <a:gd name="connsiteX904" fmla="*/ 135209 w 956683"/>
                <a:gd name="connsiteY904" fmla="*/ 37590 h 1127126"/>
                <a:gd name="connsiteX905" fmla="*/ 146477 w 956683"/>
                <a:gd name="connsiteY905" fmla="*/ 35979 h 1127126"/>
                <a:gd name="connsiteX906" fmla="*/ 176523 w 956683"/>
                <a:gd name="connsiteY906" fmla="*/ 33831 h 1127126"/>
                <a:gd name="connsiteX907" fmla="*/ 249761 w 956683"/>
                <a:gd name="connsiteY907" fmla="*/ 33831 h 1127126"/>
                <a:gd name="connsiteX908" fmla="*/ 446940 w 956683"/>
                <a:gd name="connsiteY908" fmla="*/ 22554 h 1127126"/>
                <a:gd name="connsiteX909" fmla="*/ 368535 w 956683"/>
                <a:gd name="connsiteY909" fmla="*/ 20551 h 1127126"/>
                <a:gd name="connsiteX910" fmla="*/ 438867 w 956683"/>
                <a:gd name="connsiteY910" fmla="*/ 21148 h 1127126"/>
                <a:gd name="connsiteX911" fmla="*/ 289197 w 956683"/>
                <a:gd name="connsiteY911" fmla="*/ 26313 h 1127126"/>
                <a:gd name="connsiteX912" fmla="*/ 176523 w 956683"/>
                <a:gd name="connsiteY912" fmla="*/ 33831 h 1127126"/>
                <a:gd name="connsiteX913" fmla="*/ 176523 w 956683"/>
                <a:gd name="connsiteY913" fmla="*/ 33831 h 1127126"/>
                <a:gd name="connsiteX914" fmla="*/ 161500 w 956683"/>
                <a:gd name="connsiteY914" fmla="*/ 33831 h 1127126"/>
                <a:gd name="connsiteX915" fmla="*/ 187790 w 956683"/>
                <a:gd name="connsiteY915" fmla="*/ 30072 h 1127126"/>
                <a:gd name="connsiteX916" fmla="*/ 678810 w 956683"/>
                <a:gd name="connsiteY916" fmla="*/ 20464 h 1127126"/>
                <a:gd name="connsiteX917" fmla="*/ 893879 w 956683"/>
                <a:gd name="connsiteY917" fmla="*/ 22554 h 1127126"/>
                <a:gd name="connsiteX918" fmla="*/ 615951 w 956683"/>
                <a:gd name="connsiteY918" fmla="*/ 22554 h 1127126"/>
                <a:gd name="connsiteX919" fmla="*/ 609008 w 956683"/>
                <a:gd name="connsiteY919" fmla="*/ 22432 h 1127126"/>
                <a:gd name="connsiteX920" fmla="*/ 471572 w 956683"/>
                <a:gd name="connsiteY920" fmla="*/ 20019 h 1127126"/>
                <a:gd name="connsiteX921" fmla="*/ 504580 w 956683"/>
                <a:gd name="connsiteY921" fmla="*/ 20599 h 1127126"/>
                <a:gd name="connsiteX922" fmla="*/ 478489 w 956683"/>
                <a:gd name="connsiteY922" fmla="*/ 21484 h 1127126"/>
                <a:gd name="connsiteX923" fmla="*/ 438867 w 956683"/>
                <a:gd name="connsiteY923" fmla="*/ 21148 h 1127126"/>
                <a:gd name="connsiteX924" fmla="*/ 260325 w 956683"/>
                <a:gd name="connsiteY924" fmla="*/ 19633 h 1127126"/>
                <a:gd name="connsiteX925" fmla="*/ 323640 w 956683"/>
                <a:gd name="connsiteY925" fmla="*/ 20170 h 1127126"/>
                <a:gd name="connsiteX926" fmla="*/ 262906 w 956683"/>
                <a:gd name="connsiteY926" fmla="*/ 22554 h 1127126"/>
                <a:gd name="connsiteX927" fmla="*/ 169012 w 956683"/>
                <a:gd name="connsiteY927" fmla="*/ 30072 h 1127126"/>
                <a:gd name="connsiteX928" fmla="*/ 129576 w 956683"/>
                <a:gd name="connsiteY928" fmla="*/ 33108 h 1127126"/>
                <a:gd name="connsiteX929" fmla="*/ 142721 w 956683"/>
                <a:gd name="connsiteY929" fmla="*/ 30072 h 1127126"/>
                <a:gd name="connsiteX930" fmla="*/ 219428 w 956683"/>
                <a:gd name="connsiteY930" fmla="*/ 21847 h 1127126"/>
                <a:gd name="connsiteX931" fmla="*/ 664729 w 956683"/>
                <a:gd name="connsiteY931" fmla="*/ 19520 h 1127126"/>
                <a:gd name="connsiteX932" fmla="*/ 674635 w 956683"/>
                <a:gd name="connsiteY932" fmla="*/ 19735 h 1127126"/>
                <a:gd name="connsiteX933" fmla="*/ 710068 w 956683"/>
                <a:gd name="connsiteY933" fmla="*/ 19583 h 1127126"/>
                <a:gd name="connsiteX934" fmla="*/ 678810 w 956683"/>
                <a:gd name="connsiteY934" fmla="*/ 20464 h 1127126"/>
                <a:gd name="connsiteX935" fmla="*/ 647977 w 956683"/>
                <a:gd name="connsiteY935" fmla="*/ 20165 h 1127126"/>
                <a:gd name="connsiteX936" fmla="*/ 546447 w 956683"/>
                <a:gd name="connsiteY936" fmla="*/ 19178 h 1127126"/>
                <a:gd name="connsiteX937" fmla="*/ 647977 w 956683"/>
                <a:gd name="connsiteY937" fmla="*/ 20165 h 1127126"/>
                <a:gd name="connsiteX938" fmla="*/ 595318 w 956683"/>
                <a:gd name="connsiteY938" fmla="*/ 22192 h 1127126"/>
                <a:gd name="connsiteX939" fmla="*/ 504580 w 956683"/>
                <a:gd name="connsiteY939" fmla="*/ 20599 h 1127126"/>
                <a:gd name="connsiteX940" fmla="*/ 196841 w 956683"/>
                <a:gd name="connsiteY940" fmla="*/ 19095 h 1127126"/>
                <a:gd name="connsiteX941" fmla="*/ 241552 w 956683"/>
                <a:gd name="connsiteY941" fmla="*/ 19474 h 1127126"/>
                <a:gd name="connsiteX942" fmla="*/ 219428 w 956683"/>
                <a:gd name="connsiteY942" fmla="*/ 21847 h 1127126"/>
                <a:gd name="connsiteX943" fmla="*/ 159681 w 956683"/>
                <a:gd name="connsiteY943" fmla="*/ 25080 h 1127126"/>
                <a:gd name="connsiteX944" fmla="*/ 86603 w 956683"/>
                <a:gd name="connsiteY944" fmla="*/ 33616 h 1127126"/>
                <a:gd name="connsiteX945" fmla="*/ 104937 w 956683"/>
                <a:gd name="connsiteY945" fmla="*/ 27273 h 1127126"/>
                <a:gd name="connsiteX946" fmla="*/ 139680 w 956683"/>
                <a:gd name="connsiteY946" fmla="*/ 23213 h 1127126"/>
                <a:gd name="connsiteX947" fmla="*/ 153988 w 956683"/>
                <a:gd name="connsiteY947" fmla="*/ 22554 h 1127126"/>
                <a:gd name="connsiteX948" fmla="*/ 184846 w 956683"/>
                <a:gd name="connsiteY948" fmla="*/ 19747 h 1127126"/>
                <a:gd name="connsiteX949" fmla="*/ 138965 w 956683"/>
                <a:gd name="connsiteY949" fmla="*/ 18795 h 1127126"/>
                <a:gd name="connsiteX950" fmla="*/ 161500 w 956683"/>
                <a:gd name="connsiteY950" fmla="*/ 18795 h 1127126"/>
                <a:gd name="connsiteX951" fmla="*/ 192420 w 956683"/>
                <a:gd name="connsiteY951" fmla="*/ 19057 h 1127126"/>
                <a:gd name="connsiteX952" fmla="*/ 184846 w 956683"/>
                <a:gd name="connsiteY952" fmla="*/ 19747 h 1127126"/>
                <a:gd name="connsiteX953" fmla="*/ 155866 w 956683"/>
                <a:gd name="connsiteY953" fmla="*/ 21321 h 1127126"/>
                <a:gd name="connsiteX954" fmla="*/ 139680 w 956683"/>
                <a:gd name="connsiteY954" fmla="*/ 23213 h 1127126"/>
                <a:gd name="connsiteX955" fmla="*/ 113144 w 956683"/>
                <a:gd name="connsiteY955" fmla="*/ 24434 h 1127126"/>
                <a:gd name="connsiteX956" fmla="*/ 104937 w 956683"/>
                <a:gd name="connsiteY956" fmla="*/ 27273 h 1127126"/>
                <a:gd name="connsiteX957" fmla="*/ 83128 w 956683"/>
                <a:gd name="connsiteY957" fmla="*/ 29822 h 1127126"/>
                <a:gd name="connsiteX958" fmla="*/ 97651 w 956683"/>
                <a:gd name="connsiteY958" fmla="*/ 22554 h 1127126"/>
                <a:gd name="connsiteX959" fmla="*/ 774298 w 956683"/>
                <a:gd name="connsiteY959" fmla="*/ 17772 h 1127126"/>
                <a:gd name="connsiteX960" fmla="*/ 893879 w 956683"/>
                <a:gd name="connsiteY960" fmla="*/ 18795 h 1127126"/>
                <a:gd name="connsiteX961" fmla="*/ 710068 w 956683"/>
                <a:gd name="connsiteY961" fmla="*/ 19583 h 1127126"/>
                <a:gd name="connsiteX962" fmla="*/ 668543 w 956683"/>
                <a:gd name="connsiteY962" fmla="*/ 16868 h 1127126"/>
                <a:gd name="connsiteX963" fmla="*/ 721796 w 956683"/>
                <a:gd name="connsiteY963" fmla="*/ 17323 h 1127126"/>
                <a:gd name="connsiteX964" fmla="*/ 683555 w 956683"/>
                <a:gd name="connsiteY964" fmla="*/ 18795 h 1127126"/>
                <a:gd name="connsiteX965" fmla="*/ 664729 w 956683"/>
                <a:gd name="connsiteY965" fmla="*/ 19520 h 1127126"/>
                <a:gd name="connsiteX966" fmla="*/ 586461 w 956683"/>
                <a:gd name="connsiteY966" fmla="*/ 17821 h 1127126"/>
                <a:gd name="connsiteX967" fmla="*/ 611301 w 956683"/>
                <a:gd name="connsiteY967" fmla="*/ 16978 h 1127126"/>
                <a:gd name="connsiteX968" fmla="*/ 649753 w 956683"/>
                <a:gd name="connsiteY968" fmla="*/ 17386 h 1127126"/>
                <a:gd name="connsiteX969" fmla="*/ 464626 w 956683"/>
                <a:gd name="connsiteY969" fmla="*/ 15423 h 1127126"/>
                <a:gd name="connsiteX970" fmla="*/ 486885 w 956683"/>
                <a:gd name="connsiteY970" fmla="*/ 15659 h 1127126"/>
                <a:gd name="connsiteX971" fmla="*/ 586461 w 956683"/>
                <a:gd name="connsiteY971" fmla="*/ 17821 h 1127126"/>
                <a:gd name="connsiteX972" fmla="*/ 546447 w 956683"/>
                <a:gd name="connsiteY972" fmla="*/ 19178 h 1127126"/>
                <a:gd name="connsiteX973" fmla="*/ 507033 w 956683"/>
                <a:gd name="connsiteY973" fmla="*/ 18795 h 1127126"/>
                <a:gd name="connsiteX974" fmla="*/ 471572 w 956683"/>
                <a:gd name="connsiteY974" fmla="*/ 20019 h 1127126"/>
                <a:gd name="connsiteX975" fmla="*/ 401871 w 956683"/>
                <a:gd name="connsiteY975" fmla="*/ 18795 h 1127126"/>
                <a:gd name="connsiteX976" fmla="*/ 368535 w 956683"/>
                <a:gd name="connsiteY976" fmla="*/ 20551 h 1127126"/>
                <a:gd name="connsiteX977" fmla="*/ 323640 w 956683"/>
                <a:gd name="connsiteY977" fmla="*/ 20170 h 1127126"/>
                <a:gd name="connsiteX978" fmla="*/ 424920 w 956683"/>
                <a:gd name="connsiteY978" fmla="*/ 16195 h 1127126"/>
                <a:gd name="connsiteX979" fmla="*/ 447020 w 956683"/>
                <a:gd name="connsiteY979" fmla="*/ 15236 h 1127126"/>
                <a:gd name="connsiteX980" fmla="*/ 448860 w 956683"/>
                <a:gd name="connsiteY980" fmla="*/ 15256 h 1127126"/>
                <a:gd name="connsiteX981" fmla="*/ 424920 w 956683"/>
                <a:gd name="connsiteY981" fmla="*/ 16195 h 1127126"/>
                <a:gd name="connsiteX982" fmla="*/ 267132 w 956683"/>
                <a:gd name="connsiteY982" fmla="*/ 19265 h 1127126"/>
                <a:gd name="connsiteX983" fmla="*/ 260325 w 956683"/>
                <a:gd name="connsiteY983" fmla="*/ 19633 h 1127126"/>
                <a:gd name="connsiteX984" fmla="*/ 241552 w 956683"/>
                <a:gd name="connsiteY984" fmla="*/ 19474 h 1127126"/>
                <a:gd name="connsiteX985" fmla="*/ 247883 w 956683"/>
                <a:gd name="connsiteY985" fmla="*/ 18795 h 1127126"/>
                <a:gd name="connsiteX986" fmla="*/ 475322 w 956683"/>
                <a:gd name="connsiteY986" fmla="*/ 15215 h 1127126"/>
                <a:gd name="connsiteX987" fmla="*/ 625424 w 956683"/>
                <a:gd name="connsiteY987" fmla="*/ 16499 h 1127126"/>
                <a:gd name="connsiteX988" fmla="*/ 611301 w 956683"/>
                <a:gd name="connsiteY988" fmla="*/ 16978 h 1127126"/>
                <a:gd name="connsiteX989" fmla="*/ 486885 w 956683"/>
                <a:gd name="connsiteY989" fmla="*/ 15659 h 1127126"/>
                <a:gd name="connsiteX990" fmla="*/ 470633 w 956683"/>
                <a:gd name="connsiteY990" fmla="*/ 15306 h 1127126"/>
                <a:gd name="connsiteX991" fmla="*/ 456992 w 956683"/>
                <a:gd name="connsiteY991" fmla="*/ 15058 h 1127126"/>
                <a:gd name="connsiteX992" fmla="*/ 460650 w 956683"/>
                <a:gd name="connsiteY992" fmla="*/ 15089 h 1127126"/>
                <a:gd name="connsiteX993" fmla="*/ 470633 w 956683"/>
                <a:gd name="connsiteY993" fmla="*/ 15306 h 1127126"/>
                <a:gd name="connsiteX994" fmla="*/ 464626 w 956683"/>
                <a:gd name="connsiteY994" fmla="*/ 15423 h 1127126"/>
                <a:gd name="connsiteX995" fmla="*/ 448860 w 956683"/>
                <a:gd name="connsiteY995" fmla="*/ 15256 h 1127126"/>
                <a:gd name="connsiteX996" fmla="*/ 451312 w 956683"/>
                <a:gd name="connsiteY996" fmla="*/ 15159 h 1127126"/>
                <a:gd name="connsiteX997" fmla="*/ 240372 w 956683"/>
                <a:gd name="connsiteY997" fmla="*/ 15036 h 1127126"/>
                <a:gd name="connsiteX998" fmla="*/ 286694 w 956683"/>
                <a:gd name="connsiteY998" fmla="*/ 15036 h 1127126"/>
                <a:gd name="connsiteX999" fmla="*/ 262906 w 956683"/>
                <a:gd name="connsiteY999" fmla="*/ 15506 h 1127126"/>
                <a:gd name="connsiteX1000" fmla="*/ 196841 w 956683"/>
                <a:gd name="connsiteY1000" fmla="*/ 19095 h 1127126"/>
                <a:gd name="connsiteX1001" fmla="*/ 192420 w 956683"/>
                <a:gd name="connsiteY1001" fmla="*/ 19057 h 1127126"/>
                <a:gd name="connsiteX1002" fmla="*/ 195302 w 956683"/>
                <a:gd name="connsiteY1002" fmla="*/ 18795 h 1127126"/>
                <a:gd name="connsiteX1003" fmla="*/ 240372 w 956683"/>
                <a:gd name="connsiteY1003" fmla="*/ 15036 h 1127126"/>
                <a:gd name="connsiteX1004" fmla="*/ 97651 w 956683"/>
                <a:gd name="connsiteY1004" fmla="*/ 15036 h 1127126"/>
                <a:gd name="connsiteX1005" fmla="*/ 180279 w 956683"/>
                <a:gd name="connsiteY1005" fmla="*/ 15036 h 1127126"/>
                <a:gd name="connsiteX1006" fmla="*/ 138965 w 956683"/>
                <a:gd name="connsiteY1006" fmla="*/ 18795 h 1127126"/>
                <a:gd name="connsiteX1007" fmla="*/ 105163 w 956683"/>
                <a:gd name="connsiteY1007" fmla="*/ 18795 h 1127126"/>
                <a:gd name="connsiteX1008" fmla="*/ 56338 w 956683"/>
                <a:gd name="connsiteY1008" fmla="*/ 22554 h 1127126"/>
                <a:gd name="connsiteX1009" fmla="*/ 18780 w 956683"/>
                <a:gd name="connsiteY1009" fmla="*/ 41349 h 1127126"/>
                <a:gd name="connsiteX1010" fmla="*/ 18467 w 956683"/>
                <a:gd name="connsiteY1010" fmla="*/ 45108 h 1127126"/>
                <a:gd name="connsiteX1011" fmla="*/ 15024 w 956683"/>
                <a:gd name="connsiteY1011" fmla="*/ 45108 h 1127126"/>
                <a:gd name="connsiteX1012" fmla="*/ 15024 w 956683"/>
                <a:gd name="connsiteY1012" fmla="*/ 33831 h 1127126"/>
                <a:gd name="connsiteX1013" fmla="*/ 45070 w 956683"/>
                <a:gd name="connsiteY1013" fmla="*/ 18795 h 1127126"/>
                <a:gd name="connsiteX1014" fmla="*/ 97651 w 956683"/>
                <a:gd name="connsiteY1014" fmla="*/ 15036 h 1127126"/>
                <a:gd name="connsiteX1015" fmla="*/ 788458 w 956683"/>
                <a:gd name="connsiteY1015" fmla="*/ 14356 h 1127126"/>
                <a:gd name="connsiteX1016" fmla="*/ 807496 w 956683"/>
                <a:gd name="connsiteY1016" fmla="*/ 15036 h 1127126"/>
                <a:gd name="connsiteX1017" fmla="*/ 841323 w 956683"/>
                <a:gd name="connsiteY1017" fmla="*/ 15883 h 1127126"/>
                <a:gd name="connsiteX1018" fmla="*/ 774298 w 956683"/>
                <a:gd name="connsiteY1018" fmla="*/ 17772 h 1127126"/>
                <a:gd name="connsiteX1019" fmla="*/ 721796 w 956683"/>
                <a:gd name="connsiteY1019" fmla="*/ 17323 h 1127126"/>
                <a:gd name="connsiteX1020" fmla="*/ 781206 w 956683"/>
                <a:gd name="connsiteY1020" fmla="*/ 15036 h 1127126"/>
                <a:gd name="connsiteX1021" fmla="*/ 800435 w 956683"/>
                <a:gd name="connsiteY1021" fmla="*/ 13232 h 1127126"/>
                <a:gd name="connsiteX1022" fmla="*/ 788458 w 956683"/>
                <a:gd name="connsiteY1022" fmla="*/ 14356 h 1127126"/>
                <a:gd name="connsiteX1023" fmla="*/ 775922 w 956683"/>
                <a:gd name="connsiteY1023" fmla="*/ 13908 h 1127126"/>
                <a:gd name="connsiteX1024" fmla="*/ 738014 w 956683"/>
                <a:gd name="connsiteY1024" fmla="*/ 12553 h 1127126"/>
                <a:gd name="connsiteX1025" fmla="*/ 775922 w 956683"/>
                <a:gd name="connsiteY1025" fmla="*/ 13908 h 1127126"/>
                <a:gd name="connsiteX1026" fmla="*/ 668543 w 956683"/>
                <a:gd name="connsiteY1026" fmla="*/ 16868 h 1127126"/>
                <a:gd name="connsiteX1027" fmla="*/ 625424 w 956683"/>
                <a:gd name="connsiteY1027" fmla="*/ 16499 h 1127126"/>
                <a:gd name="connsiteX1028" fmla="*/ 668532 w 956683"/>
                <a:gd name="connsiteY1028" fmla="*/ 15036 h 1127126"/>
                <a:gd name="connsiteX1029" fmla="*/ 840965 w 956683"/>
                <a:gd name="connsiteY1029" fmla="*/ 12115 h 1127126"/>
                <a:gd name="connsiteX1030" fmla="*/ 863833 w 956683"/>
                <a:gd name="connsiteY1030" fmla="*/ 12687 h 1127126"/>
                <a:gd name="connsiteX1031" fmla="*/ 871345 w 956683"/>
                <a:gd name="connsiteY1031" fmla="*/ 12499 h 1127126"/>
                <a:gd name="connsiteX1032" fmla="*/ 871345 w 956683"/>
                <a:gd name="connsiteY1032" fmla="*/ 15036 h 1127126"/>
                <a:gd name="connsiteX1033" fmla="*/ 840380 w 956683"/>
                <a:gd name="connsiteY1033" fmla="*/ 12131 h 1127126"/>
                <a:gd name="connsiteX1034" fmla="*/ 818368 w 956683"/>
                <a:gd name="connsiteY1034" fmla="*/ 11549 h 1127126"/>
                <a:gd name="connsiteX1035" fmla="*/ 839933 w 956683"/>
                <a:gd name="connsiteY1035" fmla="*/ 12089 h 1127126"/>
                <a:gd name="connsiteX1036" fmla="*/ 840380 w 956683"/>
                <a:gd name="connsiteY1036" fmla="*/ 12131 h 1127126"/>
                <a:gd name="connsiteX1037" fmla="*/ 800435 w 956683"/>
                <a:gd name="connsiteY1037" fmla="*/ 13232 h 1127126"/>
                <a:gd name="connsiteX1038" fmla="*/ 920170 w 956683"/>
                <a:gd name="connsiteY1038" fmla="*/ 11277 h 1127126"/>
                <a:gd name="connsiteX1039" fmla="*/ 920170 w 956683"/>
                <a:gd name="connsiteY1039" fmla="*/ 15036 h 1127126"/>
                <a:gd name="connsiteX1040" fmla="*/ 863833 w 956683"/>
                <a:gd name="connsiteY1040" fmla="*/ 16446 h 1127126"/>
                <a:gd name="connsiteX1041" fmla="*/ 841323 w 956683"/>
                <a:gd name="connsiteY1041" fmla="*/ 15883 h 1127126"/>
                <a:gd name="connsiteX1042" fmla="*/ 871345 w 956683"/>
                <a:gd name="connsiteY1042" fmla="*/ 15036 h 1127126"/>
                <a:gd name="connsiteX1043" fmla="*/ 872753 w 956683"/>
                <a:gd name="connsiteY1043" fmla="*/ 13157 h 1127126"/>
                <a:gd name="connsiteX1044" fmla="*/ 872243 w 956683"/>
                <a:gd name="connsiteY1044" fmla="*/ 12476 h 1127126"/>
                <a:gd name="connsiteX1045" fmla="*/ 900139 w 956683"/>
                <a:gd name="connsiteY1045" fmla="*/ 11778 h 1127126"/>
                <a:gd name="connsiteX1046" fmla="*/ 916414 w 956683"/>
                <a:gd name="connsiteY1046" fmla="*/ 15036 h 1127126"/>
                <a:gd name="connsiteX1047" fmla="*/ 920170 w 956683"/>
                <a:gd name="connsiteY1047" fmla="*/ 11277 h 1127126"/>
                <a:gd name="connsiteX1048" fmla="*/ 871345 w 956683"/>
                <a:gd name="connsiteY1048" fmla="*/ 11277 h 1127126"/>
                <a:gd name="connsiteX1049" fmla="*/ 872243 w 956683"/>
                <a:gd name="connsiteY1049" fmla="*/ 12476 h 1127126"/>
                <a:gd name="connsiteX1050" fmla="*/ 871345 w 956683"/>
                <a:gd name="connsiteY1050" fmla="*/ 12499 h 1127126"/>
                <a:gd name="connsiteX1051" fmla="*/ 817095 w 956683"/>
                <a:gd name="connsiteY1051" fmla="*/ 7518 h 1127126"/>
                <a:gd name="connsiteX1052" fmla="*/ 827944 w 956683"/>
                <a:gd name="connsiteY1052" fmla="*/ 7518 h 1127126"/>
                <a:gd name="connsiteX1053" fmla="*/ 871345 w 956683"/>
                <a:gd name="connsiteY1053" fmla="*/ 11277 h 1127126"/>
                <a:gd name="connsiteX1054" fmla="*/ 840965 w 956683"/>
                <a:gd name="connsiteY1054" fmla="*/ 12115 h 1127126"/>
                <a:gd name="connsiteX1055" fmla="*/ 839933 w 956683"/>
                <a:gd name="connsiteY1055" fmla="*/ 12089 h 1127126"/>
                <a:gd name="connsiteX1056" fmla="*/ 826275 w 956683"/>
                <a:gd name="connsiteY1056" fmla="*/ 10807 h 1127126"/>
                <a:gd name="connsiteX1057" fmla="*/ 818368 w 956683"/>
                <a:gd name="connsiteY1057" fmla="*/ 11549 h 1127126"/>
                <a:gd name="connsiteX1058" fmla="*/ 807496 w 956683"/>
                <a:gd name="connsiteY1058" fmla="*/ 11277 h 1127126"/>
                <a:gd name="connsiteX1059" fmla="*/ 783325 w 956683"/>
                <a:gd name="connsiteY1059" fmla="*/ 10443 h 1127126"/>
                <a:gd name="connsiteX1060" fmla="*/ 698578 w 956683"/>
                <a:gd name="connsiteY1060" fmla="*/ 7518 h 1127126"/>
                <a:gd name="connsiteX1061" fmla="*/ 783325 w 956683"/>
                <a:gd name="connsiteY1061" fmla="*/ 10443 h 1127126"/>
                <a:gd name="connsiteX1062" fmla="*/ 773694 w 956683"/>
                <a:gd name="connsiteY1062" fmla="*/ 11277 h 1127126"/>
                <a:gd name="connsiteX1063" fmla="*/ 738014 w 956683"/>
                <a:gd name="connsiteY1063" fmla="*/ 12553 h 1127126"/>
                <a:gd name="connsiteX1064" fmla="*/ 702334 w 956683"/>
                <a:gd name="connsiteY1064" fmla="*/ 11277 h 1127126"/>
                <a:gd name="connsiteX1065" fmla="*/ 484498 w 956683"/>
                <a:gd name="connsiteY1065" fmla="*/ 15036 h 1127126"/>
                <a:gd name="connsiteX1066" fmla="*/ 475322 w 956683"/>
                <a:gd name="connsiteY1066" fmla="*/ 15215 h 1127126"/>
                <a:gd name="connsiteX1067" fmla="*/ 460650 w 956683"/>
                <a:gd name="connsiteY1067" fmla="*/ 15089 h 1127126"/>
                <a:gd name="connsiteX1068" fmla="*/ 458208 w 956683"/>
                <a:gd name="connsiteY1068" fmla="*/ 15036 h 1127126"/>
                <a:gd name="connsiteX1069" fmla="*/ 456992 w 956683"/>
                <a:gd name="connsiteY1069" fmla="*/ 15058 h 1127126"/>
                <a:gd name="connsiteX1070" fmla="*/ 454452 w 956683"/>
                <a:gd name="connsiteY1070" fmla="*/ 15036 h 1127126"/>
                <a:gd name="connsiteX1071" fmla="*/ 451312 w 956683"/>
                <a:gd name="connsiteY1071" fmla="*/ 15159 h 1127126"/>
                <a:gd name="connsiteX1072" fmla="*/ 447020 w 956683"/>
                <a:gd name="connsiteY1072" fmla="*/ 15236 h 1127126"/>
                <a:gd name="connsiteX1073" fmla="*/ 428161 w 956683"/>
                <a:gd name="connsiteY1073" fmla="*/ 15036 h 1127126"/>
                <a:gd name="connsiteX1074" fmla="*/ 286694 w 956683"/>
                <a:gd name="connsiteY1074" fmla="*/ 15036 h 1127126"/>
                <a:gd name="connsiteX1075" fmla="*/ 476987 w 956683"/>
                <a:gd name="connsiteY1075" fmla="*/ 11277 h 1127126"/>
                <a:gd name="connsiteX1076" fmla="*/ 698578 w 956683"/>
                <a:gd name="connsiteY1076" fmla="*/ 7518 h 1127126"/>
                <a:gd name="connsiteX1077" fmla="*/ 709846 w 956683"/>
                <a:gd name="connsiteY1077" fmla="*/ 0 h 1127126"/>
                <a:gd name="connsiteX1078" fmla="*/ 822519 w 956683"/>
                <a:gd name="connsiteY1078" fmla="*/ 3759 h 1127126"/>
                <a:gd name="connsiteX1079" fmla="*/ 878856 w 956683"/>
                <a:gd name="connsiteY1079" fmla="*/ 7518 h 1127126"/>
                <a:gd name="connsiteX1080" fmla="*/ 901391 w 956683"/>
                <a:gd name="connsiteY1080" fmla="*/ 7518 h 1127126"/>
                <a:gd name="connsiteX1081" fmla="*/ 920170 w 956683"/>
                <a:gd name="connsiteY1081" fmla="*/ 11277 h 1127126"/>
                <a:gd name="connsiteX1082" fmla="*/ 900139 w 956683"/>
                <a:gd name="connsiteY1082" fmla="*/ 11778 h 1127126"/>
                <a:gd name="connsiteX1083" fmla="*/ 897635 w 956683"/>
                <a:gd name="connsiteY1083" fmla="*/ 11277 h 1127126"/>
                <a:gd name="connsiteX1084" fmla="*/ 845054 w 956683"/>
                <a:gd name="connsiteY1084" fmla="*/ 7518 h 1127126"/>
                <a:gd name="connsiteX1085" fmla="*/ 827944 w 956683"/>
                <a:gd name="connsiteY1085" fmla="*/ 7518 h 1127126"/>
                <a:gd name="connsiteX1086" fmla="*/ 822519 w 956683"/>
                <a:gd name="connsiteY1086" fmla="*/ 7048 h 1127126"/>
                <a:gd name="connsiteX1087" fmla="*/ 817095 w 956683"/>
                <a:gd name="connsiteY1087" fmla="*/ 7518 h 1127126"/>
                <a:gd name="connsiteX1088" fmla="*/ 788717 w 956683"/>
                <a:gd name="connsiteY1088" fmla="*/ 7518 h 1127126"/>
                <a:gd name="connsiteX1089" fmla="*/ 679799 w 956683"/>
                <a:gd name="connsiteY1089" fmla="*/ 3759 h 1127126"/>
                <a:gd name="connsiteX1090" fmla="*/ 458208 w 956683"/>
                <a:gd name="connsiteY1090" fmla="*/ 7518 h 1127126"/>
                <a:gd name="connsiteX1091" fmla="*/ 240372 w 956683"/>
                <a:gd name="connsiteY1091" fmla="*/ 15036 h 1127126"/>
                <a:gd name="connsiteX1092" fmla="*/ 206569 w 956683"/>
                <a:gd name="connsiteY1092" fmla="*/ 15036 h 1127126"/>
                <a:gd name="connsiteX1093" fmla="*/ 180279 w 956683"/>
                <a:gd name="connsiteY1093" fmla="*/ 15036 h 1127126"/>
                <a:gd name="connsiteX1094" fmla="*/ 270418 w 956683"/>
                <a:gd name="connsiteY1094" fmla="*/ 7518 h 1127126"/>
                <a:gd name="connsiteX1095" fmla="*/ 492010 w 956683"/>
                <a:gd name="connsiteY1095" fmla="*/ 3759 h 1127126"/>
                <a:gd name="connsiteX1096" fmla="*/ 709846 w 956683"/>
                <a:gd name="connsiteY1096" fmla="*/ 0 h 11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</a:cxnLst>
              <a:rect l="l" t="t" r="r" b="b"/>
              <a:pathLst>
                <a:path w="956683" h="1127126">
                  <a:moveTo>
                    <a:pt x="382260" y="1106577"/>
                  </a:moveTo>
                  <a:lnTo>
                    <a:pt x="404936" y="1106969"/>
                  </a:lnTo>
                  <a:lnTo>
                    <a:pt x="398186" y="1107436"/>
                  </a:lnTo>
                  <a:lnTo>
                    <a:pt x="371954" y="1108343"/>
                  </a:lnTo>
                  <a:cubicBezTo>
                    <a:pt x="300737" y="1112099"/>
                    <a:pt x="229519" y="1115856"/>
                    <a:pt x="158302" y="1119613"/>
                  </a:cubicBezTo>
                  <a:cubicBezTo>
                    <a:pt x="109575" y="1123369"/>
                    <a:pt x="60848" y="1123369"/>
                    <a:pt x="15868" y="1123369"/>
                  </a:cubicBezTo>
                  <a:cubicBezTo>
                    <a:pt x="45854" y="1119613"/>
                    <a:pt x="75841" y="1119613"/>
                    <a:pt x="105827" y="1119613"/>
                  </a:cubicBezTo>
                  <a:cubicBezTo>
                    <a:pt x="139561" y="1119613"/>
                    <a:pt x="169547" y="1115856"/>
                    <a:pt x="203282" y="1115856"/>
                  </a:cubicBezTo>
                  <a:close/>
                  <a:moveTo>
                    <a:pt x="545734" y="1105269"/>
                  </a:moveTo>
                  <a:lnTo>
                    <a:pt x="446919" y="1112099"/>
                  </a:lnTo>
                  <a:cubicBezTo>
                    <a:pt x="304485" y="1115856"/>
                    <a:pt x="158302" y="1127126"/>
                    <a:pt x="15868" y="1127126"/>
                  </a:cubicBezTo>
                  <a:cubicBezTo>
                    <a:pt x="49603" y="1119613"/>
                    <a:pt x="83337" y="1123369"/>
                    <a:pt x="117072" y="1123369"/>
                  </a:cubicBezTo>
                  <a:cubicBezTo>
                    <a:pt x="150806" y="1123369"/>
                    <a:pt x="188289" y="1119613"/>
                    <a:pt x="222023" y="1119613"/>
                  </a:cubicBezTo>
                  <a:lnTo>
                    <a:pt x="398186" y="1107436"/>
                  </a:lnTo>
                  <a:lnTo>
                    <a:pt x="409436" y="1107047"/>
                  </a:lnTo>
                  <a:lnTo>
                    <a:pt x="484402" y="1108343"/>
                  </a:lnTo>
                  <a:close/>
                  <a:moveTo>
                    <a:pt x="555619" y="1104586"/>
                  </a:moveTo>
                  <a:lnTo>
                    <a:pt x="559367" y="1104586"/>
                  </a:lnTo>
                  <a:lnTo>
                    <a:pt x="545734" y="1105269"/>
                  </a:lnTo>
                  <a:close/>
                  <a:moveTo>
                    <a:pt x="532640" y="1102789"/>
                  </a:moveTo>
                  <a:lnTo>
                    <a:pt x="480653" y="1104586"/>
                  </a:lnTo>
                  <a:lnTo>
                    <a:pt x="409436" y="1107047"/>
                  </a:lnTo>
                  <a:lnTo>
                    <a:pt x="404936" y="1106969"/>
                  </a:lnTo>
                  <a:lnTo>
                    <a:pt x="439422" y="1104586"/>
                  </a:lnTo>
                  <a:close/>
                  <a:moveTo>
                    <a:pt x="653073" y="1101366"/>
                  </a:moveTo>
                  <a:lnTo>
                    <a:pt x="653073" y="1115856"/>
                  </a:lnTo>
                  <a:cubicBezTo>
                    <a:pt x="653073" y="1119613"/>
                    <a:pt x="649325" y="1115856"/>
                    <a:pt x="649325" y="1115856"/>
                  </a:cubicBezTo>
                  <a:lnTo>
                    <a:pt x="649503" y="1101621"/>
                  </a:lnTo>
                  <a:close/>
                  <a:moveTo>
                    <a:pt x="649556" y="1097322"/>
                  </a:moveTo>
                  <a:lnTo>
                    <a:pt x="649503" y="1101621"/>
                  </a:lnTo>
                  <a:lnTo>
                    <a:pt x="608094" y="1104586"/>
                  </a:lnTo>
                  <a:lnTo>
                    <a:pt x="559367" y="1104586"/>
                  </a:lnTo>
                  <a:cubicBezTo>
                    <a:pt x="585605" y="1104586"/>
                    <a:pt x="608094" y="1100829"/>
                    <a:pt x="634332" y="1100829"/>
                  </a:cubicBezTo>
                  <a:lnTo>
                    <a:pt x="532640" y="1102789"/>
                  </a:lnTo>
                  <a:lnTo>
                    <a:pt x="589353" y="1100829"/>
                  </a:lnTo>
                  <a:lnTo>
                    <a:pt x="634332" y="1099565"/>
                  </a:lnTo>
                  <a:lnTo>
                    <a:pt x="639486" y="1099420"/>
                  </a:lnTo>
                  <a:close/>
                  <a:moveTo>
                    <a:pt x="672833" y="1097142"/>
                  </a:moveTo>
                  <a:lnTo>
                    <a:pt x="660570" y="1104586"/>
                  </a:lnTo>
                  <a:cubicBezTo>
                    <a:pt x="660570" y="1104586"/>
                    <a:pt x="660570" y="1100829"/>
                    <a:pt x="660570" y="1100829"/>
                  </a:cubicBezTo>
                  <a:lnTo>
                    <a:pt x="663453" y="1099962"/>
                  </a:lnTo>
                  <a:lnTo>
                    <a:pt x="664318" y="1100829"/>
                  </a:lnTo>
                  <a:lnTo>
                    <a:pt x="668038" y="1098584"/>
                  </a:lnTo>
                  <a:close/>
                  <a:moveTo>
                    <a:pt x="634332" y="1097072"/>
                  </a:moveTo>
                  <a:cubicBezTo>
                    <a:pt x="600598" y="1097072"/>
                    <a:pt x="563115" y="1100829"/>
                    <a:pt x="529381" y="1100829"/>
                  </a:cubicBezTo>
                  <a:cubicBezTo>
                    <a:pt x="491898" y="1104586"/>
                    <a:pt x="458164" y="1104586"/>
                    <a:pt x="420681" y="1104586"/>
                  </a:cubicBezTo>
                  <a:cubicBezTo>
                    <a:pt x="491898" y="1100829"/>
                    <a:pt x="563115" y="1097072"/>
                    <a:pt x="634332" y="1097072"/>
                  </a:cubicBezTo>
                  <a:close/>
                  <a:moveTo>
                    <a:pt x="49603" y="1097072"/>
                  </a:moveTo>
                  <a:cubicBezTo>
                    <a:pt x="102078" y="1097072"/>
                    <a:pt x="154554" y="1100829"/>
                    <a:pt x="203282" y="1100829"/>
                  </a:cubicBezTo>
                  <a:cubicBezTo>
                    <a:pt x="278247" y="1100829"/>
                    <a:pt x="349464" y="1100829"/>
                    <a:pt x="420681" y="1104586"/>
                  </a:cubicBezTo>
                  <a:lnTo>
                    <a:pt x="382260" y="1106577"/>
                  </a:lnTo>
                  <a:lnTo>
                    <a:pt x="267002" y="1104586"/>
                  </a:lnTo>
                  <a:cubicBezTo>
                    <a:pt x="195785" y="1104586"/>
                    <a:pt x="124568" y="1100829"/>
                    <a:pt x="49603" y="1100829"/>
                  </a:cubicBezTo>
                  <a:cubicBezTo>
                    <a:pt x="49603" y="1100829"/>
                    <a:pt x="49603" y="1097072"/>
                    <a:pt x="49603" y="1097072"/>
                  </a:cubicBezTo>
                  <a:close/>
                  <a:moveTo>
                    <a:pt x="666507" y="1093789"/>
                  </a:moveTo>
                  <a:lnTo>
                    <a:pt x="660570" y="1097072"/>
                  </a:lnTo>
                  <a:lnTo>
                    <a:pt x="662868" y="1099375"/>
                  </a:lnTo>
                  <a:lnTo>
                    <a:pt x="660570" y="1100829"/>
                  </a:lnTo>
                  <a:lnTo>
                    <a:pt x="653073" y="1101366"/>
                  </a:lnTo>
                  <a:lnTo>
                    <a:pt x="653073" y="1096589"/>
                  </a:lnTo>
                  <a:close/>
                  <a:moveTo>
                    <a:pt x="680976" y="1090774"/>
                  </a:moveTo>
                  <a:lnTo>
                    <a:pt x="668038" y="1098584"/>
                  </a:lnTo>
                  <a:lnTo>
                    <a:pt x="663453" y="1099962"/>
                  </a:lnTo>
                  <a:lnTo>
                    <a:pt x="662868" y="1099375"/>
                  </a:lnTo>
                  <a:lnTo>
                    <a:pt x="674246" y="1092177"/>
                  </a:lnTo>
                  <a:close/>
                  <a:moveTo>
                    <a:pt x="707704" y="1071009"/>
                  </a:moveTo>
                  <a:lnTo>
                    <a:pt x="674246" y="1092177"/>
                  </a:lnTo>
                  <a:lnTo>
                    <a:pt x="666507" y="1093789"/>
                  </a:lnTo>
                  <a:close/>
                  <a:moveTo>
                    <a:pt x="635468" y="1061445"/>
                  </a:moveTo>
                  <a:lnTo>
                    <a:pt x="638080" y="1089559"/>
                  </a:lnTo>
                  <a:lnTo>
                    <a:pt x="635147" y="1070449"/>
                  </a:lnTo>
                  <a:close/>
                  <a:moveTo>
                    <a:pt x="735461" y="1057885"/>
                  </a:moveTo>
                  <a:lnTo>
                    <a:pt x="727102" y="1064201"/>
                  </a:lnTo>
                  <a:lnTo>
                    <a:pt x="684551" y="1090029"/>
                  </a:lnTo>
                  <a:lnTo>
                    <a:pt x="680976" y="1090774"/>
                  </a:lnTo>
                  <a:close/>
                  <a:moveTo>
                    <a:pt x="630423" y="1052341"/>
                  </a:moveTo>
                  <a:lnTo>
                    <a:pt x="631389" y="1061533"/>
                  </a:lnTo>
                  <a:lnTo>
                    <a:pt x="631109" y="1072566"/>
                  </a:lnTo>
                  <a:lnTo>
                    <a:pt x="629885" y="1066108"/>
                  </a:lnTo>
                  <a:close/>
                  <a:moveTo>
                    <a:pt x="737770" y="1051903"/>
                  </a:moveTo>
                  <a:lnTo>
                    <a:pt x="728507" y="1059505"/>
                  </a:lnTo>
                  <a:lnTo>
                    <a:pt x="707704" y="1071009"/>
                  </a:lnTo>
                  <a:lnTo>
                    <a:pt x="735535" y="1053401"/>
                  </a:lnTo>
                  <a:close/>
                  <a:moveTo>
                    <a:pt x="631727" y="1048170"/>
                  </a:moveTo>
                  <a:lnTo>
                    <a:pt x="635147" y="1070449"/>
                  </a:lnTo>
                  <a:lnTo>
                    <a:pt x="634466" y="1089559"/>
                  </a:lnTo>
                  <a:lnTo>
                    <a:pt x="634332" y="1093316"/>
                  </a:lnTo>
                  <a:lnTo>
                    <a:pt x="630968" y="1078143"/>
                  </a:lnTo>
                  <a:lnTo>
                    <a:pt x="631109" y="1072566"/>
                  </a:lnTo>
                  <a:lnTo>
                    <a:pt x="634332" y="1089559"/>
                  </a:lnTo>
                  <a:lnTo>
                    <a:pt x="631389" y="1061533"/>
                  </a:lnTo>
                  <a:close/>
                  <a:moveTo>
                    <a:pt x="621998" y="1021077"/>
                  </a:moveTo>
                  <a:lnTo>
                    <a:pt x="623556" y="1032738"/>
                  </a:lnTo>
                  <a:lnTo>
                    <a:pt x="629885" y="1066108"/>
                  </a:lnTo>
                  <a:lnTo>
                    <a:pt x="629647" y="1072184"/>
                  </a:lnTo>
                  <a:lnTo>
                    <a:pt x="630968" y="1078143"/>
                  </a:lnTo>
                  <a:lnTo>
                    <a:pt x="630584" y="1093316"/>
                  </a:lnTo>
                  <a:cubicBezTo>
                    <a:pt x="630584" y="1093316"/>
                    <a:pt x="630584" y="1093316"/>
                    <a:pt x="634332" y="1093316"/>
                  </a:cubicBezTo>
                  <a:cubicBezTo>
                    <a:pt x="634332" y="1097072"/>
                    <a:pt x="630584" y="1097072"/>
                    <a:pt x="630584" y="1097072"/>
                  </a:cubicBezTo>
                  <a:cubicBezTo>
                    <a:pt x="626836" y="1089559"/>
                    <a:pt x="626836" y="1078289"/>
                    <a:pt x="626836" y="1070775"/>
                  </a:cubicBezTo>
                  <a:cubicBezTo>
                    <a:pt x="626836" y="1059505"/>
                    <a:pt x="626836" y="1051992"/>
                    <a:pt x="623087" y="1040722"/>
                  </a:cubicBezTo>
                  <a:close/>
                  <a:moveTo>
                    <a:pt x="23902" y="1013907"/>
                  </a:moveTo>
                  <a:lnTo>
                    <a:pt x="23308" y="1023181"/>
                  </a:lnTo>
                  <a:lnTo>
                    <a:pt x="23237" y="1023555"/>
                  </a:lnTo>
                  <a:close/>
                  <a:moveTo>
                    <a:pt x="626211" y="1012233"/>
                  </a:moveTo>
                  <a:lnTo>
                    <a:pt x="629431" y="1033209"/>
                  </a:lnTo>
                  <a:lnTo>
                    <a:pt x="630584" y="1048235"/>
                  </a:lnTo>
                  <a:lnTo>
                    <a:pt x="630423" y="1052341"/>
                  </a:lnTo>
                  <a:close/>
                  <a:moveTo>
                    <a:pt x="805214" y="1006698"/>
                  </a:moveTo>
                  <a:lnTo>
                    <a:pt x="786681" y="1024240"/>
                  </a:lnTo>
                  <a:lnTo>
                    <a:pt x="746780" y="1051053"/>
                  </a:lnTo>
                  <a:lnTo>
                    <a:pt x="735461" y="1057885"/>
                  </a:lnTo>
                  <a:lnTo>
                    <a:pt x="787461" y="1018597"/>
                  </a:lnTo>
                  <a:close/>
                  <a:moveTo>
                    <a:pt x="816742" y="1004040"/>
                  </a:moveTo>
                  <a:lnTo>
                    <a:pt x="810501" y="1010668"/>
                  </a:lnTo>
                  <a:cubicBezTo>
                    <a:pt x="788011" y="1033208"/>
                    <a:pt x="765521" y="1048235"/>
                    <a:pt x="739284" y="1067019"/>
                  </a:cubicBezTo>
                  <a:cubicBezTo>
                    <a:pt x="728039" y="1074532"/>
                    <a:pt x="715857" y="1082046"/>
                    <a:pt x="702738" y="1088150"/>
                  </a:cubicBezTo>
                  <a:lnTo>
                    <a:pt x="672833" y="1097142"/>
                  </a:lnTo>
                  <a:lnTo>
                    <a:pt x="684551" y="1090029"/>
                  </a:lnTo>
                  <a:lnTo>
                    <a:pt x="686808" y="1089559"/>
                  </a:lnTo>
                  <a:cubicBezTo>
                    <a:pt x="716794" y="1078289"/>
                    <a:pt x="743032" y="1059505"/>
                    <a:pt x="769270" y="1040722"/>
                  </a:cubicBezTo>
                  <a:lnTo>
                    <a:pt x="786681" y="1024240"/>
                  </a:lnTo>
                  <a:close/>
                  <a:moveTo>
                    <a:pt x="33803" y="999902"/>
                  </a:moveTo>
                  <a:lnTo>
                    <a:pt x="33803" y="1013059"/>
                  </a:lnTo>
                  <a:lnTo>
                    <a:pt x="30047" y="1037492"/>
                  </a:lnTo>
                  <a:cubicBezTo>
                    <a:pt x="30047" y="1063806"/>
                    <a:pt x="30047" y="1093878"/>
                    <a:pt x="18780" y="1120191"/>
                  </a:cubicBezTo>
                  <a:lnTo>
                    <a:pt x="18780" y="1100143"/>
                  </a:lnTo>
                  <a:lnTo>
                    <a:pt x="23475" y="1075083"/>
                  </a:lnTo>
                  <a:lnTo>
                    <a:pt x="26216" y="1031189"/>
                  </a:lnTo>
                  <a:close/>
                  <a:moveTo>
                    <a:pt x="637676" y="999465"/>
                  </a:moveTo>
                  <a:lnTo>
                    <a:pt x="641829" y="1021938"/>
                  </a:lnTo>
                  <a:cubicBezTo>
                    <a:pt x="645577" y="1036965"/>
                    <a:pt x="650262" y="1051992"/>
                    <a:pt x="653073" y="1067488"/>
                  </a:cubicBezTo>
                  <a:lnTo>
                    <a:pt x="653073" y="1096589"/>
                  </a:lnTo>
                  <a:lnTo>
                    <a:pt x="649556" y="1097322"/>
                  </a:lnTo>
                  <a:lnTo>
                    <a:pt x="649794" y="1078289"/>
                  </a:lnTo>
                  <a:cubicBezTo>
                    <a:pt x="648388" y="1066079"/>
                    <a:pt x="645577" y="1053870"/>
                    <a:pt x="641829" y="1040722"/>
                  </a:cubicBezTo>
                  <a:lnTo>
                    <a:pt x="637022" y="1017837"/>
                  </a:lnTo>
                  <a:close/>
                  <a:moveTo>
                    <a:pt x="632700" y="997263"/>
                  </a:moveTo>
                  <a:lnTo>
                    <a:pt x="637022" y="1017837"/>
                  </a:lnTo>
                  <a:lnTo>
                    <a:pt x="635468" y="1061445"/>
                  </a:lnTo>
                  <a:lnTo>
                    <a:pt x="632264" y="1026968"/>
                  </a:lnTo>
                  <a:lnTo>
                    <a:pt x="632927" y="1000806"/>
                  </a:lnTo>
                  <a:close/>
                  <a:moveTo>
                    <a:pt x="37559" y="988625"/>
                  </a:moveTo>
                  <a:lnTo>
                    <a:pt x="37559" y="1014938"/>
                  </a:lnTo>
                  <a:cubicBezTo>
                    <a:pt x="37559" y="1041251"/>
                    <a:pt x="45070" y="1071324"/>
                    <a:pt x="33803" y="1097637"/>
                  </a:cubicBezTo>
                  <a:cubicBezTo>
                    <a:pt x="33803" y="1101396"/>
                    <a:pt x="30047" y="1097637"/>
                    <a:pt x="30047" y="1097637"/>
                  </a:cubicBezTo>
                  <a:cubicBezTo>
                    <a:pt x="37559" y="1078842"/>
                    <a:pt x="37559" y="1056288"/>
                    <a:pt x="33803" y="1037492"/>
                  </a:cubicBezTo>
                  <a:lnTo>
                    <a:pt x="33803" y="1013059"/>
                  </a:lnTo>
                  <a:close/>
                  <a:moveTo>
                    <a:pt x="26358" y="943365"/>
                  </a:moveTo>
                  <a:lnTo>
                    <a:pt x="26291" y="947276"/>
                  </a:lnTo>
                  <a:lnTo>
                    <a:pt x="18510" y="1048526"/>
                  </a:lnTo>
                  <a:lnTo>
                    <a:pt x="17841" y="1052059"/>
                  </a:lnTo>
                  <a:cubicBezTo>
                    <a:pt x="15024" y="1066625"/>
                    <a:pt x="13146" y="1080721"/>
                    <a:pt x="15024" y="1093878"/>
                  </a:cubicBezTo>
                  <a:lnTo>
                    <a:pt x="18510" y="1048526"/>
                  </a:lnTo>
                  <a:lnTo>
                    <a:pt x="23237" y="1023555"/>
                  </a:lnTo>
                  <a:lnTo>
                    <a:pt x="22536" y="1033733"/>
                  </a:lnTo>
                  <a:cubicBezTo>
                    <a:pt x="18780" y="1048770"/>
                    <a:pt x="18780" y="1063806"/>
                    <a:pt x="18780" y="1078842"/>
                  </a:cubicBezTo>
                  <a:lnTo>
                    <a:pt x="18780" y="1093878"/>
                  </a:lnTo>
                  <a:lnTo>
                    <a:pt x="18780" y="1100143"/>
                  </a:lnTo>
                  <a:lnTo>
                    <a:pt x="15024" y="1120191"/>
                  </a:lnTo>
                  <a:cubicBezTo>
                    <a:pt x="7512" y="1105155"/>
                    <a:pt x="11268" y="1086360"/>
                    <a:pt x="15024" y="1067565"/>
                  </a:cubicBezTo>
                  <a:cubicBezTo>
                    <a:pt x="18780" y="1045011"/>
                    <a:pt x="18780" y="1022456"/>
                    <a:pt x="18780" y="1003661"/>
                  </a:cubicBezTo>
                  <a:close/>
                  <a:moveTo>
                    <a:pt x="35832" y="930238"/>
                  </a:moveTo>
                  <a:lnTo>
                    <a:pt x="34043" y="965141"/>
                  </a:lnTo>
                  <a:lnTo>
                    <a:pt x="33334" y="974059"/>
                  </a:lnTo>
                  <a:cubicBezTo>
                    <a:pt x="30986" y="992384"/>
                    <a:pt x="28169" y="1011179"/>
                    <a:pt x="26291" y="1029974"/>
                  </a:cubicBezTo>
                  <a:lnTo>
                    <a:pt x="26216" y="1031189"/>
                  </a:lnTo>
                  <a:lnTo>
                    <a:pt x="22066" y="1048300"/>
                  </a:lnTo>
                  <a:cubicBezTo>
                    <a:pt x="18780" y="1063806"/>
                    <a:pt x="16902" y="1078842"/>
                    <a:pt x="18780" y="1093878"/>
                  </a:cubicBezTo>
                  <a:lnTo>
                    <a:pt x="23308" y="1023181"/>
                  </a:lnTo>
                  <a:lnTo>
                    <a:pt x="26291" y="1007420"/>
                  </a:lnTo>
                  <a:cubicBezTo>
                    <a:pt x="30047" y="992384"/>
                    <a:pt x="31925" y="976408"/>
                    <a:pt x="33333" y="959962"/>
                  </a:cubicBezTo>
                  <a:close/>
                  <a:moveTo>
                    <a:pt x="42124" y="922176"/>
                  </a:moveTo>
                  <a:lnTo>
                    <a:pt x="41315" y="935999"/>
                  </a:lnTo>
                  <a:cubicBezTo>
                    <a:pt x="41315" y="951035"/>
                    <a:pt x="37559" y="969830"/>
                    <a:pt x="37559" y="988625"/>
                  </a:cubicBezTo>
                  <a:lnTo>
                    <a:pt x="37559" y="964817"/>
                  </a:lnTo>
                  <a:close/>
                  <a:moveTo>
                    <a:pt x="37559" y="920963"/>
                  </a:moveTo>
                  <a:lnTo>
                    <a:pt x="37559" y="964817"/>
                  </a:lnTo>
                  <a:lnTo>
                    <a:pt x="33803" y="999902"/>
                  </a:lnTo>
                  <a:lnTo>
                    <a:pt x="33803" y="969830"/>
                  </a:lnTo>
                  <a:lnTo>
                    <a:pt x="34043" y="965141"/>
                  </a:lnTo>
                  <a:close/>
                  <a:moveTo>
                    <a:pt x="605222" y="909432"/>
                  </a:moveTo>
                  <a:lnTo>
                    <a:pt x="619339" y="973101"/>
                  </a:lnTo>
                  <a:lnTo>
                    <a:pt x="621998" y="1021077"/>
                  </a:lnTo>
                  <a:lnTo>
                    <a:pt x="615591" y="973101"/>
                  </a:lnTo>
                  <a:cubicBezTo>
                    <a:pt x="613717" y="961830"/>
                    <a:pt x="610906" y="950560"/>
                    <a:pt x="608563" y="938820"/>
                  </a:cubicBezTo>
                  <a:close/>
                  <a:moveTo>
                    <a:pt x="896711" y="901723"/>
                  </a:moveTo>
                  <a:cubicBezTo>
                    <a:pt x="885466" y="922385"/>
                    <a:pt x="872347" y="942107"/>
                    <a:pt x="857823" y="960421"/>
                  </a:cubicBezTo>
                  <a:lnTo>
                    <a:pt x="833551" y="986193"/>
                  </a:lnTo>
                  <a:lnTo>
                    <a:pt x="810501" y="1003154"/>
                  </a:lnTo>
                  <a:lnTo>
                    <a:pt x="805214" y="1006698"/>
                  </a:lnTo>
                  <a:lnTo>
                    <a:pt x="836739" y="976857"/>
                  </a:lnTo>
                  <a:lnTo>
                    <a:pt x="854730" y="952815"/>
                  </a:lnTo>
                  <a:close/>
                  <a:moveTo>
                    <a:pt x="892963" y="901723"/>
                  </a:moveTo>
                  <a:lnTo>
                    <a:pt x="854730" y="952815"/>
                  </a:lnTo>
                  <a:lnTo>
                    <a:pt x="844235" y="965587"/>
                  </a:lnTo>
                  <a:cubicBezTo>
                    <a:pt x="825494" y="984371"/>
                    <a:pt x="806752" y="999398"/>
                    <a:pt x="788011" y="1018181"/>
                  </a:cubicBezTo>
                  <a:lnTo>
                    <a:pt x="787461" y="1018597"/>
                  </a:lnTo>
                  <a:lnTo>
                    <a:pt x="737770" y="1051903"/>
                  </a:lnTo>
                  <a:lnTo>
                    <a:pt x="788011" y="1010668"/>
                  </a:lnTo>
                  <a:cubicBezTo>
                    <a:pt x="806752" y="995641"/>
                    <a:pt x="825494" y="976857"/>
                    <a:pt x="844235" y="958074"/>
                  </a:cubicBezTo>
                  <a:cubicBezTo>
                    <a:pt x="862976" y="939290"/>
                    <a:pt x="877969" y="920506"/>
                    <a:pt x="892963" y="901723"/>
                  </a:cubicBezTo>
                  <a:close/>
                  <a:moveTo>
                    <a:pt x="38765" y="900346"/>
                  </a:moveTo>
                  <a:lnTo>
                    <a:pt x="37559" y="920963"/>
                  </a:lnTo>
                  <a:lnTo>
                    <a:pt x="37559" y="909685"/>
                  </a:lnTo>
                  <a:close/>
                  <a:moveTo>
                    <a:pt x="896242" y="900314"/>
                  </a:moveTo>
                  <a:cubicBezTo>
                    <a:pt x="896711" y="900783"/>
                    <a:pt x="896711" y="901723"/>
                    <a:pt x="896711" y="901723"/>
                  </a:cubicBezTo>
                  <a:cubicBezTo>
                    <a:pt x="896711" y="901723"/>
                    <a:pt x="896711" y="901723"/>
                    <a:pt x="892963" y="901723"/>
                  </a:cubicBezTo>
                  <a:cubicBezTo>
                    <a:pt x="894837" y="899844"/>
                    <a:pt x="895774" y="899844"/>
                    <a:pt x="896242" y="900314"/>
                  </a:cubicBezTo>
                  <a:close/>
                  <a:moveTo>
                    <a:pt x="608244" y="898618"/>
                  </a:moveTo>
                  <a:lnTo>
                    <a:pt x="611053" y="910818"/>
                  </a:lnTo>
                  <a:lnTo>
                    <a:pt x="622030" y="972426"/>
                  </a:lnTo>
                  <a:lnTo>
                    <a:pt x="626211" y="1012233"/>
                  </a:lnTo>
                  <a:lnTo>
                    <a:pt x="623087" y="991884"/>
                  </a:lnTo>
                  <a:cubicBezTo>
                    <a:pt x="619339" y="969344"/>
                    <a:pt x="615591" y="946803"/>
                    <a:pt x="611843" y="924263"/>
                  </a:cubicBezTo>
                  <a:close/>
                  <a:moveTo>
                    <a:pt x="607874" y="895976"/>
                  </a:moveTo>
                  <a:lnTo>
                    <a:pt x="608244" y="898618"/>
                  </a:lnTo>
                  <a:lnTo>
                    <a:pt x="608094" y="897966"/>
                  </a:lnTo>
                  <a:close/>
                  <a:moveTo>
                    <a:pt x="607655" y="894002"/>
                  </a:moveTo>
                  <a:lnTo>
                    <a:pt x="607874" y="895976"/>
                  </a:lnTo>
                  <a:lnTo>
                    <a:pt x="607626" y="894209"/>
                  </a:lnTo>
                  <a:close/>
                  <a:moveTo>
                    <a:pt x="607345" y="891204"/>
                  </a:moveTo>
                  <a:lnTo>
                    <a:pt x="607794" y="893007"/>
                  </a:lnTo>
                  <a:lnTo>
                    <a:pt x="607655" y="894002"/>
                  </a:lnTo>
                  <a:close/>
                  <a:moveTo>
                    <a:pt x="907502" y="886325"/>
                  </a:moveTo>
                  <a:lnTo>
                    <a:pt x="907724" y="890181"/>
                  </a:lnTo>
                  <a:lnTo>
                    <a:pt x="904207" y="894209"/>
                  </a:lnTo>
                  <a:lnTo>
                    <a:pt x="903993" y="890480"/>
                  </a:lnTo>
                  <a:lnTo>
                    <a:pt x="904207" y="890453"/>
                  </a:lnTo>
                  <a:close/>
                  <a:moveTo>
                    <a:pt x="903552" y="882820"/>
                  </a:moveTo>
                  <a:lnTo>
                    <a:pt x="904207" y="882939"/>
                  </a:lnTo>
                  <a:lnTo>
                    <a:pt x="903556" y="882887"/>
                  </a:lnTo>
                  <a:close/>
                  <a:moveTo>
                    <a:pt x="609592" y="880199"/>
                  </a:moveTo>
                  <a:lnTo>
                    <a:pt x="611843" y="897966"/>
                  </a:lnTo>
                  <a:cubicBezTo>
                    <a:pt x="619339" y="929898"/>
                    <a:pt x="624962" y="961830"/>
                    <a:pt x="629178" y="993763"/>
                  </a:cubicBezTo>
                  <a:lnTo>
                    <a:pt x="632264" y="1026968"/>
                  </a:lnTo>
                  <a:lnTo>
                    <a:pt x="631727" y="1048170"/>
                  </a:lnTo>
                  <a:lnTo>
                    <a:pt x="629431" y="1033209"/>
                  </a:lnTo>
                  <a:lnTo>
                    <a:pt x="626836" y="999398"/>
                  </a:lnTo>
                  <a:lnTo>
                    <a:pt x="622030" y="972426"/>
                  </a:lnTo>
                  <a:lnTo>
                    <a:pt x="619339" y="946803"/>
                  </a:lnTo>
                  <a:lnTo>
                    <a:pt x="611053" y="910818"/>
                  </a:lnTo>
                  <a:lnTo>
                    <a:pt x="608094" y="894209"/>
                  </a:lnTo>
                  <a:lnTo>
                    <a:pt x="607794" y="893007"/>
                  </a:lnTo>
                  <a:close/>
                  <a:moveTo>
                    <a:pt x="912479" y="880089"/>
                  </a:moveTo>
                  <a:lnTo>
                    <a:pt x="914897" y="880574"/>
                  </a:lnTo>
                  <a:lnTo>
                    <a:pt x="907956" y="897966"/>
                  </a:lnTo>
                  <a:cubicBezTo>
                    <a:pt x="904207" y="897966"/>
                    <a:pt x="904207" y="897966"/>
                    <a:pt x="904207" y="894209"/>
                  </a:cubicBezTo>
                  <a:cubicBezTo>
                    <a:pt x="907956" y="894209"/>
                    <a:pt x="907956" y="894209"/>
                    <a:pt x="907956" y="894209"/>
                  </a:cubicBezTo>
                  <a:lnTo>
                    <a:pt x="907724" y="890181"/>
                  </a:lnTo>
                  <a:lnTo>
                    <a:pt x="910767" y="886696"/>
                  </a:lnTo>
                  <a:lnTo>
                    <a:pt x="911426" y="881409"/>
                  </a:lnTo>
                  <a:close/>
                  <a:moveTo>
                    <a:pt x="915181" y="879861"/>
                  </a:moveTo>
                  <a:lnTo>
                    <a:pt x="926697" y="882939"/>
                  </a:lnTo>
                  <a:lnTo>
                    <a:pt x="914897" y="880574"/>
                  </a:lnTo>
                  <a:close/>
                  <a:moveTo>
                    <a:pt x="903374" y="879739"/>
                  </a:moveTo>
                  <a:lnTo>
                    <a:pt x="903552" y="882820"/>
                  </a:lnTo>
                  <a:lnTo>
                    <a:pt x="899783" y="882139"/>
                  </a:lnTo>
                  <a:close/>
                  <a:moveTo>
                    <a:pt x="926697" y="879182"/>
                  </a:moveTo>
                  <a:cubicBezTo>
                    <a:pt x="930445" y="882939"/>
                    <a:pt x="926697" y="886696"/>
                    <a:pt x="926697" y="882939"/>
                  </a:cubicBezTo>
                  <a:cubicBezTo>
                    <a:pt x="926697" y="882939"/>
                    <a:pt x="926697" y="882939"/>
                    <a:pt x="926697" y="879182"/>
                  </a:cubicBezTo>
                  <a:close/>
                  <a:moveTo>
                    <a:pt x="605994" y="879017"/>
                  </a:moveTo>
                  <a:lnTo>
                    <a:pt x="607345" y="891204"/>
                  </a:lnTo>
                  <a:lnTo>
                    <a:pt x="605613" y="884262"/>
                  </a:lnTo>
                  <a:close/>
                  <a:moveTo>
                    <a:pt x="907081" y="879007"/>
                  </a:moveTo>
                  <a:lnTo>
                    <a:pt x="911612" y="879915"/>
                  </a:lnTo>
                  <a:lnTo>
                    <a:pt x="911426" y="881409"/>
                  </a:lnTo>
                  <a:lnTo>
                    <a:pt x="907502" y="886325"/>
                  </a:lnTo>
                  <a:close/>
                  <a:moveTo>
                    <a:pt x="911780" y="878952"/>
                  </a:moveTo>
                  <a:lnTo>
                    <a:pt x="913104" y="879306"/>
                  </a:lnTo>
                  <a:lnTo>
                    <a:pt x="912479" y="880089"/>
                  </a:lnTo>
                  <a:lnTo>
                    <a:pt x="911612" y="879915"/>
                  </a:lnTo>
                  <a:lnTo>
                    <a:pt x="911704" y="879182"/>
                  </a:lnTo>
                  <a:close/>
                  <a:moveTo>
                    <a:pt x="903288" y="878247"/>
                  </a:moveTo>
                  <a:lnTo>
                    <a:pt x="905072" y="878605"/>
                  </a:lnTo>
                  <a:lnTo>
                    <a:pt x="904207" y="879183"/>
                  </a:lnTo>
                  <a:lnTo>
                    <a:pt x="903374" y="879739"/>
                  </a:lnTo>
                  <a:lnTo>
                    <a:pt x="903338" y="879101"/>
                  </a:lnTo>
                  <a:lnTo>
                    <a:pt x="904207" y="879182"/>
                  </a:lnTo>
                  <a:lnTo>
                    <a:pt x="903334" y="879042"/>
                  </a:lnTo>
                  <a:close/>
                  <a:moveTo>
                    <a:pt x="906617" y="877572"/>
                  </a:moveTo>
                  <a:lnTo>
                    <a:pt x="907004" y="877676"/>
                  </a:lnTo>
                  <a:lnTo>
                    <a:pt x="907081" y="879007"/>
                  </a:lnTo>
                  <a:lnTo>
                    <a:pt x="905072" y="878605"/>
                  </a:lnTo>
                  <a:close/>
                  <a:moveTo>
                    <a:pt x="914682" y="877330"/>
                  </a:moveTo>
                  <a:lnTo>
                    <a:pt x="915926" y="877522"/>
                  </a:lnTo>
                  <a:lnTo>
                    <a:pt x="915452" y="879182"/>
                  </a:lnTo>
                  <a:lnTo>
                    <a:pt x="915181" y="879861"/>
                  </a:lnTo>
                  <a:lnTo>
                    <a:pt x="913104" y="879306"/>
                  </a:lnTo>
                  <a:close/>
                  <a:moveTo>
                    <a:pt x="916101" y="876907"/>
                  </a:moveTo>
                  <a:lnTo>
                    <a:pt x="926697" y="879182"/>
                  </a:lnTo>
                  <a:lnTo>
                    <a:pt x="915926" y="877522"/>
                  </a:lnTo>
                  <a:close/>
                  <a:moveTo>
                    <a:pt x="908424" y="876365"/>
                  </a:moveTo>
                  <a:lnTo>
                    <a:pt x="912435" y="876983"/>
                  </a:lnTo>
                  <a:lnTo>
                    <a:pt x="911780" y="878952"/>
                  </a:lnTo>
                  <a:lnTo>
                    <a:pt x="907004" y="877676"/>
                  </a:lnTo>
                  <a:lnTo>
                    <a:pt x="906984" y="877327"/>
                  </a:lnTo>
                  <a:close/>
                  <a:moveTo>
                    <a:pt x="912703" y="876177"/>
                  </a:moveTo>
                  <a:lnTo>
                    <a:pt x="915178" y="876708"/>
                  </a:lnTo>
                  <a:lnTo>
                    <a:pt x="914682" y="877330"/>
                  </a:lnTo>
                  <a:lnTo>
                    <a:pt x="912435" y="876983"/>
                  </a:lnTo>
                  <a:close/>
                  <a:moveTo>
                    <a:pt x="903133" y="875549"/>
                  </a:moveTo>
                  <a:lnTo>
                    <a:pt x="906915" y="876132"/>
                  </a:lnTo>
                  <a:lnTo>
                    <a:pt x="906984" y="877327"/>
                  </a:lnTo>
                  <a:lnTo>
                    <a:pt x="906617" y="877572"/>
                  </a:lnTo>
                  <a:lnTo>
                    <a:pt x="903197" y="876658"/>
                  </a:lnTo>
                  <a:close/>
                  <a:moveTo>
                    <a:pt x="906845" y="874919"/>
                  </a:moveTo>
                  <a:lnTo>
                    <a:pt x="909678" y="875527"/>
                  </a:lnTo>
                  <a:lnTo>
                    <a:pt x="908424" y="876365"/>
                  </a:lnTo>
                  <a:lnTo>
                    <a:pt x="906915" y="876132"/>
                  </a:lnTo>
                  <a:close/>
                  <a:moveTo>
                    <a:pt x="916701" y="874800"/>
                  </a:moveTo>
                  <a:lnTo>
                    <a:pt x="916101" y="876907"/>
                  </a:lnTo>
                  <a:lnTo>
                    <a:pt x="915178" y="876708"/>
                  </a:lnTo>
                  <a:close/>
                  <a:moveTo>
                    <a:pt x="913846" y="872743"/>
                  </a:moveTo>
                  <a:lnTo>
                    <a:pt x="912703" y="876177"/>
                  </a:lnTo>
                  <a:lnTo>
                    <a:pt x="909678" y="875527"/>
                  </a:lnTo>
                  <a:close/>
                  <a:moveTo>
                    <a:pt x="611493" y="866647"/>
                  </a:moveTo>
                  <a:lnTo>
                    <a:pt x="609592" y="880199"/>
                  </a:lnTo>
                  <a:lnTo>
                    <a:pt x="608532" y="871840"/>
                  </a:lnTo>
                  <a:close/>
                  <a:moveTo>
                    <a:pt x="728184" y="864194"/>
                  </a:moveTo>
                  <a:lnTo>
                    <a:pt x="757537" y="868729"/>
                  </a:lnTo>
                  <a:lnTo>
                    <a:pt x="829242" y="886696"/>
                  </a:lnTo>
                  <a:cubicBezTo>
                    <a:pt x="851732" y="890453"/>
                    <a:pt x="874221" y="894209"/>
                    <a:pt x="892963" y="886696"/>
                  </a:cubicBezTo>
                  <a:lnTo>
                    <a:pt x="899182" y="882540"/>
                  </a:lnTo>
                  <a:lnTo>
                    <a:pt x="903556" y="882887"/>
                  </a:lnTo>
                  <a:lnTo>
                    <a:pt x="903993" y="890480"/>
                  </a:lnTo>
                  <a:lnTo>
                    <a:pt x="874221" y="894209"/>
                  </a:lnTo>
                  <a:cubicBezTo>
                    <a:pt x="855480" y="894209"/>
                    <a:pt x="832990" y="890453"/>
                    <a:pt x="814249" y="886696"/>
                  </a:cubicBezTo>
                  <a:close/>
                  <a:moveTo>
                    <a:pt x="613787" y="862624"/>
                  </a:moveTo>
                  <a:lnTo>
                    <a:pt x="611493" y="866647"/>
                  </a:lnTo>
                  <a:lnTo>
                    <a:pt x="611843" y="864156"/>
                  </a:lnTo>
                  <a:close/>
                  <a:moveTo>
                    <a:pt x="728796" y="859134"/>
                  </a:moveTo>
                  <a:lnTo>
                    <a:pt x="794102" y="868851"/>
                  </a:lnTo>
                  <a:lnTo>
                    <a:pt x="865684" y="875568"/>
                  </a:lnTo>
                  <a:lnTo>
                    <a:pt x="870473" y="876834"/>
                  </a:lnTo>
                  <a:lnTo>
                    <a:pt x="899783" y="882139"/>
                  </a:lnTo>
                  <a:lnTo>
                    <a:pt x="899182" y="882540"/>
                  </a:lnTo>
                  <a:lnTo>
                    <a:pt x="791759" y="874017"/>
                  </a:lnTo>
                  <a:lnTo>
                    <a:pt x="757537" y="868729"/>
                  </a:lnTo>
                  <a:lnTo>
                    <a:pt x="754277" y="867912"/>
                  </a:lnTo>
                  <a:close/>
                  <a:moveTo>
                    <a:pt x="622858" y="859021"/>
                  </a:moveTo>
                  <a:lnTo>
                    <a:pt x="623087" y="860399"/>
                  </a:lnTo>
                  <a:cubicBezTo>
                    <a:pt x="626836" y="867912"/>
                    <a:pt x="626836" y="875426"/>
                    <a:pt x="630584" y="886696"/>
                  </a:cubicBezTo>
                  <a:cubicBezTo>
                    <a:pt x="634332" y="920506"/>
                    <a:pt x="634332" y="954317"/>
                    <a:pt x="638080" y="988127"/>
                  </a:cubicBezTo>
                  <a:lnTo>
                    <a:pt x="637676" y="999465"/>
                  </a:lnTo>
                  <a:lnTo>
                    <a:pt x="630285" y="959460"/>
                  </a:lnTo>
                  <a:lnTo>
                    <a:pt x="626836" y="905480"/>
                  </a:lnTo>
                  <a:lnTo>
                    <a:pt x="619768" y="862977"/>
                  </a:lnTo>
                  <a:close/>
                  <a:moveTo>
                    <a:pt x="618850" y="858635"/>
                  </a:moveTo>
                  <a:lnTo>
                    <a:pt x="619339" y="860399"/>
                  </a:lnTo>
                  <a:lnTo>
                    <a:pt x="619768" y="862977"/>
                  </a:lnTo>
                  <a:lnTo>
                    <a:pt x="619398" y="863451"/>
                  </a:lnTo>
                  <a:cubicBezTo>
                    <a:pt x="613248" y="880356"/>
                    <a:pt x="620276" y="903601"/>
                    <a:pt x="623087" y="920506"/>
                  </a:cubicBezTo>
                  <a:lnTo>
                    <a:pt x="630285" y="959460"/>
                  </a:lnTo>
                  <a:lnTo>
                    <a:pt x="632700" y="997263"/>
                  </a:lnTo>
                  <a:lnTo>
                    <a:pt x="626836" y="969344"/>
                  </a:lnTo>
                  <a:cubicBezTo>
                    <a:pt x="623087" y="946803"/>
                    <a:pt x="623087" y="924263"/>
                    <a:pt x="615591" y="901723"/>
                  </a:cubicBezTo>
                  <a:cubicBezTo>
                    <a:pt x="613717" y="894209"/>
                    <a:pt x="611843" y="885757"/>
                    <a:pt x="611843" y="877304"/>
                  </a:cubicBezTo>
                  <a:lnTo>
                    <a:pt x="617167" y="859961"/>
                  </a:lnTo>
                  <a:close/>
                  <a:moveTo>
                    <a:pt x="617938" y="855343"/>
                  </a:moveTo>
                  <a:lnTo>
                    <a:pt x="618245" y="856450"/>
                  </a:lnTo>
                  <a:lnTo>
                    <a:pt x="617167" y="859961"/>
                  </a:lnTo>
                  <a:lnTo>
                    <a:pt x="613787" y="862624"/>
                  </a:lnTo>
                  <a:close/>
                  <a:moveTo>
                    <a:pt x="627781" y="852717"/>
                  </a:moveTo>
                  <a:lnTo>
                    <a:pt x="622858" y="859021"/>
                  </a:lnTo>
                  <a:lnTo>
                    <a:pt x="622337" y="855888"/>
                  </a:lnTo>
                  <a:lnTo>
                    <a:pt x="626074" y="852944"/>
                  </a:lnTo>
                  <a:close/>
                  <a:moveTo>
                    <a:pt x="621702" y="852069"/>
                  </a:moveTo>
                  <a:lnTo>
                    <a:pt x="622337" y="855888"/>
                  </a:lnTo>
                  <a:lnTo>
                    <a:pt x="618850" y="858635"/>
                  </a:lnTo>
                  <a:lnTo>
                    <a:pt x="618245" y="856450"/>
                  </a:lnTo>
                  <a:lnTo>
                    <a:pt x="619339" y="852885"/>
                  </a:lnTo>
                  <a:close/>
                  <a:moveTo>
                    <a:pt x="746390" y="848351"/>
                  </a:moveTo>
                  <a:lnTo>
                    <a:pt x="802394" y="855594"/>
                  </a:lnTo>
                  <a:lnTo>
                    <a:pt x="829242" y="860399"/>
                  </a:lnTo>
                  <a:cubicBezTo>
                    <a:pt x="844235" y="864156"/>
                    <a:pt x="862976" y="867912"/>
                    <a:pt x="877969" y="871669"/>
                  </a:cubicBezTo>
                  <a:lnTo>
                    <a:pt x="893475" y="874060"/>
                  </a:lnTo>
                  <a:lnTo>
                    <a:pt x="903197" y="876658"/>
                  </a:lnTo>
                  <a:lnTo>
                    <a:pt x="903288" y="878247"/>
                  </a:lnTo>
                  <a:lnTo>
                    <a:pt x="870473" y="871669"/>
                  </a:lnTo>
                  <a:lnTo>
                    <a:pt x="854650" y="868696"/>
                  </a:lnTo>
                  <a:lnTo>
                    <a:pt x="851732" y="867912"/>
                  </a:lnTo>
                  <a:cubicBezTo>
                    <a:pt x="836739" y="864156"/>
                    <a:pt x="817997" y="860399"/>
                    <a:pt x="799256" y="856642"/>
                  </a:cubicBezTo>
                  <a:lnTo>
                    <a:pt x="755523" y="850067"/>
                  </a:lnTo>
                  <a:close/>
                  <a:moveTo>
                    <a:pt x="633597" y="848228"/>
                  </a:moveTo>
                  <a:lnTo>
                    <a:pt x="649325" y="849129"/>
                  </a:lnTo>
                  <a:cubicBezTo>
                    <a:pt x="660570" y="849129"/>
                    <a:pt x="675563" y="852885"/>
                    <a:pt x="686808" y="852885"/>
                  </a:cubicBezTo>
                  <a:lnTo>
                    <a:pt x="705422" y="855655"/>
                  </a:lnTo>
                  <a:lnTo>
                    <a:pt x="728039" y="864156"/>
                  </a:lnTo>
                  <a:lnTo>
                    <a:pt x="728184" y="864194"/>
                  </a:lnTo>
                  <a:lnTo>
                    <a:pt x="679311" y="856642"/>
                  </a:lnTo>
                  <a:cubicBezTo>
                    <a:pt x="669941" y="854764"/>
                    <a:pt x="656822" y="851007"/>
                    <a:pt x="644171" y="850537"/>
                  </a:cubicBezTo>
                  <a:lnTo>
                    <a:pt x="627781" y="852717"/>
                  </a:lnTo>
                  <a:lnTo>
                    <a:pt x="630584" y="849129"/>
                  </a:lnTo>
                  <a:close/>
                  <a:moveTo>
                    <a:pt x="739284" y="844299"/>
                  </a:moveTo>
                  <a:lnTo>
                    <a:pt x="825494" y="856642"/>
                  </a:lnTo>
                  <a:cubicBezTo>
                    <a:pt x="840487" y="860399"/>
                    <a:pt x="859228" y="860399"/>
                    <a:pt x="874221" y="867912"/>
                  </a:cubicBezTo>
                  <a:lnTo>
                    <a:pt x="903050" y="874104"/>
                  </a:lnTo>
                  <a:lnTo>
                    <a:pt x="903133" y="875549"/>
                  </a:lnTo>
                  <a:lnTo>
                    <a:pt x="893475" y="874060"/>
                  </a:lnTo>
                  <a:lnTo>
                    <a:pt x="870473" y="867912"/>
                  </a:lnTo>
                  <a:cubicBezTo>
                    <a:pt x="851732" y="864156"/>
                    <a:pt x="829242" y="860399"/>
                    <a:pt x="810501" y="856642"/>
                  </a:cubicBezTo>
                  <a:lnTo>
                    <a:pt x="802394" y="855594"/>
                  </a:lnTo>
                  <a:close/>
                  <a:moveTo>
                    <a:pt x="667238" y="841304"/>
                  </a:moveTo>
                  <a:lnTo>
                    <a:pt x="682607" y="841548"/>
                  </a:lnTo>
                  <a:lnTo>
                    <a:pt x="709297" y="852416"/>
                  </a:lnTo>
                  <a:lnTo>
                    <a:pt x="728796" y="859134"/>
                  </a:lnTo>
                  <a:lnTo>
                    <a:pt x="705422" y="855655"/>
                  </a:lnTo>
                  <a:close/>
                  <a:moveTo>
                    <a:pt x="619638" y="839657"/>
                  </a:moveTo>
                  <a:lnTo>
                    <a:pt x="621626" y="851612"/>
                  </a:lnTo>
                  <a:lnTo>
                    <a:pt x="619339" y="852885"/>
                  </a:lnTo>
                  <a:lnTo>
                    <a:pt x="617938" y="855343"/>
                  </a:lnTo>
                  <a:lnTo>
                    <a:pt x="614858" y="844231"/>
                  </a:lnTo>
                  <a:lnTo>
                    <a:pt x="615591" y="841615"/>
                  </a:lnTo>
                  <a:close/>
                  <a:moveTo>
                    <a:pt x="711001" y="839566"/>
                  </a:moveTo>
                  <a:lnTo>
                    <a:pt x="724291" y="841615"/>
                  </a:lnTo>
                  <a:lnTo>
                    <a:pt x="739284" y="844299"/>
                  </a:lnTo>
                  <a:lnTo>
                    <a:pt x="720542" y="841615"/>
                  </a:lnTo>
                  <a:close/>
                  <a:moveTo>
                    <a:pt x="677646" y="839528"/>
                  </a:moveTo>
                  <a:lnTo>
                    <a:pt x="694336" y="841619"/>
                  </a:lnTo>
                  <a:lnTo>
                    <a:pt x="730057" y="846239"/>
                  </a:lnTo>
                  <a:lnTo>
                    <a:pt x="755523" y="850067"/>
                  </a:lnTo>
                  <a:lnTo>
                    <a:pt x="810501" y="860399"/>
                  </a:lnTo>
                  <a:lnTo>
                    <a:pt x="854650" y="868696"/>
                  </a:lnTo>
                  <a:lnTo>
                    <a:pt x="877969" y="874956"/>
                  </a:lnTo>
                  <a:lnTo>
                    <a:pt x="903334" y="879042"/>
                  </a:lnTo>
                  <a:lnTo>
                    <a:pt x="903338" y="879101"/>
                  </a:lnTo>
                  <a:lnTo>
                    <a:pt x="865684" y="875568"/>
                  </a:lnTo>
                  <a:lnTo>
                    <a:pt x="836739" y="867912"/>
                  </a:lnTo>
                  <a:cubicBezTo>
                    <a:pt x="814249" y="864156"/>
                    <a:pt x="791759" y="860399"/>
                    <a:pt x="769270" y="856642"/>
                  </a:cubicBezTo>
                  <a:cubicBezTo>
                    <a:pt x="739284" y="852885"/>
                    <a:pt x="713046" y="845372"/>
                    <a:pt x="686808" y="841615"/>
                  </a:cubicBezTo>
                  <a:lnTo>
                    <a:pt x="682607" y="841548"/>
                  </a:lnTo>
                  <a:close/>
                  <a:moveTo>
                    <a:pt x="659745" y="838488"/>
                  </a:moveTo>
                  <a:lnTo>
                    <a:pt x="667238" y="841304"/>
                  </a:lnTo>
                  <a:lnTo>
                    <a:pt x="657290" y="841146"/>
                  </a:lnTo>
                  <a:lnTo>
                    <a:pt x="633597" y="848228"/>
                  </a:lnTo>
                  <a:lnTo>
                    <a:pt x="632927" y="848189"/>
                  </a:lnTo>
                  <a:lnTo>
                    <a:pt x="621702" y="852069"/>
                  </a:lnTo>
                  <a:lnTo>
                    <a:pt x="621626" y="851612"/>
                  </a:lnTo>
                  <a:lnTo>
                    <a:pt x="640423" y="841146"/>
                  </a:lnTo>
                  <a:close/>
                  <a:moveTo>
                    <a:pt x="614959" y="837993"/>
                  </a:moveTo>
                  <a:lnTo>
                    <a:pt x="614654" y="843494"/>
                  </a:lnTo>
                  <a:lnTo>
                    <a:pt x="614858" y="844231"/>
                  </a:lnTo>
                  <a:lnTo>
                    <a:pt x="608094" y="868382"/>
                  </a:lnTo>
                  <a:lnTo>
                    <a:pt x="608532" y="871840"/>
                  </a:lnTo>
                  <a:lnTo>
                    <a:pt x="606220" y="875895"/>
                  </a:lnTo>
                  <a:lnTo>
                    <a:pt x="605994" y="879017"/>
                  </a:lnTo>
                  <a:lnTo>
                    <a:pt x="604346" y="864156"/>
                  </a:lnTo>
                  <a:cubicBezTo>
                    <a:pt x="604346" y="854764"/>
                    <a:pt x="606220" y="846311"/>
                    <a:pt x="610437" y="840206"/>
                  </a:cubicBezTo>
                  <a:close/>
                  <a:moveTo>
                    <a:pt x="669155" y="836071"/>
                  </a:moveTo>
                  <a:lnTo>
                    <a:pt x="690556" y="837859"/>
                  </a:lnTo>
                  <a:lnTo>
                    <a:pt x="746390" y="848351"/>
                  </a:lnTo>
                  <a:lnTo>
                    <a:pt x="730057" y="846239"/>
                  </a:lnTo>
                  <a:lnTo>
                    <a:pt x="724291" y="845372"/>
                  </a:lnTo>
                  <a:lnTo>
                    <a:pt x="694336" y="841619"/>
                  </a:lnTo>
                  <a:lnTo>
                    <a:pt x="694304" y="841615"/>
                  </a:lnTo>
                  <a:lnTo>
                    <a:pt x="673428" y="837811"/>
                  </a:lnTo>
                  <a:close/>
                  <a:moveTo>
                    <a:pt x="648789" y="834370"/>
                  </a:moveTo>
                  <a:lnTo>
                    <a:pt x="659417" y="835258"/>
                  </a:lnTo>
                  <a:lnTo>
                    <a:pt x="673428" y="837811"/>
                  </a:lnTo>
                  <a:lnTo>
                    <a:pt x="677646" y="839528"/>
                  </a:lnTo>
                  <a:lnTo>
                    <a:pt x="664318" y="837859"/>
                  </a:lnTo>
                  <a:lnTo>
                    <a:pt x="659745" y="838488"/>
                  </a:lnTo>
                  <a:close/>
                  <a:moveTo>
                    <a:pt x="635319" y="830147"/>
                  </a:moveTo>
                  <a:lnTo>
                    <a:pt x="640805" y="831369"/>
                  </a:lnTo>
                  <a:lnTo>
                    <a:pt x="648789" y="834370"/>
                  </a:lnTo>
                  <a:lnTo>
                    <a:pt x="645577" y="834102"/>
                  </a:lnTo>
                  <a:cubicBezTo>
                    <a:pt x="639955" y="834102"/>
                    <a:pt x="634332" y="834102"/>
                    <a:pt x="629178" y="835041"/>
                  </a:cubicBezTo>
                  <a:lnTo>
                    <a:pt x="619638" y="839657"/>
                  </a:lnTo>
                  <a:lnTo>
                    <a:pt x="619339" y="837859"/>
                  </a:lnTo>
                  <a:lnTo>
                    <a:pt x="620137" y="835458"/>
                  </a:lnTo>
                  <a:lnTo>
                    <a:pt x="630584" y="830345"/>
                  </a:lnTo>
                  <a:close/>
                  <a:moveTo>
                    <a:pt x="650575" y="829510"/>
                  </a:moveTo>
                  <a:lnTo>
                    <a:pt x="664318" y="834102"/>
                  </a:lnTo>
                  <a:lnTo>
                    <a:pt x="669155" y="836071"/>
                  </a:lnTo>
                  <a:lnTo>
                    <a:pt x="659417" y="835258"/>
                  </a:lnTo>
                  <a:lnTo>
                    <a:pt x="653073" y="834102"/>
                  </a:lnTo>
                  <a:lnTo>
                    <a:pt x="640805" y="831369"/>
                  </a:lnTo>
                  <a:lnTo>
                    <a:pt x="638080" y="830345"/>
                  </a:lnTo>
                  <a:lnTo>
                    <a:pt x="637009" y="830077"/>
                  </a:lnTo>
                  <a:close/>
                  <a:moveTo>
                    <a:pt x="644078" y="827340"/>
                  </a:moveTo>
                  <a:lnTo>
                    <a:pt x="668067" y="830345"/>
                  </a:lnTo>
                  <a:lnTo>
                    <a:pt x="711001" y="839566"/>
                  </a:lnTo>
                  <a:lnTo>
                    <a:pt x="675563" y="834102"/>
                  </a:lnTo>
                  <a:cubicBezTo>
                    <a:pt x="668067" y="832223"/>
                    <a:pt x="660570" y="830345"/>
                    <a:pt x="653074" y="829406"/>
                  </a:cubicBezTo>
                  <a:lnTo>
                    <a:pt x="650575" y="829510"/>
                  </a:lnTo>
                  <a:close/>
                  <a:moveTo>
                    <a:pt x="623087" y="826588"/>
                  </a:moveTo>
                  <a:lnTo>
                    <a:pt x="637009" y="830077"/>
                  </a:lnTo>
                  <a:lnTo>
                    <a:pt x="635319" y="830147"/>
                  </a:lnTo>
                  <a:lnTo>
                    <a:pt x="622829" y="827366"/>
                  </a:lnTo>
                  <a:close/>
                  <a:moveTo>
                    <a:pt x="619339" y="826588"/>
                  </a:moveTo>
                  <a:lnTo>
                    <a:pt x="622829" y="827366"/>
                  </a:lnTo>
                  <a:lnTo>
                    <a:pt x="620137" y="835458"/>
                  </a:lnTo>
                  <a:lnTo>
                    <a:pt x="614959" y="837993"/>
                  </a:lnTo>
                  <a:lnTo>
                    <a:pt x="615538" y="827541"/>
                  </a:lnTo>
                  <a:close/>
                  <a:moveTo>
                    <a:pt x="607157" y="824710"/>
                  </a:moveTo>
                  <a:lnTo>
                    <a:pt x="617383" y="825331"/>
                  </a:lnTo>
                  <a:lnTo>
                    <a:pt x="615591" y="826588"/>
                  </a:lnTo>
                  <a:lnTo>
                    <a:pt x="615538" y="827541"/>
                  </a:lnTo>
                  <a:lnTo>
                    <a:pt x="604346" y="830345"/>
                  </a:lnTo>
                  <a:cubicBezTo>
                    <a:pt x="596850" y="834102"/>
                    <a:pt x="596850" y="841615"/>
                    <a:pt x="596850" y="849129"/>
                  </a:cubicBezTo>
                  <a:lnTo>
                    <a:pt x="605613" y="884262"/>
                  </a:lnTo>
                  <a:lnTo>
                    <a:pt x="604346" y="901723"/>
                  </a:lnTo>
                  <a:lnTo>
                    <a:pt x="605222" y="909432"/>
                  </a:lnTo>
                  <a:lnTo>
                    <a:pt x="604346" y="905480"/>
                  </a:lnTo>
                  <a:cubicBezTo>
                    <a:pt x="600598" y="894209"/>
                    <a:pt x="600598" y="882939"/>
                    <a:pt x="596850" y="871669"/>
                  </a:cubicBezTo>
                  <a:cubicBezTo>
                    <a:pt x="596850" y="864156"/>
                    <a:pt x="593101" y="852885"/>
                    <a:pt x="593101" y="845372"/>
                  </a:cubicBezTo>
                  <a:cubicBezTo>
                    <a:pt x="591227" y="832223"/>
                    <a:pt x="597787" y="826588"/>
                    <a:pt x="607157" y="824710"/>
                  </a:cubicBezTo>
                  <a:close/>
                  <a:moveTo>
                    <a:pt x="921990" y="824491"/>
                  </a:moveTo>
                  <a:lnTo>
                    <a:pt x="922949" y="834102"/>
                  </a:lnTo>
                  <a:cubicBezTo>
                    <a:pt x="922949" y="845372"/>
                    <a:pt x="922949" y="860399"/>
                    <a:pt x="915452" y="871669"/>
                  </a:cubicBezTo>
                  <a:lnTo>
                    <a:pt x="913846" y="872743"/>
                  </a:lnTo>
                  <a:lnTo>
                    <a:pt x="919200" y="856642"/>
                  </a:lnTo>
                  <a:close/>
                  <a:moveTo>
                    <a:pt x="630584" y="822832"/>
                  </a:moveTo>
                  <a:lnTo>
                    <a:pt x="644078" y="827340"/>
                  </a:lnTo>
                  <a:lnTo>
                    <a:pt x="638080" y="826588"/>
                  </a:lnTo>
                  <a:lnTo>
                    <a:pt x="617383" y="825331"/>
                  </a:lnTo>
                  <a:lnTo>
                    <a:pt x="620276" y="823301"/>
                  </a:lnTo>
                  <a:cubicBezTo>
                    <a:pt x="623087" y="822832"/>
                    <a:pt x="626836" y="822832"/>
                    <a:pt x="630584" y="822832"/>
                  </a:cubicBezTo>
                  <a:close/>
                  <a:moveTo>
                    <a:pt x="926878" y="814051"/>
                  </a:moveTo>
                  <a:lnTo>
                    <a:pt x="927165" y="835980"/>
                  </a:lnTo>
                  <a:cubicBezTo>
                    <a:pt x="926697" y="848190"/>
                    <a:pt x="924823" y="860399"/>
                    <a:pt x="919200" y="871669"/>
                  </a:cubicBezTo>
                  <a:lnTo>
                    <a:pt x="916701" y="874800"/>
                  </a:lnTo>
                  <a:lnTo>
                    <a:pt x="922949" y="852885"/>
                  </a:lnTo>
                  <a:cubicBezTo>
                    <a:pt x="922949" y="841615"/>
                    <a:pt x="926697" y="830345"/>
                    <a:pt x="926697" y="815318"/>
                  </a:cubicBezTo>
                  <a:close/>
                  <a:moveTo>
                    <a:pt x="44138" y="807867"/>
                  </a:moveTo>
                  <a:lnTo>
                    <a:pt x="44131" y="808662"/>
                  </a:lnTo>
                  <a:lnTo>
                    <a:pt x="39543" y="887060"/>
                  </a:lnTo>
                  <a:lnTo>
                    <a:pt x="37559" y="905926"/>
                  </a:lnTo>
                  <a:lnTo>
                    <a:pt x="37559" y="909685"/>
                  </a:lnTo>
                  <a:lnTo>
                    <a:pt x="35832" y="930238"/>
                  </a:lnTo>
                  <a:lnTo>
                    <a:pt x="40597" y="837234"/>
                  </a:lnTo>
                  <a:close/>
                  <a:moveTo>
                    <a:pt x="48036" y="806303"/>
                  </a:moveTo>
                  <a:lnTo>
                    <a:pt x="47992" y="811429"/>
                  </a:lnTo>
                  <a:lnTo>
                    <a:pt x="44601" y="855180"/>
                  </a:lnTo>
                  <a:lnTo>
                    <a:pt x="38765" y="900346"/>
                  </a:lnTo>
                  <a:lnTo>
                    <a:pt x="39543" y="887060"/>
                  </a:lnTo>
                  <a:close/>
                  <a:moveTo>
                    <a:pt x="44314" y="787343"/>
                  </a:moveTo>
                  <a:lnTo>
                    <a:pt x="44227" y="797557"/>
                  </a:lnTo>
                  <a:lnTo>
                    <a:pt x="41315" y="823228"/>
                  </a:lnTo>
                  <a:lnTo>
                    <a:pt x="40597" y="837234"/>
                  </a:lnTo>
                  <a:lnTo>
                    <a:pt x="30047" y="924722"/>
                  </a:lnTo>
                  <a:lnTo>
                    <a:pt x="23902" y="1013907"/>
                  </a:lnTo>
                  <a:lnTo>
                    <a:pt x="30472" y="911317"/>
                  </a:lnTo>
                  <a:lnTo>
                    <a:pt x="37559" y="857059"/>
                  </a:lnTo>
                  <a:close/>
                  <a:moveTo>
                    <a:pt x="49824" y="760712"/>
                  </a:moveTo>
                  <a:lnTo>
                    <a:pt x="48888" y="798208"/>
                  </a:lnTo>
                  <a:lnTo>
                    <a:pt x="48826" y="798794"/>
                  </a:lnTo>
                  <a:lnTo>
                    <a:pt x="48036" y="806303"/>
                  </a:lnTo>
                  <a:lnTo>
                    <a:pt x="48320" y="773184"/>
                  </a:lnTo>
                  <a:close/>
                  <a:moveTo>
                    <a:pt x="48429" y="760511"/>
                  </a:moveTo>
                  <a:lnTo>
                    <a:pt x="48320" y="773184"/>
                  </a:lnTo>
                  <a:lnTo>
                    <a:pt x="44138" y="807867"/>
                  </a:lnTo>
                  <a:lnTo>
                    <a:pt x="44227" y="797557"/>
                  </a:lnTo>
                  <a:close/>
                  <a:moveTo>
                    <a:pt x="53321" y="756058"/>
                  </a:moveTo>
                  <a:lnTo>
                    <a:pt x="52582" y="785637"/>
                  </a:lnTo>
                  <a:cubicBezTo>
                    <a:pt x="52582" y="819469"/>
                    <a:pt x="48826" y="857059"/>
                    <a:pt x="45070" y="894649"/>
                  </a:cubicBezTo>
                  <a:lnTo>
                    <a:pt x="42124" y="922176"/>
                  </a:lnTo>
                  <a:lnTo>
                    <a:pt x="47887" y="823698"/>
                  </a:lnTo>
                  <a:lnTo>
                    <a:pt x="47992" y="811429"/>
                  </a:lnTo>
                  <a:lnTo>
                    <a:pt x="48826" y="800674"/>
                  </a:lnTo>
                  <a:lnTo>
                    <a:pt x="48888" y="798208"/>
                  </a:lnTo>
                  <a:close/>
                  <a:moveTo>
                    <a:pt x="49876" y="729943"/>
                  </a:moveTo>
                  <a:lnTo>
                    <a:pt x="50235" y="744288"/>
                  </a:lnTo>
                  <a:lnTo>
                    <a:pt x="50225" y="744682"/>
                  </a:lnTo>
                  <a:lnTo>
                    <a:pt x="48429" y="760511"/>
                  </a:lnTo>
                  <a:lnTo>
                    <a:pt x="48576" y="743359"/>
                  </a:lnTo>
                  <a:close/>
                  <a:moveTo>
                    <a:pt x="53612" y="714098"/>
                  </a:moveTo>
                  <a:lnTo>
                    <a:pt x="53926" y="726694"/>
                  </a:lnTo>
                  <a:lnTo>
                    <a:pt x="49824" y="760712"/>
                  </a:lnTo>
                  <a:lnTo>
                    <a:pt x="50225" y="744682"/>
                  </a:lnTo>
                  <a:lnTo>
                    <a:pt x="53521" y="715625"/>
                  </a:lnTo>
                  <a:close/>
                  <a:moveTo>
                    <a:pt x="918339" y="696355"/>
                  </a:moveTo>
                  <a:lnTo>
                    <a:pt x="919200" y="721400"/>
                  </a:lnTo>
                  <a:cubicBezTo>
                    <a:pt x="919200" y="736427"/>
                    <a:pt x="919200" y="747697"/>
                    <a:pt x="919200" y="758967"/>
                  </a:cubicBezTo>
                  <a:lnTo>
                    <a:pt x="924933" y="790568"/>
                  </a:lnTo>
                  <a:lnTo>
                    <a:pt x="921990" y="824491"/>
                  </a:lnTo>
                  <a:lnTo>
                    <a:pt x="915452" y="758967"/>
                  </a:lnTo>
                  <a:lnTo>
                    <a:pt x="915452" y="738305"/>
                  </a:lnTo>
                  <a:close/>
                  <a:moveTo>
                    <a:pt x="915452" y="687590"/>
                  </a:moveTo>
                  <a:lnTo>
                    <a:pt x="915452" y="717643"/>
                  </a:lnTo>
                  <a:lnTo>
                    <a:pt x="915452" y="738305"/>
                  </a:lnTo>
                  <a:lnTo>
                    <a:pt x="911704" y="792778"/>
                  </a:lnTo>
                  <a:cubicBezTo>
                    <a:pt x="911704" y="807805"/>
                    <a:pt x="911704" y="826588"/>
                    <a:pt x="907956" y="845372"/>
                  </a:cubicBezTo>
                  <a:cubicBezTo>
                    <a:pt x="907956" y="852885"/>
                    <a:pt x="907019" y="861338"/>
                    <a:pt x="906550" y="869791"/>
                  </a:cubicBezTo>
                  <a:lnTo>
                    <a:pt x="906845" y="874919"/>
                  </a:lnTo>
                  <a:lnTo>
                    <a:pt x="903050" y="874104"/>
                  </a:lnTo>
                  <a:lnTo>
                    <a:pt x="902802" y="869791"/>
                  </a:lnTo>
                  <a:cubicBezTo>
                    <a:pt x="903270" y="861338"/>
                    <a:pt x="904207" y="852885"/>
                    <a:pt x="904207" y="845372"/>
                  </a:cubicBezTo>
                  <a:cubicBezTo>
                    <a:pt x="904207" y="826588"/>
                    <a:pt x="907956" y="811561"/>
                    <a:pt x="907956" y="792778"/>
                  </a:cubicBezTo>
                  <a:cubicBezTo>
                    <a:pt x="911704" y="758967"/>
                    <a:pt x="911704" y="721400"/>
                    <a:pt x="915452" y="687590"/>
                  </a:cubicBezTo>
                  <a:close/>
                  <a:moveTo>
                    <a:pt x="57116" y="655229"/>
                  </a:moveTo>
                  <a:lnTo>
                    <a:pt x="53612" y="714098"/>
                  </a:lnTo>
                  <a:lnTo>
                    <a:pt x="53161" y="696045"/>
                  </a:lnTo>
                  <a:close/>
                  <a:moveTo>
                    <a:pt x="58759" y="627629"/>
                  </a:moveTo>
                  <a:lnTo>
                    <a:pt x="58685" y="639035"/>
                  </a:lnTo>
                  <a:lnTo>
                    <a:pt x="57116" y="655229"/>
                  </a:lnTo>
                  <a:close/>
                  <a:moveTo>
                    <a:pt x="48826" y="618361"/>
                  </a:moveTo>
                  <a:lnTo>
                    <a:pt x="52582" y="672866"/>
                  </a:lnTo>
                  <a:lnTo>
                    <a:pt x="53161" y="696045"/>
                  </a:lnTo>
                  <a:lnTo>
                    <a:pt x="49876" y="729943"/>
                  </a:lnTo>
                  <a:lnTo>
                    <a:pt x="48826" y="687903"/>
                  </a:lnTo>
                  <a:close/>
                  <a:moveTo>
                    <a:pt x="939622" y="616212"/>
                  </a:moveTo>
                  <a:lnTo>
                    <a:pt x="941062" y="658080"/>
                  </a:lnTo>
                  <a:lnTo>
                    <a:pt x="934193" y="762724"/>
                  </a:lnTo>
                  <a:lnTo>
                    <a:pt x="926878" y="814051"/>
                  </a:lnTo>
                  <a:lnTo>
                    <a:pt x="926697" y="800291"/>
                  </a:lnTo>
                  <a:lnTo>
                    <a:pt x="924933" y="790568"/>
                  </a:lnTo>
                  <a:lnTo>
                    <a:pt x="926697" y="770238"/>
                  </a:lnTo>
                  <a:cubicBezTo>
                    <a:pt x="930445" y="736427"/>
                    <a:pt x="934193" y="698860"/>
                    <a:pt x="937942" y="665049"/>
                  </a:cubicBezTo>
                  <a:close/>
                  <a:moveTo>
                    <a:pt x="43593" y="611961"/>
                  </a:moveTo>
                  <a:lnTo>
                    <a:pt x="48826" y="687903"/>
                  </a:lnTo>
                  <a:lnTo>
                    <a:pt x="48826" y="714216"/>
                  </a:lnTo>
                  <a:lnTo>
                    <a:pt x="48576" y="743359"/>
                  </a:lnTo>
                  <a:lnTo>
                    <a:pt x="44314" y="787343"/>
                  </a:lnTo>
                  <a:lnTo>
                    <a:pt x="45070" y="699180"/>
                  </a:lnTo>
                  <a:close/>
                  <a:moveTo>
                    <a:pt x="61001" y="604458"/>
                  </a:moveTo>
                  <a:lnTo>
                    <a:pt x="60094" y="691662"/>
                  </a:lnTo>
                  <a:lnTo>
                    <a:pt x="53321" y="756058"/>
                  </a:lnTo>
                  <a:lnTo>
                    <a:pt x="53990" y="729252"/>
                  </a:lnTo>
                  <a:lnTo>
                    <a:pt x="53926" y="726694"/>
                  </a:lnTo>
                  <a:lnTo>
                    <a:pt x="56338" y="706698"/>
                  </a:lnTo>
                  <a:close/>
                  <a:moveTo>
                    <a:pt x="943611" y="594986"/>
                  </a:moveTo>
                  <a:lnTo>
                    <a:pt x="945438" y="646266"/>
                  </a:lnTo>
                  <a:cubicBezTo>
                    <a:pt x="949186" y="683833"/>
                    <a:pt x="945438" y="717643"/>
                    <a:pt x="941690" y="751454"/>
                  </a:cubicBezTo>
                  <a:cubicBezTo>
                    <a:pt x="937942" y="770238"/>
                    <a:pt x="937942" y="789021"/>
                    <a:pt x="934193" y="804048"/>
                  </a:cubicBezTo>
                  <a:cubicBezTo>
                    <a:pt x="934193" y="815318"/>
                    <a:pt x="934193" y="822832"/>
                    <a:pt x="934193" y="830345"/>
                  </a:cubicBezTo>
                  <a:cubicBezTo>
                    <a:pt x="934193" y="837859"/>
                    <a:pt x="934193" y="845372"/>
                    <a:pt x="934193" y="852885"/>
                  </a:cubicBezTo>
                  <a:cubicBezTo>
                    <a:pt x="934193" y="867912"/>
                    <a:pt x="937942" y="882939"/>
                    <a:pt x="930445" y="894209"/>
                  </a:cubicBezTo>
                  <a:cubicBezTo>
                    <a:pt x="922949" y="909236"/>
                    <a:pt x="911704" y="916750"/>
                    <a:pt x="904207" y="928020"/>
                  </a:cubicBezTo>
                  <a:cubicBezTo>
                    <a:pt x="881718" y="950560"/>
                    <a:pt x="855480" y="976857"/>
                    <a:pt x="829242" y="995641"/>
                  </a:cubicBezTo>
                  <a:lnTo>
                    <a:pt x="816742" y="1004040"/>
                  </a:lnTo>
                  <a:lnTo>
                    <a:pt x="833551" y="986193"/>
                  </a:lnTo>
                  <a:lnTo>
                    <a:pt x="847515" y="975918"/>
                  </a:lnTo>
                  <a:cubicBezTo>
                    <a:pt x="859228" y="965587"/>
                    <a:pt x="870473" y="954317"/>
                    <a:pt x="881718" y="943047"/>
                  </a:cubicBezTo>
                  <a:cubicBezTo>
                    <a:pt x="892963" y="935533"/>
                    <a:pt x="904207" y="924263"/>
                    <a:pt x="911704" y="912993"/>
                  </a:cubicBezTo>
                  <a:cubicBezTo>
                    <a:pt x="922949" y="901723"/>
                    <a:pt x="930445" y="890453"/>
                    <a:pt x="930445" y="879182"/>
                  </a:cubicBezTo>
                  <a:cubicBezTo>
                    <a:pt x="934193" y="864156"/>
                    <a:pt x="930445" y="849129"/>
                    <a:pt x="930445" y="830345"/>
                  </a:cubicBezTo>
                  <a:cubicBezTo>
                    <a:pt x="930445" y="815318"/>
                    <a:pt x="930445" y="796535"/>
                    <a:pt x="934193" y="781508"/>
                  </a:cubicBezTo>
                  <a:cubicBezTo>
                    <a:pt x="937942" y="743940"/>
                    <a:pt x="945438" y="710130"/>
                    <a:pt x="941690" y="676319"/>
                  </a:cubicBezTo>
                  <a:lnTo>
                    <a:pt x="941062" y="658080"/>
                  </a:lnTo>
                  <a:lnTo>
                    <a:pt x="941221" y="655657"/>
                  </a:lnTo>
                  <a:close/>
                  <a:moveTo>
                    <a:pt x="58971" y="594721"/>
                  </a:moveTo>
                  <a:lnTo>
                    <a:pt x="60094" y="605204"/>
                  </a:lnTo>
                  <a:lnTo>
                    <a:pt x="58759" y="627629"/>
                  </a:lnTo>
                  <a:close/>
                  <a:moveTo>
                    <a:pt x="40041" y="417889"/>
                  </a:moveTo>
                  <a:lnTo>
                    <a:pt x="48826" y="499951"/>
                  </a:lnTo>
                  <a:lnTo>
                    <a:pt x="48826" y="618361"/>
                  </a:lnTo>
                  <a:lnTo>
                    <a:pt x="45070" y="563855"/>
                  </a:lnTo>
                  <a:cubicBezTo>
                    <a:pt x="41315" y="526264"/>
                    <a:pt x="41315" y="492433"/>
                    <a:pt x="41315" y="454843"/>
                  </a:cubicBezTo>
                  <a:close/>
                  <a:moveTo>
                    <a:pt x="44990" y="416917"/>
                  </a:moveTo>
                  <a:lnTo>
                    <a:pt x="52113" y="477397"/>
                  </a:lnTo>
                  <a:lnTo>
                    <a:pt x="59191" y="560763"/>
                  </a:lnTo>
                  <a:lnTo>
                    <a:pt x="58971" y="594721"/>
                  </a:lnTo>
                  <a:lnTo>
                    <a:pt x="48826" y="499951"/>
                  </a:lnTo>
                  <a:lnTo>
                    <a:pt x="48826" y="492433"/>
                  </a:lnTo>
                  <a:close/>
                  <a:moveTo>
                    <a:pt x="919380" y="387052"/>
                  </a:moveTo>
                  <a:lnTo>
                    <a:pt x="915452" y="477213"/>
                  </a:lnTo>
                  <a:lnTo>
                    <a:pt x="915452" y="503510"/>
                  </a:lnTo>
                  <a:cubicBezTo>
                    <a:pt x="911704" y="541077"/>
                    <a:pt x="915452" y="578645"/>
                    <a:pt x="915452" y="612455"/>
                  </a:cubicBezTo>
                  <a:lnTo>
                    <a:pt x="915452" y="661292"/>
                  </a:lnTo>
                  <a:cubicBezTo>
                    <a:pt x="911704" y="627482"/>
                    <a:pt x="911704" y="589915"/>
                    <a:pt x="911704" y="556104"/>
                  </a:cubicBezTo>
                  <a:cubicBezTo>
                    <a:pt x="911704" y="518537"/>
                    <a:pt x="911704" y="480970"/>
                    <a:pt x="915452" y="447159"/>
                  </a:cubicBezTo>
                  <a:close/>
                  <a:moveTo>
                    <a:pt x="924335" y="362195"/>
                  </a:moveTo>
                  <a:lnTo>
                    <a:pt x="922949" y="465943"/>
                  </a:lnTo>
                  <a:cubicBezTo>
                    <a:pt x="919200" y="537321"/>
                    <a:pt x="919200" y="612455"/>
                    <a:pt x="919200" y="683833"/>
                  </a:cubicBezTo>
                  <a:lnTo>
                    <a:pt x="918339" y="696355"/>
                  </a:lnTo>
                  <a:lnTo>
                    <a:pt x="915452" y="612455"/>
                  </a:lnTo>
                  <a:lnTo>
                    <a:pt x="915452" y="503510"/>
                  </a:lnTo>
                  <a:cubicBezTo>
                    <a:pt x="915452" y="469700"/>
                    <a:pt x="919200" y="432132"/>
                    <a:pt x="922949" y="398322"/>
                  </a:cubicBezTo>
                  <a:close/>
                  <a:moveTo>
                    <a:pt x="33432" y="350085"/>
                  </a:moveTo>
                  <a:lnTo>
                    <a:pt x="37559" y="394698"/>
                  </a:lnTo>
                  <a:lnTo>
                    <a:pt x="39013" y="408279"/>
                  </a:lnTo>
                  <a:lnTo>
                    <a:pt x="41315" y="477397"/>
                  </a:lnTo>
                  <a:lnTo>
                    <a:pt x="43593" y="611961"/>
                  </a:lnTo>
                  <a:lnTo>
                    <a:pt x="41315" y="578891"/>
                  </a:lnTo>
                  <a:cubicBezTo>
                    <a:pt x="41315" y="541300"/>
                    <a:pt x="37559" y="507469"/>
                    <a:pt x="37559" y="469879"/>
                  </a:cubicBezTo>
                  <a:close/>
                  <a:moveTo>
                    <a:pt x="36636" y="337843"/>
                  </a:moveTo>
                  <a:lnTo>
                    <a:pt x="37699" y="349892"/>
                  </a:lnTo>
                  <a:lnTo>
                    <a:pt x="40041" y="417889"/>
                  </a:lnTo>
                  <a:lnTo>
                    <a:pt x="39013" y="408279"/>
                  </a:lnTo>
                  <a:lnTo>
                    <a:pt x="37559" y="364626"/>
                  </a:lnTo>
                  <a:close/>
                  <a:moveTo>
                    <a:pt x="925015" y="273288"/>
                  </a:moveTo>
                  <a:lnTo>
                    <a:pt x="926791" y="298205"/>
                  </a:lnTo>
                  <a:lnTo>
                    <a:pt x="924335" y="362195"/>
                  </a:lnTo>
                  <a:lnTo>
                    <a:pt x="924354" y="360755"/>
                  </a:lnTo>
                  <a:lnTo>
                    <a:pt x="923659" y="308759"/>
                  </a:lnTo>
                  <a:close/>
                  <a:moveTo>
                    <a:pt x="928331" y="258071"/>
                  </a:moveTo>
                  <a:lnTo>
                    <a:pt x="934193" y="334458"/>
                  </a:lnTo>
                  <a:cubicBezTo>
                    <a:pt x="937942" y="364511"/>
                    <a:pt x="937942" y="398322"/>
                    <a:pt x="937942" y="432132"/>
                  </a:cubicBezTo>
                  <a:cubicBezTo>
                    <a:pt x="937942" y="465943"/>
                    <a:pt x="937942" y="503510"/>
                    <a:pt x="941690" y="541077"/>
                  </a:cubicBezTo>
                  <a:lnTo>
                    <a:pt x="941953" y="548459"/>
                  </a:lnTo>
                  <a:lnTo>
                    <a:pt x="939622" y="616212"/>
                  </a:lnTo>
                  <a:lnTo>
                    <a:pt x="937942" y="567374"/>
                  </a:lnTo>
                  <a:cubicBezTo>
                    <a:pt x="934193" y="529807"/>
                    <a:pt x="934193" y="495997"/>
                    <a:pt x="934193" y="458429"/>
                  </a:cubicBezTo>
                  <a:cubicBezTo>
                    <a:pt x="934193" y="424619"/>
                    <a:pt x="934193" y="387052"/>
                    <a:pt x="930445" y="349484"/>
                  </a:cubicBezTo>
                  <a:lnTo>
                    <a:pt x="926791" y="298205"/>
                  </a:lnTo>
                  <a:close/>
                  <a:moveTo>
                    <a:pt x="919200" y="207981"/>
                  </a:moveTo>
                  <a:lnTo>
                    <a:pt x="922949" y="244296"/>
                  </a:lnTo>
                  <a:lnTo>
                    <a:pt x="922949" y="255566"/>
                  </a:lnTo>
                  <a:lnTo>
                    <a:pt x="923659" y="308759"/>
                  </a:lnTo>
                  <a:lnTo>
                    <a:pt x="922480" y="339623"/>
                  </a:lnTo>
                  <a:lnTo>
                    <a:pt x="919380" y="387052"/>
                  </a:lnTo>
                  <a:lnTo>
                    <a:pt x="920137" y="369677"/>
                  </a:lnTo>
                  <a:cubicBezTo>
                    <a:pt x="921075" y="333518"/>
                    <a:pt x="921075" y="296890"/>
                    <a:pt x="919200" y="259323"/>
                  </a:cubicBezTo>
                  <a:close/>
                  <a:moveTo>
                    <a:pt x="922949" y="204225"/>
                  </a:moveTo>
                  <a:lnTo>
                    <a:pt x="926481" y="234910"/>
                  </a:lnTo>
                  <a:lnTo>
                    <a:pt x="925015" y="273288"/>
                  </a:lnTo>
                  <a:lnTo>
                    <a:pt x="922949" y="244296"/>
                  </a:lnTo>
                  <a:lnTo>
                    <a:pt x="922949" y="244296"/>
                  </a:lnTo>
                  <a:close/>
                  <a:moveTo>
                    <a:pt x="30047" y="150361"/>
                  </a:moveTo>
                  <a:cubicBezTo>
                    <a:pt x="33803" y="184193"/>
                    <a:pt x="33803" y="221783"/>
                    <a:pt x="33803" y="255614"/>
                  </a:cubicBezTo>
                  <a:lnTo>
                    <a:pt x="36636" y="337843"/>
                  </a:lnTo>
                  <a:lnTo>
                    <a:pt x="30685" y="270362"/>
                  </a:lnTo>
                  <a:lnTo>
                    <a:pt x="30047" y="251855"/>
                  </a:lnTo>
                  <a:close/>
                  <a:moveTo>
                    <a:pt x="30258" y="141016"/>
                  </a:moveTo>
                  <a:lnTo>
                    <a:pt x="33926" y="161577"/>
                  </a:lnTo>
                  <a:lnTo>
                    <a:pt x="37559" y="270650"/>
                  </a:lnTo>
                  <a:lnTo>
                    <a:pt x="44990" y="416917"/>
                  </a:lnTo>
                  <a:lnTo>
                    <a:pt x="39495" y="370265"/>
                  </a:lnTo>
                  <a:lnTo>
                    <a:pt x="37699" y="349892"/>
                  </a:lnTo>
                  <a:lnTo>
                    <a:pt x="33803" y="236819"/>
                  </a:lnTo>
                  <a:close/>
                  <a:moveTo>
                    <a:pt x="29357" y="113212"/>
                  </a:moveTo>
                  <a:lnTo>
                    <a:pt x="31456" y="120759"/>
                  </a:lnTo>
                  <a:cubicBezTo>
                    <a:pt x="34742" y="136265"/>
                    <a:pt x="37559" y="152241"/>
                    <a:pt x="41315" y="169156"/>
                  </a:cubicBezTo>
                  <a:cubicBezTo>
                    <a:pt x="45070" y="202988"/>
                    <a:pt x="52582" y="236819"/>
                    <a:pt x="56338" y="274409"/>
                  </a:cubicBezTo>
                  <a:cubicBezTo>
                    <a:pt x="63849" y="345831"/>
                    <a:pt x="66666" y="418192"/>
                    <a:pt x="66197" y="490554"/>
                  </a:cubicBezTo>
                  <a:lnTo>
                    <a:pt x="61001" y="604458"/>
                  </a:lnTo>
                  <a:lnTo>
                    <a:pt x="61209" y="584529"/>
                  </a:lnTo>
                  <a:lnTo>
                    <a:pt x="59191" y="560763"/>
                  </a:lnTo>
                  <a:lnTo>
                    <a:pt x="60094" y="421011"/>
                  </a:lnTo>
                  <a:cubicBezTo>
                    <a:pt x="60094" y="349590"/>
                    <a:pt x="52582" y="274409"/>
                    <a:pt x="41315" y="202988"/>
                  </a:cubicBezTo>
                  <a:lnTo>
                    <a:pt x="33926" y="161577"/>
                  </a:lnTo>
                  <a:lnTo>
                    <a:pt x="33803" y="157879"/>
                  </a:lnTo>
                  <a:lnTo>
                    <a:pt x="29817" y="127960"/>
                  </a:lnTo>
                  <a:close/>
                  <a:moveTo>
                    <a:pt x="25163" y="112461"/>
                  </a:moveTo>
                  <a:lnTo>
                    <a:pt x="29364" y="136009"/>
                  </a:lnTo>
                  <a:lnTo>
                    <a:pt x="30047" y="142843"/>
                  </a:lnTo>
                  <a:lnTo>
                    <a:pt x="30047" y="150361"/>
                  </a:lnTo>
                  <a:lnTo>
                    <a:pt x="24897" y="114282"/>
                  </a:lnTo>
                  <a:close/>
                  <a:moveTo>
                    <a:pt x="922949" y="105298"/>
                  </a:moveTo>
                  <a:lnTo>
                    <a:pt x="926697" y="131595"/>
                  </a:lnTo>
                  <a:lnTo>
                    <a:pt x="927946" y="140360"/>
                  </a:lnTo>
                  <a:lnTo>
                    <a:pt x="930445" y="202972"/>
                  </a:lnTo>
                  <a:lnTo>
                    <a:pt x="928331" y="258071"/>
                  </a:lnTo>
                  <a:lnTo>
                    <a:pt x="926697" y="236783"/>
                  </a:lnTo>
                  <a:lnTo>
                    <a:pt x="926481" y="234910"/>
                  </a:lnTo>
                  <a:lnTo>
                    <a:pt x="926697" y="229269"/>
                  </a:lnTo>
                  <a:cubicBezTo>
                    <a:pt x="926697" y="195459"/>
                    <a:pt x="922949" y="157892"/>
                    <a:pt x="922949" y="124081"/>
                  </a:cubicBezTo>
                  <a:close/>
                  <a:moveTo>
                    <a:pt x="26516" y="103177"/>
                  </a:moveTo>
                  <a:lnTo>
                    <a:pt x="29817" y="127960"/>
                  </a:lnTo>
                  <a:lnTo>
                    <a:pt x="30047" y="135325"/>
                  </a:lnTo>
                  <a:lnTo>
                    <a:pt x="30258" y="141016"/>
                  </a:lnTo>
                  <a:lnTo>
                    <a:pt x="29364" y="136009"/>
                  </a:lnTo>
                  <a:lnTo>
                    <a:pt x="26260" y="104934"/>
                  </a:lnTo>
                  <a:close/>
                  <a:moveTo>
                    <a:pt x="26470" y="102830"/>
                  </a:moveTo>
                  <a:lnTo>
                    <a:pt x="26533" y="103058"/>
                  </a:lnTo>
                  <a:lnTo>
                    <a:pt x="26516" y="103177"/>
                  </a:lnTo>
                  <a:close/>
                  <a:moveTo>
                    <a:pt x="22536" y="97735"/>
                  </a:moveTo>
                  <a:lnTo>
                    <a:pt x="24897" y="114282"/>
                  </a:lnTo>
                  <a:lnTo>
                    <a:pt x="23475" y="124048"/>
                  </a:lnTo>
                  <a:cubicBezTo>
                    <a:pt x="22536" y="139084"/>
                    <a:pt x="22536" y="154120"/>
                    <a:pt x="22536" y="169156"/>
                  </a:cubicBezTo>
                  <a:cubicBezTo>
                    <a:pt x="22536" y="202988"/>
                    <a:pt x="26291" y="233060"/>
                    <a:pt x="30047" y="263132"/>
                  </a:cubicBezTo>
                  <a:lnTo>
                    <a:pt x="30685" y="270362"/>
                  </a:lnTo>
                  <a:lnTo>
                    <a:pt x="33432" y="350085"/>
                  </a:lnTo>
                  <a:lnTo>
                    <a:pt x="18780" y="191711"/>
                  </a:lnTo>
                  <a:cubicBezTo>
                    <a:pt x="18780" y="161638"/>
                    <a:pt x="15024" y="127807"/>
                    <a:pt x="22536" y="97735"/>
                  </a:cubicBezTo>
                  <a:close/>
                  <a:moveTo>
                    <a:pt x="23431" y="91907"/>
                  </a:moveTo>
                  <a:lnTo>
                    <a:pt x="25814" y="100473"/>
                  </a:lnTo>
                  <a:lnTo>
                    <a:pt x="26260" y="104934"/>
                  </a:lnTo>
                  <a:lnTo>
                    <a:pt x="25163" y="112461"/>
                  </a:lnTo>
                  <a:lnTo>
                    <a:pt x="22536" y="97735"/>
                  </a:lnTo>
                  <a:close/>
                  <a:moveTo>
                    <a:pt x="28498" y="89572"/>
                  </a:moveTo>
                  <a:lnTo>
                    <a:pt x="28639" y="90217"/>
                  </a:lnTo>
                  <a:lnTo>
                    <a:pt x="29357" y="113212"/>
                  </a:lnTo>
                  <a:lnTo>
                    <a:pt x="26533" y="103058"/>
                  </a:lnTo>
                  <a:close/>
                  <a:moveTo>
                    <a:pt x="24279" y="86390"/>
                  </a:moveTo>
                  <a:lnTo>
                    <a:pt x="26291" y="101494"/>
                  </a:lnTo>
                  <a:lnTo>
                    <a:pt x="26470" y="102830"/>
                  </a:lnTo>
                  <a:lnTo>
                    <a:pt x="25814" y="100473"/>
                  </a:lnTo>
                  <a:lnTo>
                    <a:pt x="25353" y="95855"/>
                  </a:lnTo>
                  <a:lnTo>
                    <a:pt x="23865" y="89087"/>
                  </a:lnTo>
                  <a:close/>
                  <a:moveTo>
                    <a:pt x="925852" y="73921"/>
                  </a:moveTo>
                  <a:lnTo>
                    <a:pt x="926697" y="79000"/>
                  </a:lnTo>
                  <a:cubicBezTo>
                    <a:pt x="926697" y="94027"/>
                    <a:pt x="930445" y="112811"/>
                    <a:pt x="930445" y="127838"/>
                  </a:cubicBezTo>
                  <a:cubicBezTo>
                    <a:pt x="937942" y="195459"/>
                    <a:pt x="952935" y="263080"/>
                    <a:pt x="956683" y="334458"/>
                  </a:cubicBezTo>
                  <a:cubicBezTo>
                    <a:pt x="956683" y="368268"/>
                    <a:pt x="952935" y="405835"/>
                    <a:pt x="952935" y="439646"/>
                  </a:cubicBezTo>
                  <a:cubicBezTo>
                    <a:pt x="949186" y="477213"/>
                    <a:pt x="949186" y="514780"/>
                    <a:pt x="945438" y="548591"/>
                  </a:cubicBezTo>
                  <a:lnTo>
                    <a:pt x="943611" y="594986"/>
                  </a:lnTo>
                  <a:lnTo>
                    <a:pt x="941953" y="548459"/>
                  </a:lnTo>
                  <a:lnTo>
                    <a:pt x="945438" y="447159"/>
                  </a:lnTo>
                  <a:cubicBezTo>
                    <a:pt x="949186" y="413349"/>
                    <a:pt x="952935" y="375782"/>
                    <a:pt x="952935" y="341971"/>
                  </a:cubicBezTo>
                  <a:cubicBezTo>
                    <a:pt x="952935" y="304404"/>
                    <a:pt x="949186" y="270593"/>
                    <a:pt x="941690" y="236783"/>
                  </a:cubicBezTo>
                  <a:lnTo>
                    <a:pt x="927946" y="140360"/>
                  </a:lnTo>
                  <a:lnTo>
                    <a:pt x="926697" y="109054"/>
                  </a:lnTo>
                  <a:close/>
                  <a:moveTo>
                    <a:pt x="7512" y="67663"/>
                  </a:moveTo>
                  <a:cubicBezTo>
                    <a:pt x="11268" y="67663"/>
                    <a:pt x="15024" y="67663"/>
                    <a:pt x="11268" y="71422"/>
                  </a:cubicBezTo>
                  <a:cubicBezTo>
                    <a:pt x="7512" y="116530"/>
                    <a:pt x="3757" y="165397"/>
                    <a:pt x="3757" y="214265"/>
                  </a:cubicBezTo>
                  <a:cubicBezTo>
                    <a:pt x="3757" y="251855"/>
                    <a:pt x="7512" y="285686"/>
                    <a:pt x="7512" y="323277"/>
                  </a:cubicBezTo>
                  <a:cubicBezTo>
                    <a:pt x="11268" y="360867"/>
                    <a:pt x="11268" y="398457"/>
                    <a:pt x="15024" y="432289"/>
                  </a:cubicBezTo>
                  <a:cubicBezTo>
                    <a:pt x="18780" y="507469"/>
                    <a:pt x="26291" y="578891"/>
                    <a:pt x="30047" y="654071"/>
                  </a:cubicBezTo>
                  <a:cubicBezTo>
                    <a:pt x="33803" y="727373"/>
                    <a:pt x="34742" y="800674"/>
                    <a:pt x="32864" y="873975"/>
                  </a:cubicBezTo>
                  <a:lnTo>
                    <a:pt x="30472" y="911317"/>
                  </a:lnTo>
                  <a:lnTo>
                    <a:pt x="28169" y="928950"/>
                  </a:lnTo>
                  <a:lnTo>
                    <a:pt x="26358" y="943365"/>
                  </a:lnTo>
                  <a:lnTo>
                    <a:pt x="30047" y="725493"/>
                  </a:lnTo>
                  <a:cubicBezTo>
                    <a:pt x="30047" y="691662"/>
                    <a:pt x="26291" y="654071"/>
                    <a:pt x="26291" y="616481"/>
                  </a:cubicBezTo>
                  <a:cubicBezTo>
                    <a:pt x="22536" y="578891"/>
                    <a:pt x="18780" y="545059"/>
                    <a:pt x="15024" y="507469"/>
                  </a:cubicBezTo>
                  <a:cubicBezTo>
                    <a:pt x="11268" y="432289"/>
                    <a:pt x="7512" y="360867"/>
                    <a:pt x="3757" y="285686"/>
                  </a:cubicBezTo>
                  <a:cubicBezTo>
                    <a:pt x="1" y="214265"/>
                    <a:pt x="-3755" y="139084"/>
                    <a:pt x="7512" y="67663"/>
                  </a:cubicBezTo>
                  <a:close/>
                  <a:moveTo>
                    <a:pt x="17543" y="60328"/>
                  </a:moveTo>
                  <a:lnTo>
                    <a:pt x="23865" y="89087"/>
                  </a:lnTo>
                  <a:lnTo>
                    <a:pt x="23431" y="91907"/>
                  </a:lnTo>
                  <a:lnTo>
                    <a:pt x="19882" y="79144"/>
                  </a:lnTo>
                  <a:lnTo>
                    <a:pt x="18029" y="66159"/>
                  </a:lnTo>
                  <a:close/>
                  <a:moveTo>
                    <a:pt x="911704" y="52703"/>
                  </a:moveTo>
                  <a:cubicBezTo>
                    <a:pt x="919200" y="84636"/>
                    <a:pt x="922012" y="118446"/>
                    <a:pt x="922949" y="152726"/>
                  </a:cubicBezTo>
                  <a:lnTo>
                    <a:pt x="922949" y="204225"/>
                  </a:lnTo>
                  <a:lnTo>
                    <a:pt x="919200" y="171666"/>
                  </a:lnTo>
                  <a:lnTo>
                    <a:pt x="919200" y="156013"/>
                  </a:lnTo>
                  <a:lnTo>
                    <a:pt x="909279" y="64858"/>
                  </a:lnTo>
                  <a:close/>
                  <a:moveTo>
                    <a:pt x="907956" y="52703"/>
                  </a:moveTo>
                  <a:lnTo>
                    <a:pt x="909279" y="64858"/>
                  </a:lnTo>
                  <a:lnTo>
                    <a:pt x="907956" y="71487"/>
                  </a:lnTo>
                  <a:cubicBezTo>
                    <a:pt x="911704" y="79000"/>
                    <a:pt x="911704" y="82757"/>
                    <a:pt x="911704" y="90271"/>
                  </a:cubicBezTo>
                  <a:cubicBezTo>
                    <a:pt x="911704" y="105298"/>
                    <a:pt x="915452" y="124081"/>
                    <a:pt x="915452" y="139108"/>
                  </a:cubicBezTo>
                  <a:lnTo>
                    <a:pt x="919200" y="171666"/>
                  </a:lnTo>
                  <a:lnTo>
                    <a:pt x="919200" y="207981"/>
                  </a:lnTo>
                  <a:lnTo>
                    <a:pt x="911704" y="135351"/>
                  </a:lnTo>
                  <a:cubicBezTo>
                    <a:pt x="911704" y="116568"/>
                    <a:pt x="907956" y="97784"/>
                    <a:pt x="907956" y="82757"/>
                  </a:cubicBezTo>
                  <a:cubicBezTo>
                    <a:pt x="904207" y="71487"/>
                    <a:pt x="900459" y="60217"/>
                    <a:pt x="907956" y="52703"/>
                  </a:cubicBezTo>
                  <a:close/>
                  <a:moveTo>
                    <a:pt x="15024" y="48867"/>
                  </a:moveTo>
                  <a:lnTo>
                    <a:pt x="16554" y="55828"/>
                  </a:lnTo>
                  <a:lnTo>
                    <a:pt x="18029" y="66159"/>
                  </a:lnTo>
                  <a:lnTo>
                    <a:pt x="18780" y="75181"/>
                  </a:lnTo>
                  <a:lnTo>
                    <a:pt x="19882" y="79144"/>
                  </a:lnTo>
                  <a:lnTo>
                    <a:pt x="22536" y="97735"/>
                  </a:lnTo>
                  <a:cubicBezTo>
                    <a:pt x="18780" y="86458"/>
                    <a:pt x="15024" y="75181"/>
                    <a:pt x="15024" y="63904"/>
                  </a:cubicBezTo>
                  <a:close/>
                  <a:moveTo>
                    <a:pt x="18438" y="45450"/>
                  </a:moveTo>
                  <a:lnTo>
                    <a:pt x="17371" y="58265"/>
                  </a:lnTo>
                  <a:lnTo>
                    <a:pt x="17543" y="60328"/>
                  </a:lnTo>
                  <a:lnTo>
                    <a:pt x="16554" y="55828"/>
                  </a:lnTo>
                  <a:lnTo>
                    <a:pt x="15494" y="48398"/>
                  </a:lnTo>
                  <a:close/>
                  <a:moveTo>
                    <a:pt x="18780" y="45108"/>
                  </a:moveTo>
                  <a:lnTo>
                    <a:pt x="26012" y="78199"/>
                  </a:lnTo>
                  <a:lnTo>
                    <a:pt x="25352" y="79410"/>
                  </a:lnTo>
                  <a:lnTo>
                    <a:pt x="24279" y="86390"/>
                  </a:lnTo>
                  <a:close/>
                  <a:moveTo>
                    <a:pt x="18467" y="45108"/>
                  </a:moveTo>
                  <a:lnTo>
                    <a:pt x="18780" y="45108"/>
                  </a:lnTo>
                  <a:lnTo>
                    <a:pt x="18438" y="45450"/>
                  </a:lnTo>
                  <a:close/>
                  <a:moveTo>
                    <a:pt x="15024" y="45108"/>
                  </a:moveTo>
                  <a:lnTo>
                    <a:pt x="15494" y="48398"/>
                  </a:lnTo>
                  <a:lnTo>
                    <a:pt x="15024" y="48867"/>
                  </a:lnTo>
                  <a:close/>
                  <a:moveTo>
                    <a:pt x="919200" y="33920"/>
                  </a:moveTo>
                  <a:cubicBezTo>
                    <a:pt x="924823" y="45190"/>
                    <a:pt x="925760" y="57399"/>
                    <a:pt x="925760" y="70078"/>
                  </a:cubicBezTo>
                  <a:lnTo>
                    <a:pt x="925852" y="73921"/>
                  </a:lnTo>
                  <a:close/>
                  <a:moveTo>
                    <a:pt x="915452" y="33920"/>
                  </a:moveTo>
                  <a:cubicBezTo>
                    <a:pt x="922949" y="48947"/>
                    <a:pt x="922949" y="63974"/>
                    <a:pt x="922949" y="79000"/>
                  </a:cubicBezTo>
                  <a:lnTo>
                    <a:pt x="922949" y="105298"/>
                  </a:lnTo>
                  <a:lnTo>
                    <a:pt x="919200" y="79000"/>
                  </a:lnTo>
                  <a:cubicBezTo>
                    <a:pt x="919200" y="63974"/>
                    <a:pt x="915452" y="48947"/>
                    <a:pt x="915452" y="33920"/>
                  </a:cubicBezTo>
                  <a:close/>
                  <a:moveTo>
                    <a:pt x="126446" y="33831"/>
                  </a:moveTo>
                  <a:lnTo>
                    <a:pt x="161500" y="33831"/>
                  </a:lnTo>
                  <a:lnTo>
                    <a:pt x="146477" y="35979"/>
                  </a:lnTo>
                  <a:lnTo>
                    <a:pt x="123942" y="37590"/>
                  </a:lnTo>
                  <a:lnTo>
                    <a:pt x="135209" y="37590"/>
                  </a:lnTo>
                  <a:cubicBezTo>
                    <a:pt x="120186" y="41349"/>
                    <a:pt x="105163" y="45108"/>
                    <a:pt x="86384" y="45108"/>
                  </a:cubicBezTo>
                  <a:cubicBezTo>
                    <a:pt x="63849" y="48867"/>
                    <a:pt x="37559" y="52626"/>
                    <a:pt x="30047" y="78940"/>
                  </a:cubicBezTo>
                  <a:lnTo>
                    <a:pt x="28498" y="89572"/>
                  </a:lnTo>
                  <a:lnTo>
                    <a:pt x="26012" y="78199"/>
                  </a:lnTo>
                  <a:lnTo>
                    <a:pt x="33803" y="63904"/>
                  </a:lnTo>
                  <a:cubicBezTo>
                    <a:pt x="41315" y="56386"/>
                    <a:pt x="48826" y="52626"/>
                    <a:pt x="60094" y="48867"/>
                  </a:cubicBezTo>
                  <a:cubicBezTo>
                    <a:pt x="71361" y="45108"/>
                    <a:pt x="82628" y="45108"/>
                    <a:pt x="93896" y="41349"/>
                  </a:cubicBezTo>
                  <a:lnTo>
                    <a:pt x="110171" y="37590"/>
                  </a:lnTo>
                  <a:close/>
                  <a:moveTo>
                    <a:pt x="84762" y="33831"/>
                  </a:moveTo>
                  <a:lnTo>
                    <a:pt x="85982" y="33831"/>
                  </a:lnTo>
                  <a:lnTo>
                    <a:pt x="75117" y="37590"/>
                  </a:lnTo>
                  <a:lnTo>
                    <a:pt x="52582" y="37590"/>
                  </a:lnTo>
                  <a:lnTo>
                    <a:pt x="75117" y="34958"/>
                  </a:lnTo>
                  <a:close/>
                  <a:moveTo>
                    <a:pt x="86603" y="33616"/>
                  </a:moveTo>
                  <a:lnTo>
                    <a:pt x="85982" y="33831"/>
                  </a:lnTo>
                  <a:lnTo>
                    <a:pt x="84762" y="33831"/>
                  </a:lnTo>
                  <a:close/>
                  <a:moveTo>
                    <a:pt x="129576" y="33108"/>
                  </a:moveTo>
                  <a:lnTo>
                    <a:pt x="126446" y="33831"/>
                  </a:lnTo>
                  <a:lnTo>
                    <a:pt x="85982" y="33831"/>
                  </a:lnTo>
                  <a:lnTo>
                    <a:pt x="85982" y="33831"/>
                  </a:lnTo>
                  <a:lnTo>
                    <a:pt x="97651" y="33831"/>
                  </a:lnTo>
                  <a:cubicBezTo>
                    <a:pt x="105163" y="33831"/>
                    <a:pt x="112675" y="33831"/>
                    <a:pt x="120186" y="33831"/>
                  </a:cubicBezTo>
                  <a:close/>
                  <a:moveTo>
                    <a:pt x="83128" y="29822"/>
                  </a:moveTo>
                  <a:lnTo>
                    <a:pt x="75117" y="33831"/>
                  </a:lnTo>
                  <a:lnTo>
                    <a:pt x="84762" y="33831"/>
                  </a:lnTo>
                  <a:lnTo>
                    <a:pt x="84762" y="33831"/>
                  </a:lnTo>
                  <a:lnTo>
                    <a:pt x="75117" y="33831"/>
                  </a:lnTo>
                  <a:lnTo>
                    <a:pt x="52582" y="33831"/>
                  </a:lnTo>
                  <a:cubicBezTo>
                    <a:pt x="52582" y="33831"/>
                    <a:pt x="52582" y="37590"/>
                    <a:pt x="52582" y="37590"/>
                  </a:cubicBezTo>
                  <a:cubicBezTo>
                    <a:pt x="48826" y="37590"/>
                    <a:pt x="48826" y="33831"/>
                    <a:pt x="48826" y="33831"/>
                  </a:cubicBezTo>
                  <a:close/>
                  <a:moveTo>
                    <a:pt x="595318" y="22192"/>
                  </a:moveTo>
                  <a:lnTo>
                    <a:pt x="609008" y="22432"/>
                  </a:lnTo>
                  <a:lnTo>
                    <a:pt x="604683" y="22554"/>
                  </a:lnTo>
                  <a:lnTo>
                    <a:pt x="589297" y="22424"/>
                  </a:lnTo>
                  <a:close/>
                  <a:moveTo>
                    <a:pt x="478489" y="21484"/>
                  </a:moveTo>
                  <a:lnTo>
                    <a:pt x="589297" y="22424"/>
                  </a:lnTo>
                  <a:lnTo>
                    <a:pt x="488254" y="26313"/>
                  </a:lnTo>
                  <a:cubicBezTo>
                    <a:pt x="413138" y="30072"/>
                    <a:pt x="341778" y="33831"/>
                    <a:pt x="270418" y="37590"/>
                  </a:cubicBezTo>
                  <a:lnTo>
                    <a:pt x="135209" y="37590"/>
                  </a:lnTo>
                  <a:lnTo>
                    <a:pt x="146477" y="35979"/>
                  </a:lnTo>
                  <a:lnTo>
                    <a:pt x="176523" y="33831"/>
                  </a:lnTo>
                  <a:lnTo>
                    <a:pt x="249761" y="33831"/>
                  </a:lnTo>
                  <a:cubicBezTo>
                    <a:pt x="315487" y="31012"/>
                    <a:pt x="381214" y="26313"/>
                    <a:pt x="446940" y="22554"/>
                  </a:cubicBezTo>
                  <a:close/>
                  <a:moveTo>
                    <a:pt x="368535" y="20551"/>
                  </a:moveTo>
                  <a:lnTo>
                    <a:pt x="438867" y="21148"/>
                  </a:lnTo>
                  <a:lnTo>
                    <a:pt x="289197" y="26313"/>
                  </a:lnTo>
                  <a:cubicBezTo>
                    <a:pt x="251639" y="30072"/>
                    <a:pt x="214081" y="30072"/>
                    <a:pt x="176523" y="33831"/>
                  </a:cubicBezTo>
                  <a:lnTo>
                    <a:pt x="176523" y="33831"/>
                  </a:lnTo>
                  <a:lnTo>
                    <a:pt x="161500" y="33831"/>
                  </a:lnTo>
                  <a:lnTo>
                    <a:pt x="187790" y="30072"/>
                  </a:lnTo>
                  <a:close/>
                  <a:moveTo>
                    <a:pt x="678810" y="20464"/>
                  </a:moveTo>
                  <a:lnTo>
                    <a:pt x="893879" y="22554"/>
                  </a:lnTo>
                  <a:cubicBezTo>
                    <a:pt x="799985" y="26313"/>
                    <a:pt x="709846" y="22554"/>
                    <a:pt x="615951" y="22554"/>
                  </a:cubicBezTo>
                  <a:lnTo>
                    <a:pt x="609008" y="22432"/>
                  </a:lnTo>
                  <a:close/>
                  <a:moveTo>
                    <a:pt x="471572" y="20019"/>
                  </a:moveTo>
                  <a:lnTo>
                    <a:pt x="504580" y="20599"/>
                  </a:lnTo>
                  <a:lnTo>
                    <a:pt x="478489" y="21484"/>
                  </a:lnTo>
                  <a:lnTo>
                    <a:pt x="438867" y="21148"/>
                  </a:lnTo>
                  <a:close/>
                  <a:moveTo>
                    <a:pt x="260325" y="19633"/>
                  </a:moveTo>
                  <a:lnTo>
                    <a:pt x="323640" y="20170"/>
                  </a:lnTo>
                  <a:lnTo>
                    <a:pt x="262906" y="22554"/>
                  </a:lnTo>
                  <a:cubicBezTo>
                    <a:pt x="232860" y="26313"/>
                    <a:pt x="199058" y="26313"/>
                    <a:pt x="169012" y="30072"/>
                  </a:cubicBezTo>
                  <a:lnTo>
                    <a:pt x="129576" y="33108"/>
                  </a:lnTo>
                  <a:lnTo>
                    <a:pt x="142721" y="30072"/>
                  </a:lnTo>
                  <a:lnTo>
                    <a:pt x="219428" y="21847"/>
                  </a:lnTo>
                  <a:close/>
                  <a:moveTo>
                    <a:pt x="664729" y="19520"/>
                  </a:moveTo>
                  <a:lnTo>
                    <a:pt x="674635" y="19735"/>
                  </a:lnTo>
                  <a:lnTo>
                    <a:pt x="710068" y="19583"/>
                  </a:lnTo>
                  <a:lnTo>
                    <a:pt x="678810" y="20464"/>
                  </a:lnTo>
                  <a:lnTo>
                    <a:pt x="647977" y="20165"/>
                  </a:lnTo>
                  <a:close/>
                  <a:moveTo>
                    <a:pt x="546447" y="19178"/>
                  </a:moveTo>
                  <a:lnTo>
                    <a:pt x="647977" y="20165"/>
                  </a:lnTo>
                  <a:lnTo>
                    <a:pt x="595318" y="22192"/>
                  </a:lnTo>
                  <a:lnTo>
                    <a:pt x="504580" y="20599"/>
                  </a:lnTo>
                  <a:close/>
                  <a:moveTo>
                    <a:pt x="196841" y="19095"/>
                  </a:moveTo>
                  <a:lnTo>
                    <a:pt x="241552" y="19474"/>
                  </a:lnTo>
                  <a:lnTo>
                    <a:pt x="219428" y="21847"/>
                  </a:lnTo>
                  <a:lnTo>
                    <a:pt x="159681" y="25080"/>
                  </a:lnTo>
                  <a:lnTo>
                    <a:pt x="86603" y="33616"/>
                  </a:lnTo>
                  <a:lnTo>
                    <a:pt x="104937" y="27273"/>
                  </a:lnTo>
                  <a:lnTo>
                    <a:pt x="139680" y="23213"/>
                  </a:lnTo>
                  <a:lnTo>
                    <a:pt x="153988" y="22554"/>
                  </a:lnTo>
                  <a:lnTo>
                    <a:pt x="184846" y="19747"/>
                  </a:lnTo>
                  <a:close/>
                  <a:moveTo>
                    <a:pt x="138965" y="18795"/>
                  </a:moveTo>
                  <a:lnTo>
                    <a:pt x="161500" y="18795"/>
                  </a:lnTo>
                  <a:lnTo>
                    <a:pt x="192420" y="19057"/>
                  </a:lnTo>
                  <a:lnTo>
                    <a:pt x="184846" y="19747"/>
                  </a:lnTo>
                  <a:lnTo>
                    <a:pt x="155866" y="21321"/>
                  </a:lnTo>
                  <a:lnTo>
                    <a:pt x="139680" y="23213"/>
                  </a:lnTo>
                  <a:lnTo>
                    <a:pt x="113144" y="24434"/>
                  </a:lnTo>
                  <a:lnTo>
                    <a:pt x="104937" y="27273"/>
                  </a:lnTo>
                  <a:lnTo>
                    <a:pt x="83128" y="29822"/>
                  </a:lnTo>
                  <a:lnTo>
                    <a:pt x="97651" y="22554"/>
                  </a:lnTo>
                  <a:close/>
                  <a:moveTo>
                    <a:pt x="774298" y="17772"/>
                  </a:moveTo>
                  <a:lnTo>
                    <a:pt x="893879" y="18795"/>
                  </a:lnTo>
                  <a:lnTo>
                    <a:pt x="710068" y="19583"/>
                  </a:lnTo>
                  <a:close/>
                  <a:moveTo>
                    <a:pt x="668543" y="16868"/>
                  </a:moveTo>
                  <a:lnTo>
                    <a:pt x="721796" y="17323"/>
                  </a:lnTo>
                  <a:lnTo>
                    <a:pt x="683555" y="18795"/>
                  </a:lnTo>
                  <a:lnTo>
                    <a:pt x="664729" y="19520"/>
                  </a:lnTo>
                  <a:lnTo>
                    <a:pt x="586461" y="17821"/>
                  </a:lnTo>
                  <a:lnTo>
                    <a:pt x="611301" y="16978"/>
                  </a:lnTo>
                  <a:lnTo>
                    <a:pt x="649753" y="17386"/>
                  </a:lnTo>
                  <a:close/>
                  <a:moveTo>
                    <a:pt x="464626" y="15423"/>
                  </a:moveTo>
                  <a:lnTo>
                    <a:pt x="486885" y="15659"/>
                  </a:lnTo>
                  <a:lnTo>
                    <a:pt x="586461" y="17821"/>
                  </a:lnTo>
                  <a:lnTo>
                    <a:pt x="546447" y="19178"/>
                  </a:lnTo>
                  <a:lnTo>
                    <a:pt x="507033" y="18795"/>
                  </a:lnTo>
                  <a:lnTo>
                    <a:pt x="471572" y="20019"/>
                  </a:lnTo>
                  <a:lnTo>
                    <a:pt x="401871" y="18795"/>
                  </a:lnTo>
                  <a:lnTo>
                    <a:pt x="368535" y="20551"/>
                  </a:lnTo>
                  <a:lnTo>
                    <a:pt x="323640" y="20170"/>
                  </a:lnTo>
                  <a:lnTo>
                    <a:pt x="424920" y="16195"/>
                  </a:lnTo>
                  <a:close/>
                  <a:moveTo>
                    <a:pt x="447020" y="15236"/>
                  </a:moveTo>
                  <a:lnTo>
                    <a:pt x="448860" y="15256"/>
                  </a:lnTo>
                  <a:lnTo>
                    <a:pt x="424920" y="16195"/>
                  </a:lnTo>
                  <a:lnTo>
                    <a:pt x="267132" y="19265"/>
                  </a:lnTo>
                  <a:lnTo>
                    <a:pt x="260325" y="19633"/>
                  </a:lnTo>
                  <a:lnTo>
                    <a:pt x="241552" y="19474"/>
                  </a:lnTo>
                  <a:lnTo>
                    <a:pt x="247883" y="18795"/>
                  </a:lnTo>
                  <a:close/>
                  <a:moveTo>
                    <a:pt x="475322" y="15215"/>
                  </a:moveTo>
                  <a:lnTo>
                    <a:pt x="625424" y="16499"/>
                  </a:lnTo>
                  <a:lnTo>
                    <a:pt x="611301" y="16978"/>
                  </a:lnTo>
                  <a:lnTo>
                    <a:pt x="486885" y="15659"/>
                  </a:lnTo>
                  <a:lnTo>
                    <a:pt x="470633" y="15306"/>
                  </a:lnTo>
                  <a:close/>
                  <a:moveTo>
                    <a:pt x="456992" y="15058"/>
                  </a:moveTo>
                  <a:lnTo>
                    <a:pt x="460650" y="15089"/>
                  </a:lnTo>
                  <a:lnTo>
                    <a:pt x="470633" y="15306"/>
                  </a:lnTo>
                  <a:lnTo>
                    <a:pt x="464626" y="15423"/>
                  </a:lnTo>
                  <a:lnTo>
                    <a:pt x="448860" y="15256"/>
                  </a:lnTo>
                  <a:lnTo>
                    <a:pt x="451312" y="15159"/>
                  </a:lnTo>
                  <a:close/>
                  <a:moveTo>
                    <a:pt x="240372" y="15036"/>
                  </a:moveTo>
                  <a:lnTo>
                    <a:pt x="286694" y="15036"/>
                  </a:lnTo>
                  <a:lnTo>
                    <a:pt x="262906" y="15506"/>
                  </a:lnTo>
                  <a:lnTo>
                    <a:pt x="196841" y="19095"/>
                  </a:lnTo>
                  <a:lnTo>
                    <a:pt x="192420" y="19057"/>
                  </a:lnTo>
                  <a:lnTo>
                    <a:pt x="195302" y="18795"/>
                  </a:lnTo>
                  <a:cubicBezTo>
                    <a:pt x="210325" y="18795"/>
                    <a:pt x="225348" y="15036"/>
                    <a:pt x="240372" y="15036"/>
                  </a:cubicBezTo>
                  <a:close/>
                  <a:moveTo>
                    <a:pt x="97651" y="15036"/>
                  </a:moveTo>
                  <a:lnTo>
                    <a:pt x="180279" y="15036"/>
                  </a:lnTo>
                  <a:lnTo>
                    <a:pt x="138965" y="18795"/>
                  </a:lnTo>
                  <a:lnTo>
                    <a:pt x="105163" y="18795"/>
                  </a:lnTo>
                  <a:cubicBezTo>
                    <a:pt x="90140" y="22554"/>
                    <a:pt x="71361" y="18795"/>
                    <a:pt x="56338" y="22554"/>
                  </a:cubicBezTo>
                  <a:cubicBezTo>
                    <a:pt x="41315" y="22554"/>
                    <a:pt x="22536" y="26313"/>
                    <a:pt x="18780" y="41349"/>
                  </a:cubicBezTo>
                  <a:lnTo>
                    <a:pt x="18467" y="45108"/>
                  </a:lnTo>
                  <a:lnTo>
                    <a:pt x="15024" y="45108"/>
                  </a:lnTo>
                  <a:lnTo>
                    <a:pt x="15024" y="33831"/>
                  </a:lnTo>
                  <a:cubicBezTo>
                    <a:pt x="22536" y="26313"/>
                    <a:pt x="33803" y="22554"/>
                    <a:pt x="45070" y="18795"/>
                  </a:cubicBezTo>
                  <a:cubicBezTo>
                    <a:pt x="63849" y="15036"/>
                    <a:pt x="78873" y="15036"/>
                    <a:pt x="97651" y="15036"/>
                  </a:cubicBezTo>
                  <a:close/>
                  <a:moveTo>
                    <a:pt x="788458" y="14356"/>
                  </a:moveTo>
                  <a:lnTo>
                    <a:pt x="807496" y="15036"/>
                  </a:lnTo>
                  <a:lnTo>
                    <a:pt x="841323" y="15883"/>
                  </a:lnTo>
                  <a:lnTo>
                    <a:pt x="774298" y="17772"/>
                  </a:lnTo>
                  <a:lnTo>
                    <a:pt x="721796" y="17323"/>
                  </a:lnTo>
                  <a:lnTo>
                    <a:pt x="781206" y="15036"/>
                  </a:lnTo>
                  <a:close/>
                  <a:moveTo>
                    <a:pt x="800435" y="13232"/>
                  </a:moveTo>
                  <a:lnTo>
                    <a:pt x="788458" y="14356"/>
                  </a:lnTo>
                  <a:lnTo>
                    <a:pt x="775922" y="13908"/>
                  </a:lnTo>
                  <a:close/>
                  <a:moveTo>
                    <a:pt x="738014" y="12553"/>
                  </a:moveTo>
                  <a:lnTo>
                    <a:pt x="775922" y="13908"/>
                  </a:lnTo>
                  <a:lnTo>
                    <a:pt x="668543" y="16868"/>
                  </a:lnTo>
                  <a:lnTo>
                    <a:pt x="625424" y="16499"/>
                  </a:lnTo>
                  <a:lnTo>
                    <a:pt x="668532" y="15036"/>
                  </a:lnTo>
                  <a:close/>
                  <a:moveTo>
                    <a:pt x="840965" y="12115"/>
                  </a:moveTo>
                  <a:lnTo>
                    <a:pt x="863833" y="12687"/>
                  </a:lnTo>
                  <a:lnTo>
                    <a:pt x="871345" y="12499"/>
                  </a:lnTo>
                  <a:lnTo>
                    <a:pt x="871345" y="15036"/>
                  </a:lnTo>
                  <a:lnTo>
                    <a:pt x="840380" y="12131"/>
                  </a:lnTo>
                  <a:close/>
                  <a:moveTo>
                    <a:pt x="818368" y="11549"/>
                  </a:moveTo>
                  <a:lnTo>
                    <a:pt x="839933" y="12089"/>
                  </a:lnTo>
                  <a:lnTo>
                    <a:pt x="840380" y="12131"/>
                  </a:lnTo>
                  <a:lnTo>
                    <a:pt x="800435" y="13232"/>
                  </a:lnTo>
                  <a:close/>
                  <a:moveTo>
                    <a:pt x="920170" y="11277"/>
                  </a:moveTo>
                  <a:cubicBezTo>
                    <a:pt x="920170" y="11277"/>
                    <a:pt x="920170" y="15036"/>
                    <a:pt x="920170" y="15036"/>
                  </a:cubicBezTo>
                  <a:cubicBezTo>
                    <a:pt x="901391" y="16916"/>
                    <a:pt x="882612" y="16916"/>
                    <a:pt x="863833" y="16446"/>
                  </a:cubicBezTo>
                  <a:lnTo>
                    <a:pt x="841323" y="15883"/>
                  </a:lnTo>
                  <a:lnTo>
                    <a:pt x="871345" y="15036"/>
                  </a:lnTo>
                  <a:cubicBezTo>
                    <a:pt x="871345" y="15036"/>
                    <a:pt x="872284" y="14096"/>
                    <a:pt x="872753" y="13157"/>
                  </a:cubicBezTo>
                  <a:lnTo>
                    <a:pt x="872243" y="12476"/>
                  </a:lnTo>
                  <a:lnTo>
                    <a:pt x="900139" y="11778"/>
                  </a:lnTo>
                  <a:lnTo>
                    <a:pt x="916414" y="15036"/>
                  </a:lnTo>
                  <a:cubicBezTo>
                    <a:pt x="916414" y="15036"/>
                    <a:pt x="916414" y="11277"/>
                    <a:pt x="920170" y="11277"/>
                  </a:cubicBezTo>
                  <a:close/>
                  <a:moveTo>
                    <a:pt x="871345" y="11277"/>
                  </a:moveTo>
                  <a:lnTo>
                    <a:pt x="872243" y="12476"/>
                  </a:lnTo>
                  <a:lnTo>
                    <a:pt x="871345" y="12499"/>
                  </a:lnTo>
                  <a:close/>
                  <a:moveTo>
                    <a:pt x="817095" y="7518"/>
                  </a:moveTo>
                  <a:lnTo>
                    <a:pt x="827944" y="7518"/>
                  </a:lnTo>
                  <a:lnTo>
                    <a:pt x="871345" y="11277"/>
                  </a:lnTo>
                  <a:lnTo>
                    <a:pt x="840965" y="12115"/>
                  </a:lnTo>
                  <a:lnTo>
                    <a:pt x="839933" y="12089"/>
                  </a:lnTo>
                  <a:lnTo>
                    <a:pt x="826275" y="10807"/>
                  </a:lnTo>
                  <a:lnTo>
                    <a:pt x="818368" y="11549"/>
                  </a:lnTo>
                  <a:lnTo>
                    <a:pt x="807496" y="11277"/>
                  </a:lnTo>
                  <a:lnTo>
                    <a:pt x="783325" y="10443"/>
                  </a:lnTo>
                  <a:close/>
                  <a:moveTo>
                    <a:pt x="698578" y="7518"/>
                  </a:moveTo>
                  <a:lnTo>
                    <a:pt x="783325" y="10443"/>
                  </a:lnTo>
                  <a:lnTo>
                    <a:pt x="773694" y="11277"/>
                  </a:lnTo>
                  <a:lnTo>
                    <a:pt x="738014" y="12553"/>
                  </a:lnTo>
                  <a:lnTo>
                    <a:pt x="702334" y="11277"/>
                  </a:lnTo>
                  <a:cubicBezTo>
                    <a:pt x="627218" y="11277"/>
                    <a:pt x="555858" y="15036"/>
                    <a:pt x="484498" y="15036"/>
                  </a:cubicBezTo>
                  <a:lnTo>
                    <a:pt x="475322" y="15215"/>
                  </a:lnTo>
                  <a:lnTo>
                    <a:pt x="460650" y="15089"/>
                  </a:lnTo>
                  <a:lnTo>
                    <a:pt x="458208" y="15036"/>
                  </a:lnTo>
                  <a:lnTo>
                    <a:pt x="456992" y="15058"/>
                  </a:lnTo>
                  <a:lnTo>
                    <a:pt x="454452" y="15036"/>
                  </a:lnTo>
                  <a:lnTo>
                    <a:pt x="451312" y="15159"/>
                  </a:lnTo>
                  <a:lnTo>
                    <a:pt x="447020" y="15236"/>
                  </a:lnTo>
                  <a:lnTo>
                    <a:pt x="428161" y="15036"/>
                  </a:lnTo>
                  <a:lnTo>
                    <a:pt x="286694" y="15036"/>
                  </a:lnTo>
                  <a:lnTo>
                    <a:pt x="476987" y="11277"/>
                  </a:lnTo>
                  <a:cubicBezTo>
                    <a:pt x="552102" y="11277"/>
                    <a:pt x="623462" y="7518"/>
                    <a:pt x="698578" y="7518"/>
                  </a:cubicBezTo>
                  <a:close/>
                  <a:moveTo>
                    <a:pt x="709846" y="0"/>
                  </a:moveTo>
                  <a:cubicBezTo>
                    <a:pt x="747404" y="0"/>
                    <a:pt x="784961" y="3759"/>
                    <a:pt x="822519" y="3759"/>
                  </a:cubicBezTo>
                  <a:cubicBezTo>
                    <a:pt x="841298" y="3759"/>
                    <a:pt x="860077" y="7518"/>
                    <a:pt x="878856" y="7518"/>
                  </a:cubicBezTo>
                  <a:cubicBezTo>
                    <a:pt x="886368" y="7518"/>
                    <a:pt x="893879" y="7518"/>
                    <a:pt x="901391" y="7518"/>
                  </a:cubicBezTo>
                  <a:cubicBezTo>
                    <a:pt x="908903" y="7518"/>
                    <a:pt x="912658" y="7518"/>
                    <a:pt x="920170" y="11277"/>
                  </a:cubicBezTo>
                  <a:lnTo>
                    <a:pt x="900139" y="11778"/>
                  </a:lnTo>
                  <a:lnTo>
                    <a:pt x="897635" y="11277"/>
                  </a:lnTo>
                  <a:cubicBezTo>
                    <a:pt x="878856" y="11277"/>
                    <a:pt x="863833" y="11277"/>
                    <a:pt x="845054" y="7518"/>
                  </a:cubicBezTo>
                  <a:lnTo>
                    <a:pt x="827944" y="7518"/>
                  </a:lnTo>
                  <a:lnTo>
                    <a:pt x="822519" y="7048"/>
                  </a:lnTo>
                  <a:lnTo>
                    <a:pt x="817095" y="7518"/>
                  </a:lnTo>
                  <a:lnTo>
                    <a:pt x="788717" y="7518"/>
                  </a:lnTo>
                  <a:cubicBezTo>
                    <a:pt x="751159" y="3759"/>
                    <a:pt x="713601" y="3759"/>
                    <a:pt x="679799" y="3759"/>
                  </a:cubicBezTo>
                  <a:cubicBezTo>
                    <a:pt x="604683" y="3759"/>
                    <a:pt x="529568" y="7518"/>
                    <a:pt x="458208" y="7518"/>
                  </a:cubicBezTo>
                  <a:cubicBezTo>
                    <a:pt x="383092" y="7518"/>
                    <a:pt x="311732" y="11277"/>
                    <a:pt x="240372" y="15036"/>
                  </a:cubicBezTo>
                  <a:lnTo>
                    <a:pt x="206569" y="15036"/>
                  </a:lnTo>
                  <a:lnTo>
                    <a:pt x="180279" y="15036"/>
                  </a:lnTo>
                  <a:cubicBezTo>
                    <a:pt x="210325" y="15036"/>
                    <a:pt x="240372" y="11277"/>
                    <a:pt x="270418" y="7518"/>
                  </a:cubicBezTo>
                  <a:cubicBezTo>
                    <a:pt x="345534" y="3759"/>
                    <a:pt x="416894" y="3759"/>
                    <a:pt x="492010" y="3759"/>
                  </a:cubicBezTo>
                  <a:cubicBezTo>
                    <a:pt x="563370" y="0"/>
                    <a:pt x="638486" y="0"/>
                    <a:pt x="70984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59"/>
            <p:cNvSpPr txBox="1">
              <a:spLocks noChangeArrowheads="1"/>
            </p:cNvSpPr>
            <p:nvPr/>
          </p:nvSpPr>
          <p:spPr bwMode="auto">
            <a:xfrm flipH="1">
              <a:off x="5849243" y="3155329"/>
              <a:ext cx="1298326" cy="421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logging</a:t>
              </a:r>
              <a:endPara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61320" y="376300"/>
            <a:ext cx="1601641" cy="1260408"/>
            <a:chOff x="1775520" y="2888940"/>
            <a:chExt cx="1464498" cy="1152128"/>
          </a:xfrm>
        </p:grpSpPr>
        <p:sp>
          <p:nvSpPr>
            <p:cNvPr id="18" name="任意多边形 17"/>
            <p:cNvSpPr>
              <a:spLocks/>
            </p:cNvSpPr>
            <p:nvPr/>
          </p:nvSpPr>
          <p:spPr bwMode="auto">
            <a:xfrm>
              <a:off x="1775520" y="2888940"/>
              <a:ext cx="1464498" cy="1152128"/>
            </a:xfrm>
            <a:custGeom>
              <a:avLst/>
              <a:gdLst>
                <a:gd name="connsiteX0" fmla="*/ 382260 w 956683"/>
                <a:gd name="connsiteY0" fmla="*/ 1106577 h 1127126"/>
                <a:gd name="connsiteX1" fmla="*/ 404936 w 956683"/>
                <a:gd name="connsiteY1" fmla="*/ 1106969 h 1127126"/>
                <a:gd name="connsiteX2" fmla="*/ 398186 w 956683"/>
                <a:gd name="connsiteY2" fmla="*/ 1107436 h 1127126"/>
                <a:gd name="connsiteX3" fmla="*/ 371954 w 956683"/>
                <a:gd name="connsiteY3" fmla="*/ 1108343 h 1127126"/>
                <a:gd name="connsiteX4" fmla="*/ 158302 w 956683"/>
                <a:gd name="connsiteY4" fmla="*/ 1119613 h 1127126"/>
                <a:gd name="connsiteX5" fmla="*/ 15868 w 956683"/>
                <a:gd name="connsiteY5" fmla="*/ 1123369 h 1127126"/>
                <a:gd name="connsiteX6" fmla="*/ 105827 w 956683"/>
                <a:gd name="connsiteY6" fmla="*/ 1119613 h 1127126"/>
                <a:gd name="connsiteX7" fmla="*/ 203282 w 956683"/>
                <a:gd name="connsiteY7" fmla="*/ 1115856 h 1127126"/>
                <a:gd name="connsiteX8" fmla="*/ 545734 w 956683"/>
                <a:gd name="connsiteY8" fmla="*/ 1105269 h 1127126"/>
                <a:gd name="connsiteX9" fmla="*/ 446919 w 956683"/>
                <a:gd name="connsiteY9" fmla="*/ 1112099 h 1127126"/>
                <a:gd name="connsiteX10" fmla="*/ 15868 w 956683"/>
                <a:gd name="connsiteY10" fmla="*/ 1127126 h 1127126"/>
                <a:gd name="connsiteX11" fmla="*/ 117072 w 956683"/>
                <a:gd name="connsiteY11" fmla="*/ 1123369 h 1127126"/>
                <a:gd name="connsiteX12" fmla="*/ 222023 w 956683"/>
                <a:gd name="connsiteY12" fmla="*/ 1119613 h 1127126"/>
                <a:gd name="connsiteX13" fmla="*/ 398186 w 956683"/>
                <a:gd name="connsiteY13" fmla="*/ 1107436 h 1127126"/>
                <a:gd name="connsiteX14" fmla="*/ 409436 w 956683"/>
                <a:gd name="connsiteY14" fmla="*/ 1107047 h 1127126"/>
                <a:gd name="connsiteX15" fmla="*/ 484402 w 956683"/>
                <a:gd name="connsiteY15" fmla="*/ 1108343 h 1127126"/>
                <a:gd name="connsiteX16" fmla="*/ 555619 w 956683"/>
                <a:gd name="connsiteY16" fmla="*/ 1104586 h 1127126"/>
                <a:gd name="connsiteX17" fmla="*/ 559367 w 956683"/>
                <a:gd name="connsiteY17" fmla="*/ 1104586 h 1127126"/>
                <a:gd name="connsiteX18" fmla="*/ 545734 w 956683"/>
                <a:gd name="connsiteY18" fmla="*/ 1105269 h 1127126"/>
                <a:gd name="connsiteX19" fmla="*/ 532640 w 956683"/>
                <a:gd name="connsiteY19" fmla="*/ 1102789 h 1127126"/>
                <a:gd name="connsiteX20" fmla="*/ 480653 w 956683"/>
                <a:gd name="connsiteY20" fmla="*/ 1104586 h 1127126"/>
                <a:gd name="connsiteX21" fmla="*/ 409436 w 956683"/>
                <a:gd name="connsiteY21" fmla="*/ 1107047 h 1127126"/>
                <a:gd name="connsiteX22" fmla="*/ 404936 w 956683"/>
                <a:gd name="connsiteY22" fmla="*/ 1106969 h 1127126"/>
                <a:gd name="connsiteX23" fmla="*/ 439422 w 956683"/>
                <a:gd name="connsiteY23" fmla="*/ 1104586 h 1127126"/>
                <a:gd name="connsiteX24" fmla="*/ 653073 w 956683"/>
                <a:gd name="connsiteY24" fmla="*/ 1101366 h 1127126"/>
                <a:gd name="connsiteX25" fmla="*/ 653073 w 956683"/>
                <a:gd name="connsiteY25" fmla="*/ 1115856 h 1127126"/>
                <a:gd name="connsiteX26" fmla="*/ 649325 w 956683"/>
                <a:gd name="connsiteY26" fmla="*/ 1115856 h 1127126"/>
                <a:gd name="connsiteX27" fmla="*/ 649503 w 956683"/>
                <a:gd name="connsiteY27" fmla="*/ 1101621 h 1127126"/>
                <a:gd name="connsiteX28" fmla="*/ 649556 w 956683"/>
                <a:gd name="connsiteY28" fmla="*/ 1097322 h 1127126"/>
                <a:gd name="connsiteX29" fmla="*/ 649503 w 956683"/>
                <a:gd name="connsiteY29" fmla="*/ 1101621 h 1127126"/>
                <a:gd name="connsiteX30" fmla="*/ 608094 w 956683"/>
                <a:gd name="connsiteY30" fmla="*/ 1104586 h 1127126"/>
                <a:gd name="connsiteX31" fmla="*/ 559367 w 956683"/>
                <a:gd name="connsiteY31" fmla="*/ 1104586 h 1127126"/>
                <a:gd name="connsiteX32" fmla="*/ 634332 w 956683"/>
                <a:gd name="connsiteY32" fmla="*/ 1100829 h 1127126"/>
                <a:gd name="connsiteX33" fmla="*/ 532640 w 956683"/>
                <a:gd name="connsiteY33" fmla="*/ 1102789 h 1127126"/>
                <a:gd name="connsiteX34" fmla="*/ 589353 w 956683"/>
                <a:gd name="connsiteY34" fmla="*/ 1100829 h 1127126"/>
                <a:gd name="connsiteX35" fmla="*/ 634332 w 956683"/>
                <a:gd name="connsiteY35" fmla="*/ 1099565 h 1127126"/>
                <a:gd name="connsiteX36" fmla="*/ 639486 w 956683"/>
                <a:gd name="connsiteY36" fmla="*/ 1099420 h 1127126"/>
                <a:gd name="connsiteX37" fmla="*/ 672833 w 956683"/>
                <a:gd name="connsiteY37" fmla="*/ 1097142 h 1127126"/>
                <a:gd name="connsiteX38" fmla="*/ 660570 w 956683"/>
                <a:gd name="connsiteY38" fmla="*/ 1104586 h 1127126"/>
                <a:gd name="connsiteX39" fmla="*/ 660570 w 956683"/>
                <a:gd name="connsiteY39" fmla="*/ 1100829 h 1127126"/>
                <a:gd name="connsiteX40" fmla="*/ 663453 w 956683"/>
                <a:gd name="connsiteY40" fmla="*/ 1099962 h 1127126"/>
                <a:gd name="connsiteX41" fmla="*/ 664318 w 956683"/>
                <a:gd name="connsiteY41" fmla="*/ 1100829 h 1127126"/>
                <a:gd name="connsiteX42" fmla="*/ 668038 w 956683"/>
                <a:gd name="connsiteY42" fmla="*/ 1098584 h 1127126"/>
                <a:gd name="connsiteX43" fmla="*/ 634332 w 956683"/>
                <a:gd name="connsiteY43" fmla="*/ 1097072 h 1127126"/>
                <a:gd name="connsiteX44" fmla="*/ 529381 w 956683"/>
                <a:gd name="connsiteY44" fmla="*/ 1100829 h 1127126"/>
                <a:gd name="connsiteX45" fmla="*/ 420681 w 956683"/>
                <a:gd name="connsiteY45" fmla="*/ 1104586 h 1127126"/>
                <a:gd name="connsiteX46" fmla="*/ 634332 w 956683"/>
                <a:gd name="connsiteY46" fmla="*/ 1097072 h 1127126"/>
                <a:gd name="connsiteX47" fmla="*/ 49603 w 956683"/>
                <a:gd name="connsiteY47" fmla="*/ 1097072 h 1127126"/>
                <a:gd name="connsiteX48" fmla="*/ 203282 w 956683"/>
                <a:gd name="connsiteY48" fmla="*/ 1100829 h 1127126"/>
                <a:gd name="connsiteX49" fmla="*/ 420681 w 956683"/>
                <a:gd name="connsiteY49" fmla="*/ 1104586 h 1127126"/>
                <a:gd name="connsiteX50" fmla="*/ 382260 w 956683"/>
                <a:gd name="connsiteY50" fmla="*/ 1106577 h 1127126"/>
                <a:gd name="connsiteX51" fmla="*/ 267002 w 956683"/>
                <a:gd name="connsiteY51" fmla="*/ 1104586 h 1127126"/>
                <a:gd name="connsiteX52" fmla="*/ 49603 w 956683"/>
                <a:gd name="connsiteY52" fmla="*/ 1100829 h 1127126"/>
                <a:gd name="connsiteX53" fmla="*/ 49603 w 956683"/>
                <a:gd name="connsiteY53" fmla="*/ 1097072 h 1127126"/>
                <a:gd name="connsiteX54" fmla="*/ 666507 w 956683"/>
                <a:gd name="connsiteY54" fmla="*/ 1093789 h 1127126"/>
                <a:gd name="connsiteX55" fmla="*/ 660570 w 956683"/>
                <a:gd name="connsiteY55" fmla="*/ 1097072 h 1127126"/>
                <a:gd name="connsiteX56" fmla="*/ 662868 w 956683"/>
                <a:gd name="connsiteY56" fmla="*/ 1099375 h 1127126"/>
                <a:gd name="connsiteX57" fmla="*/ 660570 w 956683"/>
                <a:gd name="connsiteY57" fmla="*/ 1100829 h 1127126"/>
                <a:gd name="connsiteX58" fmla="*/ 653073 w 956683"/>
                <a:gd name="connsiteY58" fmla="*/ 1101366 h 1127126"/>
                <a:gd name="connsiteX59" fmla="*/ 653073 w 956683"/>
                <a:gd name="connsiteY59" fmla="*/ 1096589 h 1127126"/>
                <a:gd name="connsiteX60" fmla="*/ 680976 w 956683"/>
                <a:gd name="connsiteY60" fmla="*/ 1090774 h 1127126"/>
                <a:gd name="connsiteX61" fmla="*/ 668038 w 956683"/>
                <a:gd name="connsiteY61" fmla="*/ 1098584 h 1127126"/>
                <a:gd name="connsiteX62" fmla="*/ 663453 w 956683"/>
                <a:gd name="connsiteY62" fmla="*/ 1099962 h 1127126"/>
                <a:gd name="connsiteX63" fmla="*/ 662868 w 956683"/>
                <a:gd name="connsiteY63" fmla="*/ 1099375 h 1127126"/>
                <a:gd name="connsiteX64" fmla="*/ 674246 w 956683"/>
                <a:gd name="connsiteY64" fmla="*/ 1092177 h 1127126"/>
                <a:gd name="connsiteX65" fmla="*/ 707704 w 956683"/>
                <a:gd name="connsiteY65" fmla="*/ 1071009 h 1127126"/>
                <a:gd name="connsiteX66" fmla="*/ 674246 w 956683"/>
                <a:gd name="connsiteY66" fmla="*/ 1092177 h 1127126"/>
                <a:gd name="connsiteX67" fmla="*/ 666507 w 956683"/>
                <a:gd name="connsiteY67" fmla="*/ 1093789 h 1127126"/>
                <a:gd name="connsiteX68" fmla="*/ 635468 w 956683"/>
                <a:gd name="connsiteY68" fmla="*/ 1061445 h 1127126"/>
                <a:gd name="connsiteX69" fmla="*/ 638080 w 956683"/>
                <a:gd name="connsiteY69" fmla="*/ 1089559 h 1127126"/>
                <a:gd name="connsiteX70" fmla="*/ 635147 w 956683"/>
                <a:gd name="connsiteY70" fmla="*/ 1070449 h 1127126"/>
                <a:gd name="connsiteX71" fmla="*/ 735461 w 956683"/>
                <a:gd name="connsiteY71" fmla="*/ 1057885 h 1127126"/>
                <a:gd name="connsiteX72" fmla="*/ 727102 w 956683"/>
                <a:gd name="connsiteY72" fmla="*/ 1064201 h 1127126"/>
                <a:gd name="connsiteX73" fmla="*/ 684551 w 956683"/>
                <a:gd name="connsiteY73" fmla="*/ 1090029 h 1127126"/>
                <a:gd name="connsiteX74" fmla="*/ 680976 w 956683"/>
                <a:gd name="connsiteY74" fmla="*/ 1090774 h 1127126"/>
                <a:gd name="connsiteX75" fmla="*/ 630423 w 956683"/>
                <a:gd name="connsiteY75" fmla="*/ 1052341 h 1127126"/>
                <a:gd name="connsiteX76" fmla="*/ 631389 w 956683"/>
                <a:gd name="connsiteY76" fmla="*/ 1061533 h 1127126"/>
                <a:gd name="connsiteX77" fmla="*/ 631109 w 956683"/>
                <a:gd name="connsiteY77" fmla="*/ 1072566 h 1127126"/>
                <a:gd name="connsiteX78" fmla="*/ 629885 w 956683"/>
                <a:gd name="connsiteY78" fmla="*/ 1066108 h 1127126"/>
                <a:gd name="connsiteX79" fmla="*/ 737770 w 956683"/>
                <a:gd name="connsiteY79" fmla="*/ 1051903 h 1127126"/>
                <a:gd name="connsiteX80" fmla="*/ 728507 w 956683"/>
                <a:gd name="connsiteY80" fmla="*/ 1059505 h 1127126"/>
                <a:gd name="connsiteX81" fmla="*/ 707704 w 956683"/>
                <a:gd name="connsiteY81" fmla="*/ 1071009 h 1127126"/>
                <a:gd name="connsiteX82" fmla="*/ 735535 w 956683"/>
                <a:gd name="connsiteY82" fmla="*/ 1053401 h 1127126"/>
                <a:gd name="connsiteX83" fmla="*/ 631727 w 956683"/>
                <a:gd name="connsiteY83" fmla="*/ 1048170 h 1127126"/>
                <a:gd name="connsiteX84" fmla="*/ 635147 w 956683"/>
                <a:gd name="connsiteY84" fmla="*/ 1070449 h 1127126"/>
                <a:gd name="connsiteX85" fmla="*/ 634466 w 956683"/>
                <a:gd name="connsiteY85" fmla="*/ 1089559 h 1127126"/>
                <a:gd name="connsiteX86" fmla="*/ 634332 w 956683"/>
                <a:gd name="connsiteY86" fmla="*/ 1093316 h 1127126"/>
                <a:gd name="connsiteX87" fmla="*/ 630968 w 956683"/>
                <a:gd name="connsiteY87" fmla="*/ 1078143 h 1127126"/>
                <a:gd name="connsiteX88" fmla="*/ 631109 w 956683"/>
                <a:gd name="connsiteY88" fmla="*/ 1072566 h 1127126"/>
                <a:gd name="connsiteX89" fmla="*/ 634332 w 956683"/>
                <a:gd name="connsiteY89" fmla="*/ 1089559 h 1127126"/>
                <a:gd name="connsiteX90" fmla="*/ 631389 w 956683"/>
                <a:gd name="connsiteY90" fmla="*/ 1061533 h 1127126"/>
                <a:gd name="connsiteX91" fmla="*/ 621998 w 956683"/>
                <a:gd name="connsiteY91" fmla="*/ 1021077 h 1127126"/>
                <a:gd name="connsiteX92" fmla="*/ 623556 w 956683"/>
                <a:gd name="connsiteY92" fmla="*/ 1032738 h 1127126"/>
                <a:gd name="connsiteX93" fmla="*/ 629885 w 956683"/>
                <a:gd name="connsiteY93" fmla="*/ 1066108 h 1127126"/>
                <a:gd name="connsiteX94" fmla="*/ 629647 w 956683"/>
                <a:gd name="connsiteY94" fmla="*/ 1072184 h 1127126"/>
                <a:gd name="connsiteX95" fmla="*/ 630968 w 956683"/>
                <a:gd name="connsiteY95" fmla="*/ 1078143 h 1127126"/>
                <a:gd name="connsiteX96" fmla="*/ 630584 w 956683"/>
                <a:gd name="connsiteY96" fmla="*/ 1093316 h 1127126"/>
                <a:gd name="connsiteX97" fmla="*/ 634332 w 956683"/>
                <a:gd name="connsiteY97" fmla="*/ 1093316 h 1127126"/>
                <a:gd name="connsiteX98" fmla="*/ 630584 w 956683"/>
                <a:gd name="connsiteY98" fmla="*/ 1097072 h 1127126"/>
                <a:gd name="connsiteX99" fmla="*/ 626836 w 956683"/>
                <a:gd name="connsiteY99" fmla="*/ 1070775 h 1127126"/>
                <a:gd name="connsiteX100" fmla="*/ 623087 w 956683"/>
                <a:gd name="connsiteY100" fmla="*/ 1040722 h 1127126"/>
                <a:gd name="connsiteX101" fmla="*/ 23902 w 956683"/>
                <a:gd name="connsiteY101" fmla="*/ 1013907 h 1127126"/>
                <a:gd name="connsiteX102" fmla="*/ 23308 w 956683"/>
                <a:gd name="connsiteY102" fmla="*/ 1023181 h 1127126"/>
                <a:gd name="connsiteX103" fmla="*/ 23237 w 956683"/>
                <a:gd name="connsiteY103" fmla="*/ 1023555 h 1127126"/>
                <a:gd name="connsiteX104" fmla="*/ 626211 w 956683"/>
                <a:gd name="connsiteY104" fmla="*/ 1012233 h 1127126"/>
                <a:gd name="connsiteX105" fmla="*/ 629431 w 956683"/>
                <a:gd name="connsiteY105" fmla="*/ 1033209 h 1127126"/>
                <a:gd name="connsiteX106" fmla="*/ 630584 w 956683"/>
                <a:gd name="connsiteY106" fmla="*/ 1048235 h 1127126"/>
                <a:gd name="connsiteX107" fmla="*/ 630423 w 956683"/>
                <a:gd name="connsiteY107" fmla="*/ 1052341 h 1127126"/>
                <a:gd name="connsiteX108" fmla="*/ 805214 w 956683"/>
                <a:gd name="connsiteY108" fmla="*/ 1006698 h 1127126"/>
                <a:gd name="connsiteX109" fmla="*/ 786681 w 956683"/>
                <a:gd name="connsiteY109" fmla="*/ 1024240 h 1127126"/>
                <a:gd name="connsiteX110" fmla="*/ 746780 w 956683"/>
                <a:gd name="connsiteY110" fmla="*/ 1051053 h 1127126"/>
                <a:gd name="connsiteX111" fmla="*/ 735461 w 956683"/>
                <a:gd name="connsiteY111" fmla="*/ 1057885 h 1127126"/>
                <a:gd name="connsiteX112" fmla="*/ 787461 w 956683"/>
                <a:gd name="connsiteY112" fmla="*/ 1018597 h 1127126"/>
                <a:gd name="connsiteX113" fmla="*/ 816742 w 956683"/>
                <a:gd name="connsiteY113" fmla="*/ 1004040 h 1127126"/>
                <a:gd name="connsiteX114" fmla="*/ 810501 w 956683"/>
                <a:gd name="connsiteY114" fmla="*/ 1010668 h 1127126"/>
                <a:gd name="connsiteX115" fmla="*/ 739284 w 956683"/>
                <a:gd name="connsiteY115" fmla="*/ 1067019 h 1127126"/>
                <a:gd name="connsiteX116" fmla="*/ 702738 w 956683"/>
                <a:gd name="connsiteY116" fmla="*/ 1088150 h 1127126"/>
                <a:gd name="connsiteX117" fmla="*/ 672833 w 956683"/>
                <a:gd name="connsiteY117" fmla="*/ 1097142 h 1127126"/>
                <a:gd name="connsiteX118" fmla="*/ 684551 w 956683"/>
                <a:gd name="connsiteY118" fmla="*/ 1090029 h 1127126"/>
                <a:gd name="connsiteX119" fmla="*/ 686808 w 956683"/>
                <a:gd name="connsiteY119" fmla="*/ 1089559 h 1127126"/>
                <a:gd name="connsiteX120" fmla="*/ 769270 w 956683"/>
                <a:gd name="connsiteY120" fmla="*/ 1040722 h 1127126"/>
                <a:gd name="connsiteX121" fmla="*/ 786681 w 956683"/>
                <a:gd name="connsiteY121" fmla="*/ 1024240 h 1127126"/>
                <a:gd name="connsiteX122" fmla="*/ 33803 w 956683"/>
                <a:gd name="connsiteY122" fmla="*/ 999902 h 1127126"/>
                <a:gd name="connsiteX123" fmla="*/ 33803 w 956683"/>
                <a:gd name="connsiteY123" fmla="*/ 1013059 h 1127126"/>
                <a:gd name="connsiteX124" fmla="*/ 30047 w 956683"/>
                <a:gd name="connsiteY124" fmla="*/ 1037492 h 1127126"/>
                <a:gd name="connsiteX125" fmla="*/ 18780 w 956683"/>
                <a:gd name="connsiteY125" fmla="*/ 1120191 h 1127126"/>
                <a:gd name="connsiteX126" fmla="*/ 18780 w 956683"/>
                <a:gd name="connsiteY126" fmla="*/ 1100143 h 1127126"/>
                <a:gd name="connsiteX127" fmla="*/ 23475 w 956683"/>
                <a:gd name="connsiteY127" fmla="*/ 1075083 h 1127126"/>
                <a:gd name="connsiteX128" fmla="*/ 26216 w 956683"/>
                <a:gd name="connsiteY128" fmla="*/ 1031189 h 1127126"/>
                <a:gd name="connsiteX129" fmla="*/ 637676 w 956683"/>
                <a:gd name="connsiteY129" fmla="*/ 999465 h 1127126"/>
                <a:gd name="connsiteX130" fmla="*/ 641829 w 956683"/>
                <a:gd name="connsiteY130" fmla="*/ 1021938 h 1127126"/>
                <a:gd name="connsiteX131" fmla="*/ 653073 w 956683"/>
                <a:gd name="connsiteY131" fmla="*/ 1067488 h 1127126"/>
                <a:gd name="connsiteX132" fmla="*/ 653073 w 956683"/>
                <a:gd name="connsiteY132" fmla="*/ 1096589 h 1127126"/>
                <a:gd name="connsiteX133" fmla="*/ 649556 w 956683"/>
                <a:gd name="connsiteY133" fmla="*/ 1097322 h 1127126"/>
                <a:gd name="connsiteX134" fmla="*/ 649794 w 956683"/>
                <a:gd name="connsiteY134" fmla="*/ 1078289 h 1127126"/>
                <a:gd name="connsiteX135" fmla="*/ 641829 w 956683"/>
                <a:gd name="connsiteY135" fmla="*/ 1040722 h 1127126"/>
                <a:gd name="connsiteX136" fmla="*/ 637022 w 956683"/>
                <a:gd name="connsiteY136" fmla="*/ 1017837 h 1127126"/>
                <a:gd name="connsiteX137" fmla="*/ 632700 w 956683"/>
                <a:gd name="connsiteY137" fmla="*/ 997263 h 1127126"/>
                <a:gd name="connsiteX138" fmla="*/ 637022 w 956683"/>
                <a:gd name="connsiteY138" fmla="*/ 1017837 h 1127126"/>
                <a:gd name="connsiteX139" fmla="*/ 635468 w 956683"/>
                <a:gd name="connsiteY139" fmla="*/ 1061445 h 1127126"/>
                <a:gd name="connsiteX140" fmla="*/ 632264 w 956683"/>
                <a:gd name="connsiteY140" fmla="*/ 1026968 h 1127126"/>
                <a:gd name="connsiteX141" fmla="*/ 632927 w 956683"/>
                <a:gd name="connsiteY141" fmla="*/ 1000806 h 1127126"/>
                <a:gd name="connsiteX142" fmla="*/ 37559 w 956683"/>
                <a:gd name="connsiteY142" fmla="*/ 988625 h 1127126"/>
                <a:gd name="connsiteX143" fmla="*/ 37559 w 956683"/>
                <a:gd name="connsiteY143" fmla="*/ 1014938 h 1127126"/>
                <a:gd name="connsiteX144" fmla="*/ 33803 w 956683"/>
                <a:gd name="connsiteY144" fmla="*/ 1097637 h 1127126"/>
                <a:gd name="connsiteX145" fmla="*/ 30047 w 956683"/>
                <a:gd name="connsiteY145" fmla="*/ 1097637 h 1127126"/>
                <a:gd name="connsiteX146" fmla="*/ 33803 w 956683"/>
                <a:gd name="connsiteY146" fmla="*/ 1037492 h 1127126"/>
                <a:gd name="connsiteX147" fmla="*/ 33803 w 956683"/>
                <a:gd name="connsiteY147" fmla="*/ 1013059 h 1127126"/>
                <a:gd name="connsiteX148" fmla="*/ 26358 w 956683"/>
                <a:gd name="connsiteY148" fmla="*/ 943365 h 1127126"/>
                <a:gd name="connsiteX149" fmla="*/ 26291 w 956683"/>
                <a:gd name="connsiteY149" fmla="*/ 947276 h 1127126"/>
                <a:gd name="connsiteX150" fmla="*/ 18510 w 956683"/>
                <a:gd name="connsiteY150" fmla="*/ 1048526 h 1127126"/>
                <a:gd name="connsiteX151" fmla="*/ 17841 w 956683"/>
                <a:gd name="connsiteY151" fmla="*/ 1052059 h 1127126"/>
                <a:gd name="connsiteX152" fmla="*/ 15024 w 956683"/>
                <a:gd name="connsiteY152" fmla="*/ 1093878 h 1127126"/>
                <a:gd name="connsiteX153" fmla="*/ 18510 w 956683"/>
                <a:gd name="connsiteY153" fmla="*/ 1048526 h 1127126"/>
                <a:gd name="connsiteX154" fmla="*/ 23237 w 956683"/>
                <a:gd name="connsiteY154" fmla="*/ 1023555 h 1127126"/>
                <a:gd name="connsiteX155" fmla="*/ 22536 w 956683"/>
                <a:gd name="connsiteY155" fmla="*/ 1033733 h 1127126"/>
                <a:gd name="connsiteX156" fmla="*/ 18780 w 956683"/>
                <a:gd name="connsiteY156" fmla="*/ 1078842 h 1127126"/>
                <a:gd name="connsiteX157" fmla="*/ 18780 w 956683"/>
                <a:gd name="connsiteY157" fmla="*/ 1093878 h 1127126"/>
                <a:gd name="connsiteX158" fmla="*/ 18780 w 956683"/>
                <a:gd name="connsiteY158" fmla="*/ 1100143 h 1127126"/>
                <a:gd name="connsiteX159" fmla="*/ 15024 w 956683"/>
                <a:gd name="connsiteY159" fmla="*/ 1120191 h 1127126"/>
                <a:gd name="connsiteX160" fmla="*/ 15024 w 956683"/>
                <a:gd name="connsiteY160" fmla="*/ 1067565 h 1127126"/>
                <a:gd name="connsiteX161" fmla="*/ 18780 w 956683"/>
                <a:gd name="connsiteY161" fmla="*/ 1003661 h 1127126"/>
                <a:gd name="connsiteX162" fmla="*/ 35832 w 956683"/>
                <a:gd name="connsiteY162" fmla="*/ 930238 h 1127126"/>
                <a:gd name="connsiteX163" fmla="*/ 34043 w 956683"/>
                <a:gd name="connsiteY163" fmla="*/ 965141 h 1127126"/>
                <a:gd name="connsiteX164" fmla="*/ 33334 w 956683"/>
                <a:gd name="connsiteY164" fmla="*/ 974059 h 1127126"/>
                <a:gd name="connsiteX165" fmla="*/ 26291 w 956683"/>
                <a:gd name="connsiteY165" fmla="*/ 1029974 h 1127126"/>
                <a:gd name="connsiteX166" fmla="*/ 26216 w 956683"/>
                <a:gd name="connsiteY166" fmla="*/ 1031189 h 1127126"/>
                <a:gd name="connsiteX167" fmla="*/ 22066 w 956683"/>
                <a:gd name="connsiteY167" fmla="*/ 1048300 h 1127126"/>
                <a:gd name="connsiteX168" fmla="*/ 18780 w 956683"/>
                <a:gd name="connsiteY168" fmla="*/ 1093878 h 1127126"/>
                <a:gd name="connsiteX169" fmla="*/ 23308 w 956683"/>
                <a:gd name="connsiteY169" fmla="*/ 1023181 h 1127126"/>
                <a:gd name="connsiteX170" fmla="*/ 26291 w 956683"/>
                <a:gd name="connsiteY170" fmla="*/ 1007420 h 1127126"/>
                <a:gd name="connsiteX171" fmla="*/ 33333 w 956683"/>
                <a:gd name="connsiteY171" fmla="*/ 959962 h 1127126"/>
                <a:gd name="connsiteX172" fmla="*/ 42124 w 956683"/>
                <a:gd name="connsiteY172" fmla="*/ 922176 h 1127126"/>
                <a:gd name="connsiteX173" fmla="*/ 41315 w 956683"/>
                <a:gd name="connsiteY173" fmla="*/ 935999 h 1127126"/>
                <a:gd name="connsiteX174" fmla="*/ 37559 w 956683"/>
                <a:gd name="connsiteY174" fmla="*/ 988625 h 1127126"/>
                <a:gd name="connsiteX175" fmla="*/ 37559 w 956683"/>
                <a:gd name="connsiteY175" fmla="*/ 964817 h 1127126"/>
                <a:gd name="connsiteX176" fmla="*/ 37559 w 956683"/>
                <a:gd name="connsiteY176" fmla="*/ 920963 h 1127126"/>
                <a:gd name="connsiteX177" fmla="*/ 37559 w 956683"/>
                <a:gd name="connsiteY177" fmla="*/ 964817 h 1127126"/>
                <a:gd name="connsiteX178" fmla="*/ 33803 w 956683"/>
                <a:gd name="connsiteY178" fmla="*/ 999902 h 1127126"/>
                <a:gd name="connsiteX179" fmla="*/ 33803 w 956683"/>
                <a:gd name="connsiteY179" fmla="*/ 969830 h 1127126"/>
                <a:gd name="connsiteX180" fmla="*/ 34043 w 956683"/>
                <a:gd name="connsiteY180" fmla="*/ 965141 h 1127126"/>
                <a:gd name="connsiteX181" fmla="*/ 605222 w 956683"/>
                <a:gd name="connsiteY181" fmla="*/ 909432 h 1127126"/>
                <a:gd name="connsiteX182" fmla="*/ 619339 w 956683"/>
                <a:gd name="connsiteY182" fmla="*/ 973101 h 1127126"/>
                <a:gd name="connsiteX183" fmla="*/ 621998 w 956683"/>
                <a:gd name="connsiteY183" fmla="*/ 1021077 h 1127126"/>
                <a:gd name="connsiteX184" fmla="*/ 615591 w 956683"/>
                <a:gd name="connsiteY184" fmla="*/ 973101 h 1127126"/>
                <a:gd name="connsiteX185" fmla="*/ 608563 w 956683"/>
                <a:gd name="connsiteY185" fmla="*/ 938820 h 1127126"/>
                <a:gd name="connsiteX186" fmla="*/ 896711 w 956683"/>
                <a:gd name="connsiteY186" fmla="*/ 901723 h 1127126"/>
                <a:gd name="connsiteX187" fmla="*/ 857823 w 956683"/>
                <a:gd name="connsiteY187" fmla="*/ 960421 h 1127126"/>
                <a:gd name="connsiteX188" fmla="*/ 833551 w 956683"/>
                <a:gd name="connsiteY188" fmla="*/ 986193 h 1127126"/>
                <a:gd name="connsiteX189" fmla="*/ 810501 w 956683"/>
                <a:gd name="connsiteY189" fmla="*/ 1003154 h 1127126"/>
                <a:gd name="connsiteX190" fmla="*/ 805214 w 956683"/>
                <a:gd name="connsiteY190" fmla="*/ 1006698 h 1127126"/>
                <a:gd name="connsiteX191" fmla="*/ 836739 w 956683"/>
                <a:gd name="connsiteY191" fmla="*/ 976857 h 1127126"/>
                <a:gd name="connsiteX192" fmla="*/ 854730 w 956683"/>
                <a:gd name="connsiteY192" fmla="*/ 952815 h 1127126"/>
                <a:gd name="connsiteX193" fmla="*/ 892963 w 956683"/>
                <a:gd name="connsiteY193" fmla="*/ 901723 h 1127126"/>
                <a:gd name="connsiteX194" fmla="*/ 854730 w 956683"/>
                <a:gd name="connsiteY194" fmla="*/ 952815 h 1127126"/>
                <a:gd name="connsiteX195" fmla="*/ 844235 w 956683"/>
                <a:gd name="connsiteY195" fmla="*/ 965587 h 1127126"/>
                <a:gd name="connsiteX196" fmla="*/ 788011 w 956683"/>
                <a:gd name="connsiteY196" fmla="*/ 1018181 h 1127126"/>
                <a:gd name="connsiteX197" fmla="*/ 787461 w 956683"/>
                <a:gd name="connsiteY197" fmla="*/ 1018597 h 1127126"/>
                <a:gd name="connsiteX198" fmla="*/ 737770 w 956683"/>
                <a:gd name="connsiteY198" fmla="*/ 1051903 h 1127126"/>
                <a:gd name="connsiteX199" fmla="*/ 788011 w 956683"/>
                <a:gd name="connsiteY199" fmla="*/ 1010668 h 1127126"/>
                <a:gd name="connsiteX200" fmla="*/ 844235 w 956683"/>
                <a:gd name="connsiteY200" fmla="*/ 958074 h 1127126"/>
                <a:gd name="connsiteX201" fmla="*/ 892963 w 956683"/>
                <a:gd name="connsiteY201" fmla="*/ 901723 h 1127126"/>
                <a:gd name="connsiteX202" fmla="*/ 38765 w 956683"/>
                <a:gd name="connsiteY202" fmla="*/ 900346 h 1127126"/>
                <a:gd name="connsiteX203" fmla="*/ 37559 w 956683"/>
                <a:gd name="connsiteY203" fmla="*/ 920963 h 1127126"/>
                <a:gd name="connsiteX204" fmla="*/ 37559 w 956683"/>
                <a:gd name="connsiteY204" fmla="*/ 909685 h 1127126"/>
                <a:gd name="connsiteX205" fmla="*/ 896242 w 956683"/>
                <a:gd name="connsiteY205" fmla="*/ 900314 h 1127126"/>
                <a:gd name="connsiteX206" fmla="*/ 896711 w 956683"/>
                <a:gd name="connsiteY206" fmla="*/ 901723 h 1127126"/>
                <a:gd name="connsiteX207" fmla="*/ 892963 w 956683"/>
                <a:gd name="connsiteY207" fmla="*/ 901723 h 1127126"/>
                <a:gd name="connsiteX208" fmla="*/ 896242 w 956683"/>
                <a:gd name="connsiteY208" fmla="*/ 900314 h 1127126"/>
                <a:gd name="connsiteX209" fmla="*/ 608244 w 956683"/>
                <a:gd name="connsiteY209" fmla="*/ 898618 h 1127126"/>
                <a:gd name="connsiteX210" fmla="*/ 611053 w 956683"/>
                <a:gd name="connsiteY210" fmla="*/ 910818 h 1127126"/>
                <a:gd name="connsiteX211" fmla="*/ 622030 w 956683"/>
                <a:gd name="connsiteY211" fmla="*/ 972426 h 1127126"/>
                <a:gd name="connsiteX212" fmla="*/ 626211 w 956683"/>
                <a:gd name="connsiteY212" fmla="*/ 1012233 h 1127126"/>
                <a:gd name="connsiteX213" fmla="*/ 623087 w 956683"/>
                <a:gd name="connsiteY213" fmla="*/ 991884 h 1127126"/>
                <a:gd name="connsiteX214" fmla="*/ 611843 w 956683"/>
                <a:gd name="connsiteY214" fmla="*/ 924263 h 1127126"/>
                <a:gd name="connsiteX215" fmla="*/ 607874 w 956683"/>
                <a:gd name="connsiteY215" fmla="*/ 895976 h 1127126"/>
                <a:gd name="connsiteX216" fmla="*/ 608244 w 956683"/>
                <a:gd name="connsiteY216" fmla="*/ 898618 h 1127126"/>
                <a:gd name="connsiteX217" fmla="*/ 608094 w 956683"/>
                <a:gd name="connsiteY217" fmla="*/ 897966 h 1127126"/>
                <a:gd name="connsiteX218" fmla="*/ 607655 w 956683"/>
                <a:gd name="connsiteY218" fmla="*/ 894002 h 1127126"/>
                <a:gd name="connsiteX219" fmla="*/ 607874 w 956683"/>
                <a:gd name="connsiteY219" fmla="*/ 895976 h 1127126"/>
                <a:gd name="connsiteX220" fmla="*/ 607626 w 956683"/>
                <a:gd name="connsiteY220" fmla="*/ 894209 h 1127126"/>
                <a:gd name="connsiteX221" fmla="*/ 607345 w 956683"/>
                <a:gd name="connsiteY221" fmla="*/ 891204 h 1127126"/>
                <a:gd name="connsiteX222" fmla="*/ 607794 w 956683"/>
                <a:gd name="connsiteY222" fmla="*/ 893007 h 1127126"/>
                <a:gd name="connsiteX223" fmla="*/ 607655 w 956683"/>
                <a:gd name="connsiteY223" fmla="*/ 894002 h 1127126"/>
                <a:gd name="connsiteX224" fmla="*/ 907502 w 956683"/>
                <a:gd name="connsiteY224" fmla="*/ 886325 h 1127126"/>
                <a:gd name="connsiteX225" fmla="*/ 907724 w 956683"/>
                <a:gd name="connsiteY225" fmla="*/ 890181 h 1127126"/>
                <a:gd name="connsiteX226" fmla="*/ 904207 w 956683"/>
                <a:gd name="connsiteY226" fmla="*/ 894209 h 1127126"/>
                <a:gd name="connsiteX227" fmla="*/ 903993 w 956683"/>
                <a:gd name="connsiteY227" fmla="*/ 890480 h 1127126"/>
                <a:gd name="connsiteX228" fmla="*/ 904207 w 956683"/>
                <a:gd name="connsiteY228" fmla="*/ 890453 h 1127126"/>
                <a:gd name="connsiteX229" fmla="*/ 903552 w 956683"/>
                <a:gd name="connsiteY229" fmla="*/ 882820 h 1127126"/>
                <a:gd name="connsiteX230" fmla="*/ 904207 w 956683"/>
                <a:gd name="connsiteY230" fmla="*/ 882939 h 1127126"/>
                <a:gd name="connsiteX231" fmla="*/ 903556 w 956683"/>
                <a:gd name="connsiteY231" fmla="*/ 882887 h 1127126"/>
                <a:gd name="connsiteX232" fmla="*/ 609592 w 956683"/>
                <a:gd name="connsiteY232" fmla="*/ 880199 h 1127126"/>
                <a:gd name="connsiteX233" fmla="*/ 611843 w 956683"/>
                <a:gd name="connsiteY233" fmla="*/ 897966 h 1127126"/>
                <a:gd name="connsiteX234" fmla="*/ 629178 w 956683"/>
                <a:gd name="connsiteY234" fmla="*/ 993763 h 1127126"/>
                <a:gd name="connsiteX235" fmla="*/ 632264 w 956683"/>
                <a:gd name="connsiteY235" fmla="*/ 1026968 h 1127126"/>
                <a:gd name="connsiteX236" fmla="*/ 631727 w 956683"/>
                <a:gd name="connsiteY236" fmla="*/ 1048170 h 1127126"/>
                <a:gd name="connsiteX237" fmla="*/ 629431 w 956683"/>
                <a:gd name="connsiteY237" fmla="*/ 1033209 h 1127126"/>
                <a:gd name="connsiteX238" fmla="*/ 626836 w 956683"/>
                <a:gd name="connsiteY238" fmla="*/ 999398 h 1127126"/>
                <a:gd name="connsiteX239" fmla="*/ 622030 w 956683"/>
                <a:gd name="connsiteY239" fmla="*/ 972426 h 1127126"/>
                <a:gd name="connsiteX240" fmla="*/ 619339 w 956683"/>
                <a:gd name="connsiteY240" fmla="*/ 946803 h 1127126"/>
                <a:gd name="connsiteX241" fmla="*/ 611053 w 956683"/>
                <a:gd name="connsiteY241" fmla="*/ 910818 h 1127126"/>
                <a:gd name="connsiteX242" fmla="*/ 608094 w 956683"/>
                <a:gd name="connsiteY242" fmla="*/ 894209 h 1127126"/>
                <a:gd name="connsiteX243" fmla="*/ 607794 w 956683"/>
                <a:gd name="connsiteY243" fmla="*/ 893007 h 1127126"/>
                <a:gd name="connsiteX244" fmla="*/ 912479 w 956683"/>
                <a:gd name="connsiteY244" fmla="*/ 880089 h 1127126"/>
                <a:gd name="connsiteX245" fmla="*/ 914897 w 956683"/>
                <a:gd name="connsiteY245" fmla="*/ 880574 h 1127126"/>
                <a:gd name="connsiteX246" fmla="*/ 907956 w 956683"/>
                <a:gd name="connsiteY246" fmla="*/ 897966 h 1127126"/>
                <a:gd name="connsiteX247" fmla="*/ 904207 w 956683"/>
                <a:gd name="connsiteY247" fmla="*/ 894209 h 1127126"/>
                <a:gd name="connsiteX248" fmla="*/ 907956 w 956683"/>
                <a:gd name="connsiteY248" fmla="*/ 894209 h 1127126"/>
                <a:gd name="connsiteX249" fmla="*/ 907724 w 956683"/>
                <a:gd name="connsiteY249" fmla="*/ 890181 h 1127126"/>
                <a:gd name="connsiteX250" fmla="*/ 910767 w 956683"/>
                <a:gd name="connsiteY250" fmla="*/ 886696 h 1127126"/>
                <a:gd name="connsiteX251" fmla="*/ 911426 w 956683"/>
                <a:gd name="connsiteY251" fmla="*/ 881409 h 1127126"/>
                <a:gd name="connsiteX252" fmla="*/ 915181 w 956683"/>
                <a:gd name="connsiteY252" fmla="*/ 879861 h 1127126"/>
                <a:gd name="connsiteX253" fmla="*/ 926697 w 956683"/>
                <a:gd name="connsiteY253" fmla="*/ 882939 h 1127126"/>
                <a:gd name="connsiteX254" fmla="*/ 914897 w 956683"/>
                <a:gd name="connsiteY254" fmla="*/ 880574 h 1127126"/>
                <a:gd name="connsiteX255" fmla="*/ 903374 w 956683"/>
                <a:gd name="connsiteY255" fmla="*/ 879739 h 1127126"/>
                <a:gd name="connsiteX256" fmla="*/ 903552 w 956683"/>
                <a:gd name="connsiteY256" fmla="*/ 882820 h 1127126"/>
                <a:gd name="connsiteX257" fmla="*/ 899783 w 956683"/>
                <a:gd name="connsiteY257" fmla="*/ 882139 h 1127126"/>
                <a:gd name="connsiteX258" fmla="*/ 926697 w 956683"/>
                <a:gd name="connsiteY258" fmla="*/ 879182 h 1127126"/>
                <a:gd name="connsiteX259" fmla="*/ 926697 w 956683"/>
                <a:gd name="connsiteY259" fmla="*/ 882939 h 1127126"/>
                <a:gd name="connsiteX260" fmla="*/ 926697 w 956683"/>
                <a:gd name="connsiteY260" fmla="*/ 879182 h 1127126"/>
                <a:gd name="connsiteX261" fmla="*/ 605994 w 956683"/>
                <a:gd name="connsiteY261" fmla="*/ 879017 h 1127126"/>
                <a:gd name="connsiteX262" fmla="*/ 607345 w 956683"/>
                <a:gd name="connsiteY262" fmla="*/ 891204 h 1127126"/>
                <a:gd name="connsiteX263" fmla="*/ 605613 w 956683"/>
                <a:gd name="connsiteY263" fmla="*/ 884262 h 1127126"/>
                <a:gd name="connsiteX264" fmla="*/ 907081 w 956683"/>
                <a:gd name="connsiteY264" fmla="*/ 879007 h 1127126"/>
                <a:gd name="connsiteX265" fmla="*/ 911612 w 956683"/>
                <a:gd name="connsiteY265" fmla="*/ 879915 h 1127126"/>
                <a:gd name="connsiteX266" fmla="*/ 911426 w 956683"/>
                <a:gd name="connsiteY266" fmla="*/ 881409 h 1127126"/>
                <a:gd name="connsiteX267" fmla="*/ 907502 w 956683"/>
                <a:gd name="connsiteY267" fmla="*/ 886325 h 1127126"/>
                <a:gd name="connsiteX268" fmla="*/ 911780 w 956683"/>
                <a:gd name="connsiteY268" fmla="*/ 878952 h 1127126"/>
                <a:gd name="connsiteX269" fmla="*/ 913104 w 956683"/>
                <a:gd name="connsiteY269" fmla="*/ 879306 h 1127126"/>
                <a:gd name="connsiteX270" fmla="*/ 912479 w 956683"/>
                <a:gd name="connsiteY270" fmla="*/ 880089 h 1127126"/>
                <a:gd name="connsiteX271" fmla="*/ 911612 w 956683"/>
                <a:gd name="connsiteY271" fmla="*/ 879915 h 1127126"/>
                <a:gd name="connsiteX272" fmla="*/ 911704 w 956683"/>
                <a:gd name="connsiteY272" fmla="*/ 879182 h 1127126"/>
                <a:gd name="connsiteX273" fmla="*/ 903288 w 956683"/>
                <a:gd name="connsiteY273" fmla="*/ 878247 h 1127126"/>
                <a:gd name="connsiteX274" fmla="*/ 905072 w 956683"/>
                <a:gd name="connsiteY274" fmla="*/ 878605 h 1127126"/>
                <a:gd name="connsiteX275" fmla="*/ 904207 w 956683"/>
                <a:gd name="connsiteY275" fmla="*/ 879183 h 1127126"/>
                <a:gd name="connsiteX276" fmla="*/ 903374 w 956683"/>
                <a:gd name="connsiteY276" fmla="*/ 879739 h 1127126"/>
                <a:gd name="connsiteX277" fmla="*/ 903338 w 956683"/>
                <a:gd name="connsiteY277" fmla="*/ 879101 h 1127126"/>
                <a:gd name="connsiteX278" fmla="*/ 904207 w 956683"/>
                <a:gd name="connsiteY278" fmla="*/ 879182 h 1127126"/>
                <a:gd name="connsiteX279" fmla="*/ 903334 w 956683"/>
                <a:gd name="connsiteY279" fmla="*/ 879042 h 1127126"/>
                <a:gd name="connsiteX280" fmla="*/ 906617 w 956683"/>
                <a:gd name="connsiteY280" fmla="*/ 877572 h 1127126"/>
                <a:gd name="connsiteX281" fmla="*/ 907004 w 956683"/>
                <a:gd name="connsiteY281" fmla="*/ 877676 h 1127126"/>
                <a:gd name="connsiteX282" fmla="*/ 907081 w 956683"/>
                <a:gd name="connsiteY282" fmla="*/ 879007 h 1127126"/>
                <a:gd name="connsiteX283" fmla="*/ 905072 w 956683"/>
                <a:gd name="connsiteY283" fmla="*/ 878605 h 1127126"/>
                <a:gd name="connsiteX284" fmla="*/ 914682 w 956683"/>
                <a:gd name="connsiteY284" fmla="*/ 877330 h 1127126"/>
                <a:gd name="connsiteX285" fmla="*/ 915926 w 956683"/>
                <a:gd name="connsiteY285" fmla="*/ 877522 h 1127126"/>
                <a:gd name="connsiteX286" fmla="*/ 915452 w 956683"/>
                <a:gd name="connsiteY286" fmla="*/ 879182 h 1127126"/>
                <a:gd name="connsiteX287" fmla="*/ 915181 w 956683"/>
                <a:gd name="connsiteY287" fmla="*/ 879861 h 1127126"/>
                <a:gd name="connsiteX288" fmla="*/ 913104 w 956683"/>
                <a:gd name="connsiteY288" fmla="*/ 879306 h 1127126"/>
                <a:gd name="connsiteX289" fmla="*/ 916101 w 956683"/>
                <a:gd name="connsiteY289" fmla="*/ 876907 h 1127126"/>
                <a:gd name="connsiteX290" fmla="*/ 926697 w 956683"/>
                <a:gd name="connsiteY290" fmla="*/ 879182 h 1127126"/>
                <a:gd name="connsiteX291" fmla="*/ 915926 w 956683"/>
                <a:gd name="connsiteY291" fmla="*/ 877522 h 1127126"/>
                <a:gd name="connsiteX292" fmla="*/ 908424 w 956683"/>
                <a:gd name="connsiteY292" fmla="*/ 876365 h 1127126"/>
                <a:gd name="connsiteX293" fmla="*/ 912435 w 956683"/>
                <a:gd name="connsiteY293" fmla="*/ 876983 h 1127126"/>
                <a:gd name="connsiteX294" fmla="*/ 911780 w 956683"/>
                <a:gd name="connsiteY294" fmla="*/ 878952 h 1127126"/>
                <a:gd name="connsiteX295" fmla="*/ 907004 w 956683"/>
                <a:gd name="connsiteY295" fmla="*/ 877676 h 1127126"/>
                <a:gd name="connsiteX296" fmla="*/ 906984 w 956683"/>
                <a:gd name="connsiteY296" fmla="*/ 877327 h 1127126"/>
                <a:gd name="connsiteX297" fmla="*/ 912703 w 956683"/>
                <a:gd name="connsiteY297" fmla="*/ 876177 h 1127126"/>
                <a:gd name="connsiteX298" fmla="*/ 915178 w 956683"/>
                <a:gd name="connsiteY298" fmla="*/ 876708 h 1127126"/>
                <a:gd name="connsiteX299" fmla="*/ 914682 w 956683"/>
                <a:gd name="connsiteY299" fmla="*/ 877330 h 1127126"/>
                <a:gd name="connsiteX300" fmla="*/ 912435 w 956683"/>
                <a:gd name="connsiteY300" fmla="*/ 876983 h 1127126"/>
                <a:gd name="connsiteX301" fmla="*/ 903133 w 956683"/>
                <a:gd name="connsiteY301" fmla="*/ 875549 h 1127126"/>
                <a:gd name="connsiteX302" fmla="*/ 906915 w 956683"/>
                <a:gd name="connsiteY302" fmla="*/ 876132 h 1127126"/>
                <a:gd name="connsiteX303" fmla="*/ 906984 w 956683"/>
                <a:gd name="connsiteY303" fmla="*/ 877327 h 1127126"/>
                <a:gd name="connsiteX304" fmla="*/ 906617 w 956683"/>
                <a:gd name="connsiteY304" fmla="*/ 877572 h 1127126"/>
                <a:gd name="connsiteX305" fmla="*/ 903197 w 956683"/>
                <a:gd name="connsiteY305" fmla="*/ 876658 h 1127126"/>
                <a:gd name="connsiteX306" fmla="*/ 906845 w 956683"/>
                <a:gd name="connsiteY306" fmla="*/ 874919 h 1127126"/>
                <a:gd name="connsiteX307" fmla="*/ 909678 w 956683"/>
                <a:gd name="connsiteY307" fmla="*/ 875527 h 1127126"/>
                <a:gd name="connsiteX308" fmla="*/ 908424 w 956683"/>
                <a:gd name="connsiteY308" fmla="*/ 876365 h 1127126"/>
                <a:gd name="connsiteX309" fmla="*/ 906915 w 956683"/>
                <a:gd name="connsiteY309" fmla="*/ 876132 h 1127126"/>
                <a:gd name="connsiteX310" fmla="*/ 916701 w 956683"/>
                <a:gd name="connsiteY310" fmla="*/ 874800 h 1127126"/>
                <a:gd name="connsiteX311" fmla="*/ 916101 w 956683"/>
                <a:gd name="connsiteY311" fmla="*/ 876907 h 1127126"/>
                <a:gd name="connsiteX312" fmla="*/ 915178 w 956683"/>
                <a:gd name="connsiteY312" fmla="*/ 876708 h 1127126"/>
                <a:gd name="connsiteX313" fmla="*/ 913846 w 956683"/>
                <a:gd name="connsiteY313" fmla="*/ 872743 h 1127126"/>
                <a:gd name="connsiteX314" fmla="*/ 912703 w 956683"/>
                <a:gd name="connsiteY314" fmla="*/ 876177 h 1127126"/>
                <a:gd name="connsiteX315" fmla="*/ 909678 w 956683"/>
                <a:gd name="connsiteY315" fmla="*/ 875527 h 1127126"/>
                <a:gd name="connsiteX316" fmla="*/ 611493 w 956683"/>
                <a:gd name="connsiteY316" fmla="*/ 866647 h 1127126"/>
                <a:gd name="connsiteX317" fmla="*/ 609592 w 956683"/>
                <a:gd name="connsiteY317" fmla="*/ 880199 h 1127126"/>
                <a:gd name="connsiteX318" fmla="*/ 608532 w 956683"/>
                <a:gd name="connsiteY318" fmla="*/ 871840 h 1127126"/>
                <a:gd name="connsiteX319" fmla="*/ 728184 w 956683"/>
                <a:gd name="connsiteY319" fmla="*/ 864194 h 1127126"/>
                <a:gd name="connsiteX320" fmla="*/ 757537 w 956683"/>
                <a:gd name="connsiteY320" fmla="*/ 868729 h 1127126"/>
                <a:gd name="connsiteX321" fmla="*/ 829242 w 956683"/>
                <a:gd name="connsiteY321" fmla="*/ 886696 h 1127126"/>
                <a:gd name="connsiteX322" fmla="*/ 892963 w 956683"/>
                <a:gd name="connsiteY322" fmla="*/ 886696 h 1127126"/>
                <a:gd name="connsiteX323" fmla="*/ 899182 w 956683"/>
                <a:gd name="connsiteY323" fmla="*/ 882540 h 1127126"/>
                <a:gd name="connsiteX324" fmla="*/ 903556 w 956683"/>
                <a:gd name="connsiteY324" fmla="*/ 882887 h 1127126"/>
                <a:gd name="connsiteX325" fmla="*/ 903993 w 956683"/>
                <a:gd name="connsiteY325" fmla="*/ 890480 h 1127126"/>
                <a:gd name="connsiteX326" fmla="*/ 874221 w 956683"/>
                <a:gd name="connsiteY326" fmla="*/ 894209 h 1127126"/>
                <a:gd name="connsiteX327" fmla="*/ 814249 w 956683"/>
                <a:gd name="connsiteY327" fmla="*/ 886696 h 1127126"/>
                <a:gd name="connsiteX328" fmla="*/ 613787 w 956683"/>
                <a:gd name="connsiteY328" fmla="*/ 862624 h 1127126"/>
                <a:gd name="connsiteX329" fmla="*/ 611493 w 956683"/>
                <a:gd name="connsiteY329" fmla="*/ 866647 h 1127126"/>
                <a:gd name="connsiteX330" fmla="*/ 611843 w 956683"/>
                <a:gd name="connsiteY330" fmla="*/ 864156 h 1127126"/>
                <a:gd name="connsiteX331" fmla="*/ 728796 w 956683"/>
                <a:gd name="connsiteY331" fmla="*/ 859134 h 1127126"/>
                <a:gd name="connsiteX332" fmla="*/ 794102 w 956683"/>
                <a:gd name="connsiteY332" fmla="*/ 868851 h 1127126"/>
                <a:gd name="connsiteX333" fmla="*/ 865684 w 956683"/>
                <a:gd name="connsiteY333" fmla="*/ 875568 h 1127126"/>
                <a:gd name="connsiteX334" fmla="*/ 870473 w 956683"/>
                <a:gd name="connsiteY334" fmla="*/ 876834 h 1127126"/>
                <a:gd name="connsiteX335" fmla="*/ 899783 w 956683"/>
                <a:gd name="connsiteY335" fmla="*/ 882139 h 1127126"/>
                <a:gd name="connsiteX336" fmla="*/ 899182 w 956683"/>
                <a:gd name="connsiteY336" fmla="*/ 882540 h 1127126"/>
                <a:gd name="connsiteX337" fmla="*/ 791759 w 956683"/>
                <a:gd name="connsiteY337" fmla="*/ 874017 h 1127126"/>
                <a:gd name="connsiteX338" fmla="*/ 757537 w 956683"/>
                <a:gd name="connsiteY338" fmla="*/ 868729 h 1127126"/>
                <a:gd name="connsiteX339" fmla="*/ 754277 w 956683"/>
                <a:gd name="connsiteY339" fmla="*/ 867912 h 1127126"/>
                <a:gd name="connsiteX340" fmla="*/ 622858 w 956683"/>
                <a:gd name="connsiteY340" fmla="*/ 859021 h 1127126"/>
                <a:gd name="connsiteX341" fmla="*/ 623087 w 956683"/>
                <a:gd name="connsiteY341" fmla="*/ 860399 h 1127126"/>
                <a:gd name="connsiteX342" fmla="*/ 630584 w 956683"/>
                <a:gd name="connsiteY342" fmla="*/ 886696 h 1127126"/>
                <a:gd name="connsiteX343" fmla="*/ 638080 w 956683"/>
                <a:gd name="connsiteY343" fmla="*/ 988127 h 1127126"/>
                <a:gd name="connsiteX344" fmla="*/ 637676 w 956683"/>
                <a:gd name="connsiteY344" fmla="*/ 999465 h 1127126"/>
                <a:gd name="connsiteX345" fmla="*/ 630285 w 956683"/>
                <a:gd name="connsiteY345" fmla="*/ 959460 h 1127126"/>
                <a:gd name="connsiteX346" fmla="*/ 626836 w 956683"/>
                <a:gd name="connsiteY346" fmla="*/ 905480 h 1127126"/>
                <a:gd name="connsiteX347" fmla="*/ 619768 w 956683"/>
                <a:gd name="connsiteY347" fmla="*/ 862977 h 1127126"/>
                <a:gd name="connsiteX348" fmla="*/ 618850 w 956683"/>
                <a:gd name="connsiteY348" fmla="*/ 858635 h 1127126"/>
                <a:gd name="connsiteX349" fmla="*/ 619339 w 956683"/>
                <a:gd name="connsiteY349" fmla="*/ 860399 h 1127126"/>
                <a:gd name="connsiteX350" fmla="*/ 619768 w 956683"/>
                <a:gd name="connsiteY350" fmla="*/ 862977 h 1127126"/>
                <a:gd name="connsiteX351" fmla="*/ 619398 w 956683"/>
                <a:gd name="connsiteY351" fmla="*/ 863451 h 1127126"/>
                <a:gd name="connsiteX352" fmla="*/ 623087 w 956683"/>
                <a:gd name="connsiteY352" fmla="*/ 920506 h 1127126"/>
                <a:gd name="connsiteX353" fmla="*/ 630285 w 956683"/>
                <a:gd name="connsiteY353" fmla="*/ 959460 h 1127126"/>
                <a:gd name="connsiteX354" fmla="*/ 632700 w 956683"/>
                <a:gd name="connsiteY354" fmla="*/ 997263 h 1127126"/>
                <a:gd name="connsiteX355" fmla="*/ 626836 w 956683"/>
                <a:gd name="connsiteY355" fmla="*/ 969344 h 1127126"/>
                <a:gd name="connsiteX356" fmla="*/ 615591 w 956683"/>
                <a:gd name="connsiteY356" fmla="*/ 901723 h 1127126"/>
                <a:gd name="connsiteX357" fmla="*/ 611843 w 956683"/>
                <a:gd name="connsiteY357" fmla="*/ 877304 h 1127126"/>
                <a:gd name="connsiteX358" fmla="*/ 617167 w 956683"/>
                <a:gd name="connsiteY358" fmla="*/ 859961 h 1127126"/>
                <a:gd name="connsiteX359" fmla="*/ 617938 w 956683"/>
                <a:gd name="connsiteY359" fmla="*/ 855343 h 1127126"/>
                <a:gd name="connsiteX360" fmla="*/ 618245 w 956683"/>
                <a:gd name="connsiteY360" fmla="*/ 856450 h 1127126"/>
                <a:gd name="connsiteX361" fmla="*/ 617167 w 956683"/>
                <a:gd name="connsiteY361" fmla="*/ 859961 h 1127126"/>
                <a:gd name="connsiteX362" fmla="*/ 613787 w 956683"/>
                <a:gd name="connsiteY362" fmla="*/ 862624 h 1127126"/>
                <a:gd name="connsiteX363" fmla="*/ 627781 w 956683"/>
                <a:gd name="connsiteY363" fmla="*/ 852717 h 1127126"/>
                <a:gd name="connsiteX364" fmla="*/ 622858 w 956683"/>
                <a:gd name="connsiteY364" fmla="*/ 859021 h 1127126"/>
                <a:gd name="connsiteX365" fmla="*/ 622337 w 956683"/>
                <a:gd name="connsiteY365" fmla="*/ 855888 h 1127126"/>
                <a:gd name="connsiteX366" fmla="*/ 626074 w 956683"/>
                <a:gd name="connsiteY366" fmla="*/ 852944 h 1127126"/>
                <a:gd name="connsiteX367" fmla="*/ 621702 w 956683"/>
                <a:gd name="connsiteY367" fmla="*/ 852069 h 1127126"/>
                <a:gd name="connsiteX368" fmla="*/ 622337 w 956683"/>
                <a:gd name="connsiteY368" fmla="*/ 855888 h 1127126"/>
                <a:gd name="connsiteX369" fmla="*/ 618850 w 956683"/>
                <a:gd name="connsiteY369" fmla="*/ 858635 h 1127126"/>
                <a:gd name="connsiteX370" fmla="*/ 618245 w 956683"/>
                <a:gd name="connsiteY370" fmla="*/ 856450 h 1127126"/>
                <a:gd name="connsiteX371" fmla="*/ 619339 w 956683"/>
                <a:gd name="connsiteY371" fmla="*/ 852885 h 1127126"/>
                <a:gd name="connsiteX372" fmla="*/ 746390 w 956683"/>
                <a:gd name="connsiteY372" fmla="*/ 848351 h 1127126"/>
                <a:gd name="connsiteX373" fmla="*/ 802394 w 956683"/>
                <a:gd name="connsiteY373" fmla="*/ 855594 h 1127126"/>
                <a:gd name="connsiteX374" fmla="*/ 829242 w 956683"/>
                <a:gd name="connsiteY374" fmla="*/ 860399 h 1127126"/>
                <a:gd name="connsiteX375" fmla="*/ 877969 w 956683"/>
                <a:gd name="connsiteY375" fmla="*/ 871669 h 1127126"/>
                <a:gd name="connsiteX376" fmla="*/ 893475 w 956683"/>
                <a:gd name="connsiteY376" fmla="*/ 874060 h 1127126"/>
                <a:gd name="connsiteX377" fmla="*/ 903197 w 956683"/>
                <a:gd name="connsiteY377" fmla="*/ 876658 h 1127126"/>
                <a:gd name="connsiteX378" fmla="*/ 903288 w 956683"/>
                <a:gd name="connsiteY378" fmla="*/ 878247 h 1127126"/>
                <a:gd name="connsiteX379" fmla="*/ 870473 w 956683"/>
                <a:gd name="connsiteY379" fmla="*/ 871669 h 1127126"/>
                <a:gd name="connsiteX380" fmla="*/ 854650 w 956683"/>
                <a:gd name="connsiteY380" fmla="*/ 868696 h 1127126"/>
                <a:gd name="connsiteX381" fmla="*/ 851732 w 956683"/>
                <a:gd name="connsiteY381" fmla="*/ 867912 h 1127126"/>
                <a:gd name="connsiteX382" fmla="*/ 799256 w 956683"/>
                <a:gd name="connsiteY382" fmla="*/ 856642 h 1127126"/>
                <a:gd name="connsiteX383" fmla="*/ 755523 w 956683"/>
                <a:gd name="connsiteY383" fmla="*/ 850067 h 1127126"/>
                <a:gd name="connsiteX384" fmla="*/ 633597 w 956683"/>
                <a:gd name="connsiteY384" fmla="*/ 848228 h 1127126"/>
                <a:gd name="connsiteX385" fmla="*/ 649325 w 956683"/>
                <a:gd name="connsiteY385" fmla="*/ 849129 h 1127126"/>
                <a:gd name="connsiteX386" fmla="*/ 686808 w 956683"/>
                <a:gd name="connsiteY386" fmla="*/ 852885 h 1127126"/>
                <a:gd name="connsiteX387" fmla="*/ 705422 w 956683"/>
                <a:gd name="connsiteY387" fmla="*/ 855655 h 1127126"/>
                <a:gd name="connsiteX388" fmla="*/ 728039 w 956683"/>
                <a:gd name="connsiteY388" fmla="*/ 864156 h 1127126"/>
                <a:gd name="connsiteX389" fmla="*/ 728184 w 956683"/>
                <a:gd name="connsiteY389" fmla="*/ 864194 h 1127126"/>
                <a:gd name="connsiteX390" fmla="*/ 679311 w 956683"/>
                <a:gd name="connsiteY390" fmla="*/ 856642 h 1127126"/>
                <a:gd name="connsiteX391" fmla="*/ 644171 w 956683"/>
                <a:gd name="connsiteY391" fmla="*/ 850537 h 1127126"/>
                <a:gd name="connsiteX392" fmla="*/ 627781 w 956683"/>
                <a:gd name="connsiteY392" fmla="*/ 852717 h 1127126"/>
                <a:gd name="connsiteX393" fmla="*/ 630584 w 956683"/>
                <a:gd name="connsiteY393" fmla="*/ 849129 h 1127126"/>
                <a:gd name="connsiteX394" fmla="*/ 739284 w 956683"/>
                <a:gd name="connsiteY394" fmla="*/ 844299 h 1127126"/>
                <a:gd name="connsiteX395" fmla="*/ 825494 w 956683"/>
                <a:gd name="connsiteY395" fmla="*/ 856642 h 1127126"/>
                <a:gd name="connsiteX396" fmla="*/ 874221 w 956683"/>
                <a:gd name="connsiteY396" fmla="*/ 867912 h 1127126"/>
                <a:gd name="connsiteX397" fmla="*/ 903050 w 956683"/>
                <a:gd name="connsiteY397" fmla="*/ 874104 h 1127126"/>
                <a:gd name="connsiteX398" fmla="*/ 903133 w 956683"/>
                <a:gd name="connsiteY398" fmla="*/ 875549 h 1127126"/>
                <a:gd name="connsiteX399" fmla="*/ 893475 w 956683"/>
                <a:gd name="connsiteY399" fmla="*/ 874060 h 1127126"/>
                <a:gd name="connsiteX400" fmla="*/ 870473 w 956683"/>
                <a:gd name="connsiteY400" fmla="*/ 867912 h 1127126"/>
                <a:gd name="connsiteX401" fmla="*/ 810501 w 956683"/>
                <a:gd name="connsiteY401" fmla="*/ 856642 h 1127126"/>
                <a:gd name="connsiteX402" fmla="*/ 802394 w 956683"/>
                <a:gd name="connsiteY402" fmla="*/ 855594 h 1127126"/>
                <a:gd name="connsiteX403" fmla="*/ 667238 w 956683"/>
                <a:gd name="connsiteY403" fmla="*/ 841304 h 1127126"/>
                <a:gd name="connsiteX404" fmla="*/ 682607 w 956683"/>
                <a:gd name="connsiteY404" fmla="*/ 841548 h 1127126"/>
                <a:gd name="connsiteX405" fmla="*/ 709297 w 956683"/>
                <a:gd name="connsiteY405" fmla="*/ 852416 h 1127126"/>
                <a:gd name="connsiteX406" fmla="*/ 728796 w 956683"/>
                <a:gd name="connsiteY406" fmla="*/ 859134 h 1127126"/>
                <a:gd name="connsiteX407" fmla="*/ 705422 w 956683"/>
                <a:gd name="connsiteY407" fmla="*/ 855655 h 1127126"/>
                <a:gd name="connsiteX408" fmla="*/ 619638 w 956683"/>
                <a:gd name="connsiteY408" fmla="*/ 839657 h 1127126"/>
                <a:gd name="connsiteX409" fmla="*/ 621626 w 956683"/>
                <a:gd name="connsiteY409" fmla="*/ 851612 h 1127126"/>
                <a:gd name="connsiteX410" fmla="*/ 619339 w 956683"/>
                <a:gd name="connsiteY410" fmla="*/ 852885 h 1127126"/>
                <a:gd name="connsiteX411" fmla="*/ 617938 w 956683"/>
                <a:gd name="connsiteY411" fmla="*/ 855343 h 1127126"/>
                <a:gd name="connsiteX412" fmla="*/ 614858 w 956683"/>
                <a:gd name="connsiteY412" fmla="*/ 844231 h 1127126"/>
                <a:gd name="connsiteX413" fmla="*/ 615591 w 956683"/>
                <a:gd name="connsiteY413" fmla="*/ 841615 h 1127126"/>
                <a:gd name="connsiteX414" fmla="*/ 711001 w 956683"/>
                <a:gd name="connsiteY414" fmla="*/ 839566 h 1127126"/>
                <a:gd name="connsiteX415" fmla="*/ 724291 w 956683"/>
                <a:gd name="connsiteY415" fmla="*/ 841615 h 1127126"/>
                <a:gd name="connsiteX416" fmla="*/ 739284 w 956683"/>
                <a:gd name="connsiteY416" fmla="*/ 844299 h 1127126"/>
                <a:gd name="connsiteX417" fmla="*/ 720542 w 956683"/>
                <a:gd name="connsiteY417" fmla="*/ 841615 h 1127126"/>
                <a:gd name="connsiteX418" fmla="*/ 677646 w 956683"/>
                <a:gd name="connsiteY418" fmla="*/ 839528 h 1127126"/>
                <a:gd name="connsiteX419" fmla="*/ 694336 w 956683"/>
                <a:gd name="connsiteY419" fmla="*/ 841619 h 1127126"/>
                <a:gd name="connsiteX420" fmla="*/ 730057 w 956683"/>
                <a:gd name="connsiteY420" fmla="*/ 846239 h 1127126"/>
                <a:gd name="connsiteX421" fmla="*/ 755523 w 956683"/>
                <a:gd name="connsiteY421" fmla="*/ 850067 h 1127126"/>
                <a:gd name="connsiteX422" fmla="*/ 810501 w 956683"/>
                <a:gd name="connsiteY422" fmla="*/ 860399 h 1127126"/>
                <a:gd name="connsiteX423" fmla="*/ 854650 w 956683"/>
                <a:gd name="connsiteY423" fmla="*/ 868696 h 1127126"/>
                <a:gd name="connsiteX424" fmla="*/ 877969 w 956683"/>
                <a:gd name="connsiteY424" fmla="*/ 874956 h 1127126"/>
                <a:gd name="connsiteX425" fmla="*/ 903334 w 956683"/>
                <a:gd name="connsiteY425" fmla="*/ 879042 h 1127126"/>
                <a:gd name="connsiteX426" fmla="*/ 903338 w 956683"/>
                <a:gd name="connsiteY426" fmla="*/ 879101 h 1127126"/>
                <a:gd name="connsiteX427" fmla="*/ 865684 w 956683"/>
                <a:gd name="connsiteY427" fmla="*/ 875568 h 1127126"/>
                <a:gd name="connsiteX428" fmla="*/ 836739 w 956683"/>
                <a:gd name="connsiteY428" fmla="*/ 867912 h 1127126"/>
                <a:gd name="connsiteX429" fmla="*/ 769270 w 956683"/>
                <a:gd name="connsiteY429" fmla="*/ 856642 h 1127126"/>
                <a:gd name="connsiteX430" fmla="*/ 686808 w 956683"/>
                <a:gd name="connsiteY430" fmla="*/ 841615 h 1127126"/>
                <a:gd name="connsiteX431" fmla="*/ 682607 w 956683"/>
                <a:gd name="connsiteY431" fmla="*/ 841548 h 1127126"/>
                <a:gd name="connsiteX432" fmla="*/ 659745 w 956683"/>
                <a:gd name="connsiteY432" fmla="*/ 838488 h 1127126"/>
                <a:gd name="connsiteX433" fmla="*/ 667238 w 956683"/>
                <a:gd name="connsiteY433" fmla="*/ 841304 h 1127126"/>
                <a:gd name="connsiteX434" fmla="*/ 657290 w 956683"/>
                <a:gd name="connsiteY434" fmla="*/ 841146 h 1127126"/>
                <a:gd name="connsiteX435" fmla="*/ 633597 w 956683"/>
                <a:gd name="connsiteY435" fmla="*/ 848228 h 1127126"/>
                <a:gd name="connsiteX436" fmla="*/ 632927 w 956683"/>
                <a:gd name="connsiteY436" fmla="*/ 848189 h 1127126"/>
                <a:gd name="connsiteX437" fmla="*/ 621702 w 956683"/>
                <a:gd name="connsiteY437" fmla="*/ 852069 h 1127126"/>
                <a:gd name="connsiteX438" fmla="*/ 621626 w 956683"/>
                <a:gd name="connsiteY438" fmla="*/ 851612 h 1127126"/>
                <a:gd name="connsiteX439" fmla="*/ 640423 w 956683"/>
                <a:gd name="connsiteY439" fmla="*/ 841146 h 1127126"/>
                <a:gd name="connsiteX440" fmla="*/ 614959 w 956683"/>
                <a:gd name="connsiteY440" fmla="*/ 837993 h 1127126"/>
                <a:gd name="connsiteX441" fmla="*/ 614654 w 956683"/>
                <a:gd name="connsiteY441" fmla="*/ 843494 h 1127126"/>
                <a:gd name="connsiteX442" fmla="*/ 614858 w 956683"/>
                <a:gd name="connsiteY442" fmla="*/ 844231 h 1127126"/>
                <a:gd name="connsiteX443" fmla="*/ 608094 w 956683"/>
                <a:gd name="connsiteY443" fmla="*/ 868382 h 1127126"/>
                <a:gd name="connsiteX444" fmla="*/ 608532 w 956683"/>
                <a:gd name="connsiteY444" fmla="*/ 871840 h 1127126"/>
                <a:gd name="connsiteX445" fmla="*/ 606220 w 956683"/>
                <a:gd name="connsiteY445" fmla="*/ 875895 h 1127126"/>
                <a:gd name="connsiteX446" fmla="*/ 605994 w 956683"/>
                <a:gd name="connsiteY446" fmla="*/ 879017 h 1127126"/>
                <a:gd name="connsiteX447" fmla="*/ 604346 w 956683"/>
                <a:gd name="connsiteY447" fmla="*/ 864156 h 1127126"/>
                <a:gd name="connsiteX448" fmla="*/ 610437 w 956683"/>
                <a:gd name="connsiteY448" fmla="*/ 840206 h 1127126"/>
                <a:gd name="connsiteX449" fmla="*/ 669155 w 956683"/>
                <a:gd name="connsiteY449" fmla="*/ 836071 h 1127126"/>
                <a:gd name="connsiteX450" fmla="*/ 690556 w 956683"/>
                <a:gd name="connsiteY450" fmla="*/ 837859 h 1127126"/>
                <a:gd name="connsiteX451" fmla="*/ 746390 w 956683"/>
                <a:gd name="connsiteY451" fmla="*/ 848351 h 1127126"/>
                <a:gd name="connsiteX452" fmla="*/ 730057 w 956683"/>
                <a:gd name="connsiteY452" fmla="*/ 846239 h 1127126"/>
                <a:gd name="connsiteX453" fmla="*/ 724291 w 956683"/>
                <a:gd name="connsiteY453" fmla="*/ 845372 h 1127126"/>
                <a:gd name="connsiteX454" fmla="*/ 694336 w 956683"/>
                <a:gd name="connsiteY454" fmla="*/ 841619 h 1127126"/>
                <a:gd name="connsiteX455" fmla="*/ 694304 w 956683"/>
                <a:gd name="connsiteY455" fmla="*/ 841615 h 1127126"/>
                <a:gd name="connsiteX456" fmla="*/ 673428 w 956683"/>
                <a:gd name="connsiteY456" fmla="*/ 837811 h 1127126"/>
                <a:gd name="connsiteX457" fmla="*/ 648789 w 956683"/>
                <a:gd name="connsiteY457" fmla="*/ 834370 h 1127126"/>
                <a:gd name="connsiteX458" fmla="*/ 659417 w 956683"/>
                <a:gd name="connsiteY458" fmla="*/ 835258 h 1127126"/>
                <a:gd name="connsiteX459" fmla="*/ 673428 w 956683"/>
                <a:gd name="connsiteY459" fmla="*/ 837811 h 1127126"/>
                <a:gd name="connsiteX460" fmla="*/ 677646 w 956683"/>
                <a:gd name="connsiteY460" fmla="*/ 839528 h 1127126"/>
                <a:gd name="connsiteX461" fmla="*/ 664318 w 956683"/>
                <a:gd name="connsiteY461" fmla="*/ 837859 h 1127126"/>
                <a:gd name="connsiteX462" fmla="*/ 659745 w 956683"/>
                <a:gd name="connsiteY462" fmla="*/ 838488 h 1127126"/>
                <a:gd name="connsiteX463" fmla="*/ 635319 w 956683"/>
                <a:gd name="connsiteY463" fmla="*/ 830147 h 1127126"/>
                <a:gd name="connsiteX464" fmla="*/ 640805 w 956683"/>
                <a:gd name="connsiteY464" fmla="*/ 831369 h 1127126"/>
                <a:gd name="connsiteX465" fmla="*/ 648789 w 956683"/>
                <a:gd name="connsiteY465" fmla="*/ 834370 h 1127126"/>
                <a:gd name="connsiteX466" fmla="*/ 645577 w 956683"/>
                <a:gd name="connsiteY466" fmla="*/ 834102 h 1127126"/>
                <a:gd name="connsiteX467" fmla="*/ 629178 w 956683"/>
                <a:gd name="connsiteY467" fmla="*/ 835041 h 1127126"/>
                <a:gd name="connsiteX468" fmla="*/ 619638 w 956683"/>
                <a:gd name="connsiteY468" fmla="*/ 839657 h 1127126"/>
                <a:gd name="connsiteX469" fmla="*/ 619339 w 956683"/>
                <a:gd name="connsiteY469" fmla="*/ 837859 h 1127126"/>
                <a:gd name="connsiteX470" fmla="*/ 620137 w 956683"/>
                <a:gd name="connsiteY470" fmla="*/ 835458 h 1127126"/>
                <a:gd name="connsiteX471" fmla="*/ 630584 w 956683"/>
                <a:gd name="connsiteY471" fmla="*/ 830345 h 1127126"/>
                <a:gd name="connsiteX472" fmla="*/ 650575 w 956683"/>
                <a:gd name="connsiteY472" fmla="*/ 829510 h 1127126"/>
                <a:gd name="connsiteX473" fmla="*/ 664318 w 956683"/>
                <a:gd name="connsiteY473" fmla="*/ 834102 h 1127126"/>
                <a:gd name="connsiteX474" fmla="*/ 669155 w 956683"/>
                <a:gd name="connsiteY474" fmla="*/ 836071 h 1127126"/>
                <a:gd name="connsiteX475" fmla="*/ 659417 w 956683"/>
                <a:gd name="connsiteY475" fmla="*/ 835258 h 1127126"/>
                <a:gd name="connsiteX476" fmla="*/ 653073 w 956683"/>
                <a:gd name="connsiteY476" fmla="*/ 834102 h 1127126"/>
                <a:gd name="connsiteX477" fmla="*/ 640805 w 956683"/>
                <a:gd name="connsiteY477" fmla="*/ 831369 h 1127126"/>
                <a:gd name="connsiteX478" fmla="*/ 638080 w 956683"/>
                <a:gd name="connsiteY478" fmla="*/ 830345 h 1127126"/>
                <a:gd name="connsiteX479" fmla="*/ 637009 w 956683"/>
                <a:gd name="connsiteY479" fmla="*/ 830077 h 1127126"/>
                <a:gd name="connsiteX480" fmla="*/ 644078 w 956683"/>
                <a:gd name="connsiteY480" fmla="*/ 827340 h 1127126"/>
                <a:gd name="connsiteX481" fmla="*/ 668067 w 956683"/>
                <a:gd name="connsiteY481" fmla="*/ 830345 h 1127126"/>
                <a:gd name="connsiteX482" fmla="*/ 711001 w 956683"/>
                <a:gd name="connsiteY482" fmla="*/ 839566 h 1127126"/>
                <a:gd name="connsiteX483" fmla="*/ 675563 w 956683"/>
                <a:gd name="connsiteY483" fmla="*/ 834102 h 1127126"/>
                <a:gd name="connsiteX484" fmla="*/ 653074 w 956683"/>
                <a:gd name="connsiteY484" fmla="*/ 829406 h 1127126"/>
                <a:gd name="connsiteX485" fmla="*/ 650575 w 956683"/>
                <a:gd name="connsiteY485" fmla="*/ 829510 h 1127126"/>
                <a:gd name="connsiteX486" fmla="*/ 623087 w 956683"/>
                <a:gd name="connsiteY486" fmla="*/ 826588 h 1127126"/>
                <a:gd name="connsiteX487" fmla="*/ 637009 w 956683"/>
                <a:gd name="connsiteY487" fmla="*/ 830077 h 1127126"/>
                <a:gd name="connsiteX488" fmla="*/ 635319 w 956683"/>
                <a:gd name="connsiteY488" fmla="*/ 830147 h 1127126"/>
                <a:gd name="connsiteX489" fmla="*/ 622829 w 956683"/>
                <a:gd name="connsiteY489" fmla="*/ 827366 h 1127126"/>
                <a:gd name="connsiteX490" fmla="*/ 619339 w 956683"/>
                <a:gd name="connsiteY490" fmla="*/ 826588 h 1127126"/>
                <a:gd name="connsiteX491" fmla="*/ 622829 w 956683"/>
                <a:gd name="connsiteY491" fmla="*/ 827366 h 1127126"/>
                <a:gd name="connsiteX492" fmla="*/ 620137 w 956683"/>
                <a:gd name="connsiteY492" fmla="*/ 835458 h 1127126"/>
                <a:gd name="connsiteX493" fmla="*/ 614959 w 956683"/>
                <a:gd name="connsiteY493" fmla="*/ 837993 h 1127126"/>
                <a:gd name="connsiteX494" fmla="*/ 615538 w 956683"/>
                <a:gd name="connsiteY494" fmla="*/ 827541 h 1127126"/>
                <a:gd name="connsiteX495" fmla="*/ 607157 w 956683"/>
                <a:gd name="connsiteY495" fmla="*/ 824710 h 1127126"/>
                <a:gd name="connsiteX496" fmla="*/ 617383 w 956683"/>
                <a:gd name="connsiteY496" fmla="*/ 825331 h 1127126"/>
                <a:gd name="connsiteX497" fmla="*/ 615591 w 956683"/>
                <a:gd name="connsiteY497" fmla="*/ 826588 h 1127126"/>
                <a:gd name="connsiteX498" fmla="*/ 615538 w 956683"/>
                <a:gd name="connsiteY498" fmla="*/ 827541 h 1127126"/>
                <a:gd name="connsiteX499" fmla="*/ 604346 w 956683"/>
                <a:gd name="connsiteY499" fmla="*/ 830345 h 1127126"/>
                <a:gd name="connsiteX500" fmla="*/ 596850 w 956683"/>
                <a:gd name="connsiteY500" fmla="*/ 849129 h 1127126"/>
                <a:gd name="connsiteX501" fmla="*/ 605613 w 956683"/>
                <a:gd name="connsiteY501" fmla="*/ 884262 h 1127126"/>
                <a:gd name="connsiteX502" fmla="*/ 604346 w 956683"/>
                <a:gd name="connsiteY502" fmla="*/ 901723 h 1127126"/>
                <a:gd name="connsiteX503" fmla="*/ 605222 w 956683"/>
                <a:gd name="connsiteY503" fmla="*/ 909432 h 1127126"/>
                <a:gd name="connsiteX504" fmla="*/ 604346 w 956683"/>
                <a:gd name="connsiteY504" fmla="*/ 905480 h 1127126"/>
                <a:gd name="connsiteX505" fmla="*/ 596850 w 956683"/>
                <a:gd name="connsiteY505" fmla="*/ 871669 h 1127126"/>
                <a:gd name="connsiteX506" fmla="*/ 593101 w 956683"/>
                <a:gd name="connsiteY506" fmla="*/ 845372 h 1127126"/>
                <a:gd name="connsiteX507" fmla="*/ 607157 w 956683"/>
                <a:gd name="connsiteY507" fmla="*/ 824710 h 1127126"/>
                <a:gd name="connsiteX508" fmla="*/ 921990 w 956683"/>
                <a:gd name="connsiteY508" fmla="*/ 824491 h 1127126"/>
                <a:gd name="connsiteX509" fmla="*/ 922949 w 956683"/>
                <a:gd name="connsiteY509" fmla="*/ 834102 h 1127126"/>
                <a:gd name="connsiteX510" fmla="*/ 915452 w 956683"/>
                <a:gd name="connsiteY510" fmla="*/ 871669 h 1127126"/>
                <a:gd name="connsiteX511" fmla="*/ 913846 w 956683"/>
                <a:gd name="connsiteY511" fmla="*/ 872743 h 1127126"/>
                <a:gd name="connsiteX512" fmla="*/ 919200 w 956683"/>
                <a:gd name="connsiteY512" fmla="*/ 856642 h 1127126"/>
                <a:gd name="connsiteX513" fmla="*/ 630584 w 956683"/>
                <a:gd name="connsiteY513" fmla="*/ 822832 h 1127126"/>
                <a:gd name="connsiteX514" fmla="*/ 644078 w 956683"/>
                <a:gd name="connsiteY514" fmla="*/ 827340 h 1127126"/>
                <a:gd name="connsiteX515" fmla="*/ 638080 w 956683"/>
                <a:gd name="connsiteY515" fmla="*/ 826588 h 1127126"/>
                <a:gd name="connsiteX516" fmla="*/ 617383 w 956683"/>
                <a:gd name="connsiteY516" fmla="*/ 825331 h 1127126"/>
                <a:gd name="connsiteX517" fmla="*/ 620276 w 956683"/>
                <a:gd name="connsiteY517" fmla="*/ 823301 h 1127126"/>
                <a:gd name="connsiteX518" fmla="*/ 630584 w 956683"/>
                <a:gd name="connsiteY518" fmla="*/ 822832 h 1127126"/>
                <a:gd name="connsiteX519" fmla="*/ 926878 w 956683"/>
                <a:gd name="connsiteY519" fmla="*/ 814051 h 1127126"/>
                <a:gd name="connsiteX520" fmla="*/ 927165 w 956683"/>
                <a:gd name="connsiteY520" fmla="*/ 835980 h 1127126"/>
                <a:gd name="connsiteX521" fmla="*/ 919200 w 956683"/>
                <a:gd name="connsiteY521" fmla="*/ 871669 h 1127126"/>
                <a:gd name="connsiteX522" fmla="*/ 916701 w 956683"/>
                <a:gd name="connsiteY522" fmla="*/ 874800 h 1127126"/>
                <a:gd name="connsiteX523" fmla="*/ 922949 w 956683"/>
                <a:gd name="connsiteY523" fmla="*/ 852885 h 1127126"/>
                <a:gd name="connsiteX524" fmla="*/ 926697 w 956683"/>
                <a:gd name="connsiteY524" fmla="*/ 815318 h 1127126"/>
                <a:gd name="connsiteX525" fmla="*/ 44138 w 956683"/>
                <a:gd name="connsiteY525" fmla="*/ 807867 h 1127126"/>
                <a:gd name="connsiteX526" fmla="*/ 44131 w 956683"/>
                <a:gd name="connsiteY526" fmla="*/ 808662 h 1127126"/>
                <a:gd name="connsiteX527" fmla="*/ 39543 w 956683"/>
                <a:gd name="connsiteY527" fmla="*/ 887060 h 1127126"/>
                <a:gd name="connsiteX528" fmla="*/ 37559 w 956683"/>
                <a:gd name="connsiteY528" fmla="*/ 905926 h 1127126"/>
                <a:gd name="connsiteX529" fmla="*/ 37559 w 956683"/>
                <a:gd name="connsiteY529" fmla="*/ 909685 h 1127126"/>
                <a:gd name="connsiteX530" fmla="*/ 35832 w 956683"/>
                <a:gd name="connsiteY530" fmla="*/ 930238 h 1127126"/>
                <a:gd name="connsiteX531" fmla="*/ 40597 w 956683"/>
                <a:gd name="connsiteY531" fmla="*/ 837234 h 1127126"/>
                <a:gd name="connsiteX532" fmla="*/ 48036 w 956683"/>
                <a:gd name="connsiteY532" fmla="*/ 806303 h 1127126"/>
                <a:gd name="connsiteX533" fmla="*/ 47992 w 956683"/>
                <a:gd name="connsiteY533" fmla="*/ 811429 h 1127126"/>
                <a:gd name="connsiteX534" fmla="*/ 44601 w 956683"/>
                <a:gd name="connsiteY534" fmla="*/ 855180 h 1127126"/>
                <a:gd name="connsiteX535" fmla="*/ 38765 w 956683"/>
                <a:gd name="connsiteY535" fmla="*/ 900346 h 1127126"/>
                <a:gd name="connsiteX536" fmla="*/ 39543 w 956683"/>
                <a:gd name="connsiteY536" fmla="*/ 887060 h 1127126"/>
                <a:gd name="connsiteX537" fmla="*/ 44314 w 956683"/>
                <a:gd name="connsiteY537" fmla="*/ 787343 h 1127126"/>
                <a:gd name="connsiteX538" fmla="*/ 44227 w 956683"/>
                <a:gd name="connsiteY538" fmla="*/ 797557 h 1127126"/>
                <a:gd name="connsiteX539" fmla="*/ 41315 w 956683"/>
                <a:gd name="connsiteY539" fmla="*/ 823228 h 1127126"/>
                <a:gd name="connsiteX540" fmla="*/ 40597 w 956683"/>
                <a:gd name="connsiteY540" fmla="*/ 837234 h 1127126"/>
                <a:gd name="connsiteX541" fmla="*/ 30047 w 956683"/>
                <a:gd name="connsiteY541" fmla="*/ 924722 h 1127126"/>
                <a:gd name="connsiteX542" fmla="*/ 23902 w 956683"/>
                <a:gd name="connsiteY542" fmla="*/ 1013907 h 1127126"/>
                <a:gd name="connsiteX543" fmla="*/ 30472 w 956683"/>
                <a:gd name="connsiteY543" fmla="*/ 911317 h 1127126"/>
                <a:gd name="connsiteX544" fmla="*/ 37559 w 956683"/>
                <a:gd name="connsiteY544" fmla="*/ 857059 h 1127126"/>
                <a:gd name="connsiteX545" fmla="*/ 49824 w 956683"/>
                <a:gd name="connsiteY545" fmla="*/ 760712 h 1127126"/>
                <a:gd name="connsiteX546" fmla="*/ 48888 w 956683"/>
                <a:gd name="connsiteY546" fmla="*/ 798208 h 1127126"/>
                <a:gd name="connsiteX547" fmla="*/ 48826 w 956683"/>
                <a:gd name="connsiteY547" fmla="*/ 798794 h 1127126"/>
                <a:gd name="connsiteX548" fmla="*/ 48036 w 956683"/>
                <a:gd name="connsiteY548" fmla="*/ 806303 h 1127126"/>
                <a:gd name="connsiteX549" fmla="*/ 48320 w 956683"/>
                <a:gd name="connsiteY549" fmla="*/ 773184 h 1127126"/>
                <a:gd name="connsiteX550" fmla="*/ 48429 w 956683"/>
                <a:gd name="connsiteY550" fmla="*/ 760511 h 1127126"/>
                <a:gd name="connsiteX551" fmla="*/ 48320 w 956683"/>
                <a:gd name="connsiteY551" fmla="*/ 773184 h 1127126"/>
                <a:gd name="connsiteX552" fmla="*/ 44138 w 956683"/>
                <a:gd name="connsiteY552" fmla="*/ 807867 h 1127126"/>
                <a:gd name="connsiteX553" fmla="*/ 44227 w 956683"/>
                <a:gd name="connsiteY553" fmla="*/ 797557 h 1127126"/>
                <a:gd name="connsiteX554" fmla="*/ 53321 w 956683"/>
                <a:gd name="connsiteY554" fmla="*/ 756058 h 1127126"/>
                <a:gd name="connsiteX555" fmla="*/ 52582 w 956683"/>
                <a:gd name="connsiteY555" fmla="*/ 785637 h 1127126"/>
                <a:gd name="connsiteX556" fmla="*/ 45070 w 956683"/>
                <a:gd name="connsiteY556" fmla="*/ 894649 h 1127126"/>
                <a:gd name="connsiteX557" fmla="*/ 42124 w 956683"/>
                <a:gd name="connsiteY557" fmla="*/ 922176 h 1127126"/>
                <a:gd name="connsiteX558" fmla="*/ 47887 w 956683"/>
                <a:gd name="connsiteY558" fmla="*/ 823698 h 1127126"/>
                <a:gd name="connsiteX559" fmla="*/ 47992 w 956683"/>
                <a:gd name="connsiteY559" fmla="*/ 811429 h 1127126"/>
                <a:gd name="connsiteX560" fmla="*/ 48826 w 956683"/>
                <a:gd name="connsiteY560" fmla="*/ 800674 h 1127126"/>
                <a:gd name="connsiteX561" fmla="*/ 48888 w 956683"/>
                <a:gd name="connsiteY561" fmla="*/ 798208 h 1127126"/>
                <a:gd name="connsiteX562" fmla="*/ 49876 w 956683"/>
                <a:gd name="connsiteY562" fmla="*/ 729943 h 1127126"/>
                <a:gd name="connsiteX563" fmla="*/ 50235 w 956683"/>
                <a:gd name="connsiteY563" fmla="*/ 744288 h 1127126"/>
                <a:gd name="connsiteX564" fmla="*/ 50225 w 956683"/>
                <a:gd name="connsiteY564" fmla="*/ 744682 h 1127126"/>
                <a:gd name="connsiteX565" fmla="*/ 48429 w 956683"/>
                <a:gd name="connsiteY565" fmla="*/ 760511 h 1127126"/>
                <a:gd name="connsiteX566" fmla="*/ 48576 w 956683"/>
                <a:gd name="connsiteY566" fmla="*/ 743359 h 1127126"/>
                <a:gd name="connsiteX567" fmla="*/ 53612 w 956683"/>
                <a:gd name="connsiteY567" fmla="*/ 714098 h 1127126"/>
                <a:gd name="connsiteX568" fmla="*/ 53926 w 956683"/>
                <a:gd name="connsiteY568" fmla="*/ 726694 h 1127126"/>
                <a:gd name="connsiteX569" fmla="*/ 49824 w 956683"/>
                <a:gd name="connsiteY569" fmla="*/ 760712 h 1127126"/>
                <a:gd name="connsiteX570" fmla="*/ 50225 w 956683"/>
                <a:gd name="connsiteY570" fmla="*/ 744682 h 1127126"/>
                <a:gd name="connsiteX571" fmla="*/ 53521 w 956683"/>
                <a:gd name="connsiteY571" fmla="*/ 715625 h 1127126"/>
                <a:gd name="connsiteX572" fmla="*/ 918339 w 956683"/>
                <a:gd name="connsiteY572" fmla="*/ 696355 h 1127126"/>
                <a:gd name="connsiteX573" fmla="*/ 919200 w 956683"/>
                <a:gd name="connsiteY573" fmla="*/ 721400 h 1127126"/>
                <a:gd name="connsiteX574" fmla="*/ 919200 w 956683"/>
                <a:gd name="connsiteY574" fmla="*/ 758967 h 1127126"/>
                <a:gd name="connsiteX575" fmla="*/ 924933 w 956683"/>
                <a:gd name="connsiteY575" fmla="*/ 790568 h 1127126"/>
                <a:gd name="connsiteX576" fmla="*/ 921990 w 956683"/>
                <a:gd name="connsiteY576" fmla="*/ 824491 h 1127126"/>
                <a:gd name="connsiteX577" fmla="*/ 915452 w 956683"/>
                <a:gd name="connsiteY577" fmla="*/ 758967 h 1127126"/>
                <a:gd name="connsiteX578" fmla="*/ 915452 w 956683"/>
                <a:gd name="connsiteY578" fmla="*/ 738305 h 1127126"/>
                <a:gd name="connsiteX579" fmla="*/ 915452 w 956683"/>
                <a:gd name="connsiteY579" fmla="*/ 687590 h 1127126"/>
                <a:gd name="connsiteX580" fmla="*/ 915452 w 956683"/>
                <a:gd name="connsiteY580" fmla="*/ 717643 h 1127126"/>
                <a:gd name="connsiteX581" fmla="*/ 915452 w 956683"/>
                <a:gd name="connsiteY581" fmla="*/ 738305 h 1127126"/>
                <a:gd name="connsiteX582" fmla="*/ 911704 w 956683"/>
                <a:gd name="connsiteY582" fmla="*/ 792778 h 1127126"/>
                <a:gd name="connsiteX583" fmla="*/ 907956 w 956683"/>
                <a:gd name="connsiteY583" fmla="*/ 845372 h 1127126"/>
                <a:gd name="connsiteX584" fmla="*/ 906550 w 956683"/>
                <a:gd name="connsiteY584" fmla="*/ 869791 h 1127126"/>
                <a:gd name="connsiteX585" fmla="*/ 906845 w 956683"/>
                <a:gd name="connsiteY585" fmla="*/ 874919 h 1127126"/>
                <a:gd name="connsiteX586" fmla="*/ 903050 w 956683"/>
                <a:gd name="connsiteY586" fmla="*/ 874104 h 1127126"/>
                <a:gd name="connsiteX587" fmla="*/ 902802 w 956683"/>
                <a:gd name="connsiteY587" fmla="*/ 869791 h 1127126"/>
                <a:gd name="connsiteX588" fmla="*/ 904207 w 956683"/>
                <a:gd name="connsiteY588" fmla="*/ 845372 h 1127126"/>
                <a:gd name="connsiteX589" fmla="*/ 907956 w 956683"/>
                <a:gd name="connsiteY589" fmla="*/ 792778 h 1127126"/>
                <a:gd name="connsiteX590" fmla="*/ 915452 w 956683"/>
                <a:gd name="connsiteY590" fmla="*/ 687590 h 1127126"/>
                <a:gd name="connsiteX591" fmla="*/ 57116 w 956683"/>
                <a:gd name="connsiteY591" fmla="*/ 655229 h 1127126"/>
                <a:gd name="connsiteX592" fmla="*/ 53612 w 956683"/>
                <a:gd name="connsiteY592" fmla="*/ 714098 h 1127126"/>
                <a:gd name="connsiteX593" fmla="*/ 53161 w 956683"/>
                <a:gd name="connsiteY593" fmla="*/ 696045 h 1127126"/>
                <a:gd name="connsiteX594" fmla="*/ 58759 w 956683"/>
                <a:gd name="connsiteY594" fmla="*/ 627629 h 1127126"/>
                <a:gd name="connsiteX595" fmla="*/ 58685 w 956683"/>
                <a:gd name="connsiteY595" fmla="*/ 639035 h 1127126"/>
                <a:gd name="connsiteX596" fmla="*/ 57116 w 956683"/>
                <a:gd name="connsiteY596" fmla="*/ 655229 h 1127126"/>
                <a:gd name="connsiteX597" fmla="*/ 48826 w 956683"/>
                <a:gd name="connsiteY597" fmla="*/ 618361 h 1127126"/>
                <a:gd name="connsiteX598" fmla="*/ 52582 w 956683"/>
                <a:gd name="connsiteY598" fmla="*/ 672866 h 1127126"/>
                <a:gd name="connsiteX599" fmla="*/ 53161 w 956683"/>
                <a:gd name="connsiteY599" fmla="*/ 696045 h 1127126"/>
                <a:gd name="connsiteX600" fmla="*/ 49876 w 956683"/>
                <a:gd name="connsiteY600" fmla="*/ 729943 h 1127126"/>
                <a:gd name="connsiteX601" fmla="*/ 48826 w 956683"/>
                <a:gd name="connsiteY601" fmla="*/ 687903 h 1127126"/>
                <a:gd name="connsiteX602" fmla="*/ 939622 w 956683"/>
                <a:gd name="connsiteY602" fmla="*/ 616212 h 1127126"/>
                <a:gd name="connsiteX603" fmla="*/ 941062 w 956683"/>
                <a:gd name="connsiteY603" fmla="*/ 658080 h 1127126"/>
                <a:gd name="connsiteX604" fmla="*/ 934193 w 956683"/>
                <a:gd name="connsiteY604" fmla="*/ 762724 h 1127126"/>
                <a:gd name="connsiteX605" fmla="*/ 926878 w 956683"/>
                <a:gd name="connsiteY605" fmla="*/ 814051 h 1127126"/>
                <a:gd name="connsiteX606" fmla="*/ 926697 w 956683"/>
                <a:gd name="connsiteY606" fmla="*/ 800291 h 1127126"/>
                <a:gd name="connsiteX607" fmla="*/ 924933 w 956683"/>
                <a:gd name="connsiteY607" fmla="*/ 790568 h 1127126"/>
                <a:gd name="connsiteX608" fmla="*/ 926697 w 956683"/>
                <a:gd name="connsiteY608" fmla="*/ 770238 h 1127126"/>
                <a:gd name="connsiteX609" fmla="*/ 937942 w 956683"/>
                <a:gd name="connsiteY609" fmla="*/ 665049 h 1127126"/>
                <a:gd name="connsiteX610" fmla="*/ 43593 w 956683"/>
                <a:gd name="connsiteY610" fmla="*/ 611961 h 1127126"/>
                <a:gd name="connsiteX611" fmla="*/ 48826 w 956683"/>
                <a:gd name="connsiteY611" fmla="*/ 687903 h 1127126"/>
                <a:gd name="connsiteX612" fmla="*/ 48826 w 956683"/>
                <a:gd name="connsiteY612" fmla="*/ 714216 h 1127126"/>
                <a:gd name="connsiteX613" fmla="*/ 48576 w 956683"/>
                <a:gd name="connsiteY613" fmla="*/ 743359 h 1127126"/>
                <a:gd name="connsiteX614" fmla="*/ 44314 w 956683"/>
                <a:gd name="connsiteY614" fmla="*/ 787343 h 1127126"/>
                <a:gd name="connsiteX615" fmla="*/ 45070 w 956683"/>
                <a:gd name="connsiteY615" fmla="*/ 699180 h 1127126"/>
                <a:gd name="connsiteX616" fmla="*/ 61001 w 956683"/>
                <a:gd name="connsiteY616" fmla="*/ 604458 h 1127126"/>
                <a:gd name="connsiteX617" fmla="*/ 60094 w 956683"/>
                <a:gd name="connsiteY617" fmla="*/ 691662 h 1127126"/>
                <a:gd name="connsiteX618" fmla="*/ 53321 w 956683"/>
                <a:gd name="connsiteY618" fmla="*/ 756058 h 1127126"/>
                <a:gd name="connsiteX619" fmla="*/ 53990 w 956683"/>
                <a:gd name="connsiteY619" fmla="*/ 729252 h 1127126"/>
                <a:gd name="connsiteX620" fmla="*/ 53926 w 956683"/>
                <a:gd name="connsiteY620" fmla="*/ 726694 h 1127126"/>
                <a:gd name="connsiteX621" fmla="*/ 56338 w 956683"/>
                <a:gd name="connsiteY621" fmla="*/ 706698 h 1127126"/>
                <a:gd name="connsiteX622" fmla="*/ 943611 w 956683"/>
                <a:gd name="connsiteY622" fmla="*/ 594986 h 1127126"/>
                <a:gd name="connsiteX623" fmla="*/ 945438 w 956683"/>
                <a:gd name="connsiteY623" fmla="*/ 646266 h 1127126"/>
                <a:gd name="connsiteX624" fmla="*/ 941690 w 956683"/>
                <a:gd name="connsiteY624" fmla="*/ 751454 h 1127126"/>
                <a:gd name="connsiteX625" fmla="*/ 934193 w 956683"/>
                <a:gd name="connsiteY625" fmla="*/ 804048 h 1127126"/>
                <a:gd name="connsiteX626" fmla="*/ 934193 w 956683"/>
                <a:gd name="connsiteY626" fmla="*/ 830345 h 1127126"/>
                <a:gd name="connsiteX627" fmla="*/ 934193 w 956683"/>
                <a:gd name="connsiteY627" fmla="*/ 852885 h 1127126"/>
                <a:gd name="connsiteX628" fmla="*/ 930445 w 956683"/>
                <a:gd name="connsiteY628" fmla="*/ 894209 h 1127126"/>
                <a:gd name="connsiteX629" fmla="*/ 904207 w 956683"/>
                <a:gd name="connsiteY629" fmla="*/ 928020 h 1127126"/>
                <a:gd name="connsiteX630" fmla="*/ 829242 w 956683"/>
                <a:gd name="connsiteY630" fmla="*/ 995641 h 1127126"/>
                <a:gd name="connsiteX631" fmla="*/ 816742 w 956683"/>
                <a:gd name="connsiteY631" fmla="*/ 1004040 h 1127126"/>
                <a:gd name="connsiteX632" fmla="*/ 833551 w 956683"/>
                <a:gd name="connsiteY632" fmla="*/ 986193 h 1127126"/>
                <a:gd name="connsiteX633" fmla="*/ 847515 w 956683"/>
                <a:gd name="connsiteY633" fmla="*/ 975918 h 1127126"/>
                <a:gd name="connsiteX634" fmla="*/ 881718 w 956683"/>
                <a:gd name="connsiteY634" fmla="*/ 943047 h 1127126"/>
                <a:gd name="connsiteX635" fmla="*/ 911704 w 956683"/>
                <a:gd name="connsiteY635" fmla="*/ 912993 h 1127126"/>
                <a:gd name="connsiteX636" fmla="*/ 930445 w 956683"/>
                <a:gd name="connsiteY636" fmla="*/ 879182 h 1127126"/>
                <a:gd name="connsiteX637" fmla="*/ 930445 w 956683"/>
                <a:gd name="connsiteY637" fmla="*/ 830345 h 1127126"/>
                <a:gd name="connsiteX638" fmla="*/ 934193 w 956683"/>
                <a:gd name="connsiteY638" fmla="*/ 781508 h 1127126"/>
                <a:gd name="connsiteX639" fmla="*/ 941690 w 956683"/>
                <a:gd name="connsiteY639" fmla="*/ 676319 h 1127126"/>
                <a:gd name="connsiteX640" fmla="*/ 941062 w 956683"/>
                <a:gd name="connsiteY640" fmla="*/ 658080 h 1127126"/>
                <a:gd name="connsiteX641" fmla="*/ 941221 w 956683"/>
                <a:gd name="connsiteY641" fmla="*/ 655657 h 1127126"/>
                <a:gd name="connsiteX642" fmla="*/ 58971 w 956683"/>
                <a:gd name="connsiteY642" fmla="*/ 594721 h 1127126"/>
                <a:gd name="connsiteX643" fmla="*/ 60094 w 956683"/>
                <a:gd name="connsiteY643" fmla="*/ 605204 h 1127126"/>
                <a:gd name="connsiteX644" fmla="*/ 58759 w 956683"/>
                <a:gd name="connsiteY644" fmla="*/ 627629 h 1127126"/>
                <a:gd name="connsiteX645" fmla="*/ 40041 w 956683"/>
                <a:gd name="connsiteY645" fmla="*/ 417889 h 1127126"/>
                <a:gd name="connsiteX646" fmla="*/ 48826 w 956683"/>
                <a:gd name="connsiteY646" fmla="*/ 499951 h 1127126"/>
                <a:gd name="connsiteX647" fmla="*/ 48826 w 956683"/>
                <a:gd name="connsiteY647" fmla="*/ 618361 h 1127126"/>
                <a:gd name="connsiteX648" fmla="*/ 45070 w 956683"/>
                <a:gd name="connsiteY648" fmla="*/ 563855 h 1127126"/>
                <a:gd name="connsiteX649" fmla="*/ 41315 w 956683"/>
                <a:gd name="connsiteY649" fmla="*/ 454843 h 1127126"/>
                <a:gd name="connsiteX650" fmla="*/ 44990 w 956683"/>
                <a:gd name="connsiteY650" fmla="*/ 416917 h 1127126"/>
                <a:gd name="connsiteX651" fmla="*/ 52113 w 956683"/>
                <a:gd name="connsiteY651" fmla="*/ 477397 h 1127126"/>
                <a:gd name="connsiteX652" fmla="*/ 59191 w 956683"/>
                <a:gd name="connsiteY652" fmla="*/ 560763 h 1127126"/>
                <a:gd name="connsiteX653" fmla="*/ 58971 w 956683"/>
                <a:gd name="connsiteY653" fmla="*/ 594721 h 1127126"/>
                <a:gd name="connsiteX654" fmla="*/ 48826 w 956683"/>
                <a:gd name="connsiteY654" fmla="*/ 499951 h 1127126"/>
                <a:gd name="connsiteX655" fmla="*/ 48826 w 956683"/>
                <a:gd name="connsiteY655" fmla="*/ 492433 h 1127126"/>
                <a:gd name="connsiteX656" fmla="*/ 919380 w 956683"/>
                <a:gd name="connsiteY656" fmla="*/ 387052 h 1127126"/>
                <a:gd name="connsiteX657" fmla="*/ 915452 w 956683"/>
                <a:gd name="connsiteY657" fmla="*/ 477213 h 1127126"/>
                <a:gd name="connsiteX658" fmla="*/ 915452 w 956683"/>
                <a:gd name="connsiteY658" fmla="*/ 503510 h 1127126"/>
                <a:gd name="connsiteX659" fmla="*/ 915452 w 956683"/>
                <a:gd name="connsiteY659" fmla="*/ 612455 h 1127126"/>
                <a:gd name="connsiteX660" fmla="*/ 915452 w 956683"/>
                <a:gd name="connsiteY660" fmla="*/ 661292 h 1127126"/>
                <a:gd name="connsiteX661" fmla="*/ 911704 w 956683"/>
                <a:gd name="connsiteY661" fmla="*/ 556104 h 1127126"/>
                <a:gd name="connsiteX662" fmla="*/ 915452 w 956683"/>
                <a:gd name="connsiteY662" fmla="*/ 447159 h 1127126"/>
                <a:gd name="connsiteX663" fmla="*/ 924335 w 956683"/>
                <a:gd name="connsiteY663" fmla="*/ 362195 h 1127126"/>
                <a:gd name="connsiteX664" fmla="*/ 922949 w 956683"/>
                <a:gd name="connsiteY664" fmla="*/ 465943 h 1127126"/>
                <a:gd name="connsiteX665" fmla="*/ 919200 w 956683"/>
                <a:gd name="connsiteY665" fmla="*/ 683833 h 1127126"/>
                <a:gd name="connsiteX666" fmla="*/ 918339 w 956683"/>
                <a:gd name="connsiteY666" fmla="*/ 696355 h 1127126"/>
                <a:gd name="connsiteX667" fmla="*/ 915452 w 956683"/>
                <a:gd name="connsiteY667" fmla="*/ 612455 h 1127126"/>
                <a:gd name="connsiteX668" fmla="*/ 915452 w 956683"/>
                <a:gd name="connsiteY668" fmla="*/ 503510 h 1127126"/>
                <a:gd name="connsiteX669" fmla="*/ 922949 w 956683"/>
                <a:gd name="connsiteY669" fmla="*/ 398322 h 1127126"/>
                <a:gd name="connsiteX670" fmla="*/ 33432 w 956683"/>
                <a:gd name="connsiteY670" fmla="*/ 350085 h 1127126"/>
                <a:gd name="connsiteX671" fmla="*/ 37559 w 956683"/>
                <a:gd name="connsiteY671" fmla="*/ 394698 h 1127126"/>
                <a:gd name="connsiteX672" fmla="*/ 39013 w 956683"/>
                <a:gd name="connsiteY672" fmla="*/ 408279 h 1127126"/>
                <a:gd name="connsiteX673" fmla="*/ 41315 w 956683"/>
                <a:gd name="connsiteY673" fmla="*/ 477397 h 1127126"/>
                <a:gd name="connsiteX674" fmla="*/ 43593 w 956683"/>
                <a:gd name="connsiteY674" fmla="*/ 611961 h 1127126"/>
                <a:gd name="connsiteX675" fmla="*/ 41315 w 956683"/>
                <a:gd name="connsiteY675" fmla="*/ 578891 h 1127126"/>
                <a:gd name="connsiteX676" fmla="*/ 37559 w 956683"/>
                <a:gd name="connsiteY676" fmla="*/ 469879 h 1127126"/>
                <a:gd name="connsiteX677" fmla="*/ 36636 w 956683"/>
                <a:gd name="connsiteY677" fmla="*/ 337843 h 1127126"/>
                <a:gd name="connsiteX678" fmla="*/ 37699 w 956683"/>
                <a:gd name="connsiteY678" fmla="*/ 349892 h 1127126"/>
                <a:gd name="connsiteX679" fmla="*/ 40041 w 956683"/>
                <a:gd name="connsiteY679" fmla="*/ 417889 h 1127126"/>
                <a:gd name="connsiteX680" fmla="*/ 39013 w 956683"/>
                <a:gd name="connsiteY680" fmla="*/ 408279 h 1127126"/>
                <a:gd name="connsiteX681" fmla="*/ 37559 w 956683"/>
                <a:gd name="connsiteY681" fmla="*/ 364626 h 1127126"/>
                <a:gd name="connsiteX682" fmla="*/ 925015 w 956683"/>
                <a:gd name="connsiteY682" fmla="*/ 273288 h 1127126"/>
                <a:gd name="connsiteX683" fmla="*/ 926791 w 956683"/>
                <a:gd name="connsiteY683" fmla="*/ 298205 h 1127126"/>
                <a:gd name="connsiteX684" fmla="*/ 924335 w 956683"/>
                <a:gd name="connsiteY684" fmla="*/ 362195 h 1127126"/>
                <a:gd name="connsiteX685" fmla="*/ 924354 w 956683"/>
                <a:gd name="connsiteY685" fmla="*/ 360755 h 1127126"/>
                <a:gd name="connsiteX686" fmla="*/ 923659 w 956683"/>
                <a:gd name="connsiteY686" fmla="*/ 308759 h 1127126"/>
                <a:gd name="connsiteX687" fmla="*/ 928331 w 956683"/>
                <a:gd name="connsiteY687" fmla="*/ 258071 h 1127126"/>
                <a:gd name="connsiteX688" fmla="*/ 934193 w 956683"/>
                <a:gd name="connsiteY688" fmla="*/ 334458 h 1127126"/>
                <a:gd name="connsiteX689" fmla="*/ 937942 w 956683"/>
                <a:gd name="connsiteY689" fmla="*/ 432132 h 1127126"/>
                <a:gd name="connsiteX690" fmla="*/ 941690 w 956683"/>
                <a:gd name="connsiteY690" fmla="*/ 541077 h 1127126"/>
                <a:gd name="connsiteX691" fmla="*/ 941953 w 956683"/>
                <a:gd name="connsiteY691" fmla="*/ 548459 h 1127126"/>
                <a:gd name="connsiteX692" fmla="*/ 939622 w 956683"/>
                <a:gd name="connsiteY692" fmla="*/ 616212 h 1127126"/>
                <a:gd name="connsiteX693" fmla="*/ 937942 w 956683"/>
                <a:gd name="connsiteY693" fmla="*/ 567374 h 1127126"/>
                <a:gd name="connsiteX694" fmla="*/ 934193 w 956683"/>
                <a:gd name="connsiteY694" fmla="*/ 458429 h 1127126"/>
                <a:gd name="connsiteX695" fmla="*/ 930445 w 956683"/>
                <a:gd name="connsiteY695" fmla="*/ 349484 h 1127126"/>
                <a:gd name="connsiteX696" fmla="*/ 926791 w 956683"/>
                <a:gd name="connsiteY696" fmla="*/ 298205 h 1127126"/>
                <a:gd name="connsiteX697" fmla="*/ 919200 w 956683"/>
                <a:gd name="connsiteY697" fmla="*/ 207981 h 1127126"/>
                <a:gd name="connsiteX698" fmla="*/ 922949 w 956683"/>
                <a:gd name="connsiteY698" fmla="*/ 244296 h 1127126"/>
                <a:gd name="connsiteX699" fmla="*/ 922949 w 956683"/>
                <a:gd name="connsiteY699" fmla="*/ 255566 h 1127126"/>
                <a:gd name="connsiteX700" fmla="*/ 923659 w 956683"/>
                <a:gd name="connsiteY700" fmla="*/ 308759 h 1127126"/>
                <a:gd name="connsiteX701" fmla="*/ 922480 w 956683"/>
                <a:gd name="connsiteY701" fmla="*/ 339623 h 1127126"/>
                <a:gd name="connsiteX702" fmla="*/ 919380 w 956683"/>
                <a:gd name="connsiteY702" fmla="*/ 387052 h 1127126"/>
                <a:gd name="connsiteX703" fmla="*/ 920137 w 956683"/>
                <a:gd name="connsiteY703" fmla="*/ 369677 h 1127126"/>
                <a:gd name="connsiteX704" fmla="*/ 919200 w 956683"/>
                <a:gd name="connsiteY704" fmla="*/ 259323 h 1127126"/>
                <a:gd name="connsiteX705" fmla="*/ 922949 w 956683"/>
                <a:gd name="connsiteY705" fmla="*/ 204225 h 1127126"/>
                <a:gd name="connsiteX706" fmla="*/ 926481 w 956683"/>
                <a:gd name="connsiteY706" fmla="*/ 234910 h 1127126"/>
                <a:gd name="connsiteX707" fmla="*/ 925015 w 956683"/>
                <a:gd name="connsiteY707" fmla="*/ 273288 h 1127126"/>
                <a:gd name="connsiteX708" fmla="*/ 922949 w 956683"/>
                <a:gd name="connsiteY708" fmla="*/ 244296 h 1127126"/>
                <a:gd name="connsiteX709" fmla="*/ 922949 w 956683"/>
                <a:gd name="connsiteY709" fmla="*/ 244296 h 1127126"/>
                <a:gd name="connsiteX710" fmla="*/ 30047 w 956683"/>
                <a:gd name="connsiteY710" fmla="*/ 150361 h 1127126"/>
                <a:gd name="connsiteX711" fmla="*/ 33803 w 956683"/>
                <a:gd name="connsiteY711" fmla="*/ 255614 h 1127126"/>
                <a:gd name="connsiteX712" fmla="*/ 36636 w 956683"/>
                <a:gd name="connsiteY712" fmla="*/ 337843 h 1127126"/>
                <a:gd name="connsiteX713" fmla="*/ 30685 w 956683"/>
                <a:gd name="connsiteY713" fmla="*/ 270362 h 1127126"/>
                <a:gd name="connsiteX714" fmla="*/ 30047 w 956683"/>
                <a:gd name="connsiteY714" fmla="*/ 251855 h 1127126"/>
                <a:gd name="connsiteX715" fmla="*/ 30258 w 956683"/>
                <a:gd name="connsiteY715" fmla="*/ 141016 h 1127126"/>
                <a:gd name="connsiteX716" fmla="*/ 33926 w 956683"/>
                <a:gd name="connsiteY716" fmla="*/ 161577 h 1127126"/>
                <a:gd name="connsiteX717" fmla="*/ 37559 w 956683"/>
                <a:gd name="connsiteY717" fmla="*/ 270650 h 1127126"/>
                <a:gd name="connsiteX718" fmla="*/ 44990 w 956683"/>
                <a:gd name="connsiteY718" fmla="*/ 416917 h 1127126"/>
                <a:gd name="connsiteX719" fmla="*/ 39495 w 956683"/>
                <a:gd name="connsiteY719" fmla="*/ 370265 h 1127126"/>
                <a:gd name="connsiteX720" fmla="*/ 37699 w 956683"/>
                <a:gd name="connsiteY720" fmla="*/ 349892 h 1127126"/>
                <a:gd name="connsiteX721" fmla="*/ 33803 w 956683"/>
                <a:gd name="connsiteY721" fmla="*/ 236819 h 1127126"/>
                <a:gd name="connsiteX722" fmla="*/ 29357 w 956683"/>
                <a:gd name="connsiteY722" fmla="*/ 113212 h 1127126"/>
                <a:gd name="connsiteX723" fmla="*/ 31456 w 956683"/>
                <a:gd name="connsiteY723" fmla="*/ 120759 h 1127126"/>
                <a:gd name="connsiteX724" fmla="*/ 41315 w 956683"/>
                <a:gd name="connsiteY724" fmla="*/ 169156 h 1127126"/>
                <a:gd name="connsiteX725" fmla="*/ 56338 w 956683"/>
                <a:gd name="connsiteY725" fmla="*/ 274409 h 1127126"/>
                <a:gd name="connsiteX726" fmla="*/ 66197 w 956683"/>
                <a:gd name="connsiteY726" fmla="*/ 490554 h 1127126"/>
                <a:gd name="connsiteX727" fmla="*/ 61001 w 956683"/>
                <a:gd name="connsiteY727" fmla="*/ 604458 h 1127126"/>
                <a:gd name="connsiteX728" fmla="*/ 61209 w 956683"/>
                <a:gd name="connsiteY728" fmla="*/ 584529 h 1127126"/>
                <a:gd name="connsiteX729" fmla="*/ 59191 w 956683"/>
                <a:gd name="connsiteY729" fmla="*/ 560763 h 1127126"/>
                <a:gd name="connsiteX730" fmla="*/ 60094 w 956683"/>
                <a:gd name="connsiteY730" fmla="*/ 421011 h 1127126"/>
                <a:gd name="connsiteX731" fmla="*/ 41315 w 956683"/>
                <a:gd name="connsiteY731" fmla="*/ 202988 h 1127126"/>
                <a:gd name="connsiteX732" fmla="*/ 33926 w 956683"/>
                <a:gd name="connsiteY732" fmla="*/ 161577 h 1127126"/>
                <a:gd name="connsiteX733" fmla="*/ 33803 w 956683"/>
                <a:gd name="connsiteY733" fmla="*/ 157879 h 1127126"/>
                <a:gd name="connsiteX734" fmla="*/ 29817 w 956683"/>
                <a:gd name="connsiteY734" fmla="*/ 127960 h 1127126"/>
                <a:gd name="connsiteX735" fmla="*/ 25163 w 956683"/>
                <a:gd name="connsiteY735" fmla="*/ 112461 h 1127126"/>
                <a:gd name="connsiteX736" fmla="*/ 29364 w 956683"/>
                <a:gd name="connsiteY736" fmla="*/ 136009 h 1127126"/>
                <a:gd name="connsiteX737" fmla="*/ 30047 w 956683"/>
                <a:gd name="connsiteY737" fmla="*/ 142843 h 1127126"/>
                <a:gd name="connsiteX738" fmla="*/ 30047 w 956683"/>
                <a:gd name="connsiteY738" fmla="*/ 150361 h 1127126"/>
                <a:gd name="connsiteX739" fmla="*/ 24897 w 956683"/>
                <a:gd name="connsiteY739" fmla="*/ 114282 h 1127126"/>
                <a:gd name="connsiteX740" fmla="*/ 922949 w 956683"/>
                <a:gd name="connsiteY740" fmla="*/ 105298 h 1127126"/>
                <a:gd name="connsiteX741" fmla="*/ 926697 w 956683"/>
                <a:gd name="connsiteY741" fmla="*/ 131595 h 1127126"/>
                <a:gd name="connsiteX742" fmla="*/ 927946 w 956683"/>
                <a:gd name="connsiteY742" fmla="*/ 140360 h 1127126"/>
                <a:gd name="connsiteX743" fmla="*/ 930445 w 956683"/>
                <a:gd name="connsiteY743" fmla="*/ 202972 h 1127126"/>
                <a:gd name="connsiteX744" fmla="*/ 928331 w 956683"/>
                <a:gd name="connsiteY744" fmla="*/ 258071 h 1127126"/>
                <a:gd name="connsiteX745" fmla="*/ 926697 w 956683"/>
                <a:gd name="connsiteY745" fmla="*/ 236783 h 1127126"/>
                <a:gd name="connsiteX746" fmla="*/ 926481 w 956683"/>
                <a:gd name="connsiteY746" fmla="*/ 234910 h 1127126"/>
                <a:gd name="connsiteX747" fmla="*/ 926697 w 956683"/>
                <a:gd name="connsiteY747" fmla="*/ 229269 h 1127126"/>
                <a:gd name="connsiteX748" fmla="*/ 922949 w 956683"/>
                <a:gd name="connsiteY748" fmla="*/ 124081 h 1127126"/>
                <a:gd name="connsiteX749" fmla="*/ 26516 w 956683"/>
                <a:gd name="connsiteY749" fmla="*/ 103177 h 1127126"/>
                <a:gd name="connsiteX750" fmla="*/ 29817 w 956683"/>
                <a:gd name="connsiteY750" fmla="*/ 127960 h 1127126"/>
                <a:gd name="connsiteX751" fmla="*/ 30047 w 956683"/>
                <a:gd name="connsiteY751" fmla="*/ 135325 h 1127126"/>
                <a:gd name="connsiteX752" fmla="*/ 30258 w 956683"/>
                <a:gd name="connsiteY752" fmla="*/ 141016 h 1127126"/>
                <a:gd name="connsiteX753" fmla="*/ 29364 w 956683"/>
                <a:gd name="connsiteY753" fmla="*/ 136009 h 1127126"/>
                <a:gd name="connsiteX754" fmla="*/ 26260 w 956683"/>
                <a:gd name="connsiteY754" fmla="*/ 104934 h 1127126"/>
                <a:gd name="connsiteX755" fmla="*/ 26470 w 956683"/>
                <a:gd name="connsiteY755" fmla="*/ 102830 h 1127126"/>
                <a:gd name="connsiteX756" fmla="*/ 26533 w 956683"/>
                <a:gd name="connsiteY756" fmla="*/ 103058 h 1127126"/>
                <a:gd name="connsiteX757" fmla="*/ 26516 w 956683"/>
                <a:gd name="connsiteY757" fmla="*/ 103177 h 1127126"/>
                <a:gd name="connsiteX758" fmla="*/ 22536 w 956683"/>
                <a:gd name="connsiteY758" fmla="*/ 97735 h 1127126"/>
                <a:gd name="connsiteX759" fmla="*/ 24897 w 956683"/>
                <a:gd name="connsiteY759" fmla="*/ 114282 h 1127126"/>
                <a:gd name="connsiteX760" fmla="*/ 23475 w 956683"/>
                <a:gd name="connsiteY760" fmla="*/ 124048 h 1127126"/>
                <a:gd name="connsiteX761" fmla="*/ 22536 w 956683"/>
                <a:gd name="connsiteY761" fmla="*/ 169156 h 1127126"/>
                <a:gd name="connsiteX762" fmla="*/ 30047 w 956683"/>
                <a:gd name="connsiteY762" fmla="*/ 263132 h 1127126"/>
                <a:gd name="connsiteX763" fmla="*/ 30685 w 956683"/>
                <a:gd name="connsiteY763" fmla="*/ 270362 h 1127126"/>
                <a:gd name="connsiteX764" fmla="*/ 33432 w 956683"/>
                <a:gd name="connsiteY764" fmla="*/ 350085 h 1127126"/>
                <a:gd name="connsiteX765" fmla="*/ 18780 w 956683"/>
                <a:gd name="connsiteY765" fmla="*/ 191711 h 1127126"/>
                <a:gd name="connsiteX766" fmla="*/ 22536 w 956683"/>
                <a:gd name="connsiteY766" fmla="*/ 97735 h 1127126"/>
                <a:gd name="connsiteX767" fmla="*/ 23431 w 956683"/>
                <a:gd name="connsiteY767" fmla="*/ 91907 h 1127126"/>
                <a:gd name="connsiteX768" fmla="*/ 25814 w 956683"/>
                <a:gd name="connsiteY768" fmla="*/ 100473 h 1127126"/>
                <a:gd name="connsiteX769" fmla="*/ 26260 w 956683"/>
                <a:gd name="connsiteY769" fmla="*/ 104934 h 1127126"/>
                <a:gd name="connsiteX770" fmla="*/ 25163 w 956683"/>
                <a:gd name="connsiteY770" fmla="*/ 112461 h 1127126"/>
                <a:gd name="connsiteX771" fmla="*/ 22536 w 956683"/>
                <a:gd name="connsiteY771" fmla="*/ 97735 h 1127126"/>
                <a:gd name="connsiteX772" fmla="*/ 28498 w 956683"/>
                <a:gd name="connsiteY772" fmla="*/ 89572 h 1127126"/>
                <a:gd name="connsiteX773" fmla="*/ 28639 w 956683"/>
                <a:gd name="connsiteY773" fmla="*/ 90217 h 1127126"/>
                <a:gd name="connsiteX774" fmla="*/ 29357 w 956683"/>
                <a:gd name="connsiteY774" fmla="*/ 113212 h 1127126"/>
                <a:gd name="connsiteX775" fmla="*/ 26533 w 956683"/>
                <a:gd name="connsiteY775" fmla="*/ 103058 h 1127126"/>
                <a:gd name="connsiteX776" fmla="*/ 24279 w 956683"/>
                <a:gd name="connsiteY776" fmla="*/ 86390 h 1127126"/>
                <a:gd name="connsiteX777" fmla="*/ 26291 w 956683"/>
                <a:gd name="connsiteY777" fmla="*/ 101494 h 1127126"/>
                <a:gd name="connsiteX778" fmla="*/ 26470 w 956683"/>
                <a:gd name="connsiteY778" fmla="*/ 102830 h 1127126"/>
                <a:gd name="connsiteX779" fmla="*/ 25814 w 956683"/>
                <a:gd name="connsiteY779" fmla="*/ 100473 h 1127126"/>
                <a:gd name="connsiteX780" fmla="*/ 25353 w 956683"/>
                <a:gd name="connsiteY780" fmla="*/ 95855 h 1127126"/>
                <a:gd name="connsiteX781" fmla="*/ 23865 w 956683"/>
                <a:gd name="connsiteY781" fmla="*/ 89087 h 1127126"/>
                <a:gd name="connsiteX782" fmla="*/ 925852 w 956683"/>
                <a:gd name="connsiteY782" fmla="*/ 73921 h 1127126"/>
                <a:gd name="connsiteX783" fmla="*/ 926697 w 956683"/>
                <a:gd name="connsiteY783" fmla="*/ 79000 h 1127126"/>
                <a:gd name="connsiteX784" fmla="*/ 930445 w 956683"/>
                <a:gd name="connsiteY784" fmla="*/ 127838 h 1127126"/>
                <a:gd name="connsiteX785" fmla="*/ 956683 w 956683"/>
                <a:gd name="connsiteY785" fmla="*/ 334458 h 1127126"/>
                <a:gd name="connsiteX786" fmla="*/ 952935 w 956683"/>
                <a:gd name="connsiteY786" fmla="*/ 439646 h 1127126"/>
                <a:gd name="connsiteX787" fmla="*/ 945438 w 956683"/>
                <a:gd name="connsiteY787" fmla="*/ 548591 h 1127126"/>
                <a:gd name="connsiteX788" fmla="*/ 943611 w 956683"/>
                <a:gd name="connsiteY788" fmla="*/ 594986 h 1127126"/>
                <a:gd name="connsiteX789" fmla="*/ 941953 w 956683"/>
                <a:gd name="connsiteY789" fmla="*/ 548459 h 1127126"/>
                <a:gd name="connsiteX790" fmla="*/ 945438 w 956683"/>
                <a:gd name="connsiteY790" fmla="*/ 447159 h 1127126"/>
                <a:gd name="connsiteX791" fmla="*/ 952935 w 956683"/>
                <a:gd name="connsiteY791" fmla="*/ 341971 h 1127126"/>
                <a:gd name="connsiteX792" fmla="*/ 941690 w 956683"/>
                <a:gd name="connsiteY792" fmla="*/ 236783 h 1127126"/>
                <a:gd name="connsiteX793" fmla="*/ 927946 w 956683"/>
                <a:gd name="connsiteY793" fmla="*/ 140360 h 1127126"/>
                <a:gd name="connsiteX794" fmla="*/ 926697 w 956683"/>
                <a:gd name="connsiteY794" fmla="*/ 109054 h 1127126"/>
                <a:gd name="connsiteX795" fmla="*/ 7512 w 956683"/>
                <a:gd name="connsiteY795" fmla="*/ 67663 h 1127126"/>
                <a:gd name="connsiteX796" fmla="*/ 11268 w 956683"/>
                <a:gd name="connsiteY796" fmla="*/ 71422 h 1127126"/>
                <a:gd name="connsiteX797" fmla="*/ 3757 w 956683"/>
                <a:gd name="connsiteY797" fmla="*/ 214265 h 1127126"/>
                <a:gd name="connsiteX798" fmla="*/ 7512 w 956683"/>
                <a:gd name="connsiteY798" fmla="*/ 323277 h 1127126"/>
                <a:gd name="connsiteX799" fmla="*/ 15024 w 956683"/>
                <a:gd name="connsiteY799" fmla="*/ 432289 h 1127126"/>
                <a:gd name="connsiteX800" fmla="*/ 30047 w 956683"/>
                <a:gd name="connsiteY800" fmla="*/ 654071 h 1127126"/>
                <a:gd name="connsiteX801" fmla="*/ 32864 w 956683"/>
                <a:gd name="connsiteY801" fmla="*/ 873975 h 1127126"/>
                <a:gd name="connsiteX802" fmla="*/ 30472 w 956683"/>
                <a:gd name="connsiteY802" fmla="*/ 911317 h 1127126"/>
                <a:gd name="connsiteX803" fmla="*/ 28169 w 956683"/>
                <a:gd name="connsiteY803" fmla="*/ 928950 h 1127126"/>
                <a:gd name="connsiteX804" fmla="*/ 26358 w 956683"/>
                <a:gd name="connsiteY804" fmla="*/ 943365 h 1127126"/>
                <a:gd name="connsiteX805" fmla="*/ 30047 w 956683"/>
                <a:gd name="connsiteY805" fmla="*/ 725493 h 1127126"/>
                <a:gd name="connsiteX806" fmla="*/ 26291 w 956683"/>
                <a:gd name="connsiteY806" fmla="*/ 616481 h 1127126"/>
                <a:gd name="connsiteX807" fmla="*/ 15024 w 956683"/>
                <a:gd name="connsiteY807" fmla="*/ 507469 h 1127126"/>
                <a:gd name="connsiteX808" fmla="*/ 3757 w 956683"/>
                <a:gd name="connsiteY808" fmla="*/ 285686 h 1127126"/>
                <a:gd name="connsiteX809" fmla="*/ 7512 w 956683"/>
                <a:gd name="connsiteY809" fmla="*/ 67663 h 1127126"/>
                <a:gd name="connsiteX810" fmla="*/ 17543 w 956683"/>
                <a:gd name="connsiteY810" fmla="*/ 60328 h 1127126"/>
                <a:gd name="connsiteX811" fmla="*/ 23865 w 956683"/>
                <a:gd name="connsiteY811" fmla="*/ 89087 h 1127126"/>
                <a:gd name="connsiteX812" fmla="*/ 23431 w 956683"/>
                <a:gd name="connsiteY812" fmla="*/ 91907 h 1127126"/>
                <a:gd name="connsiteX813" fmla="*/ 19882 w 956683"/>
                <a:gd name="connsiteY813" fmla="*/ 79144 h 1127126"/>
                <a:gd name="connsiteX814" fmla="*/ 18029 w 956683"/>
                <a:gd name="connsiteY814" fmla="*/ 66159 h 1127126"/>
                <a:gd name="connsiteX815" fmla="*/ 911704 w 956683"/>
                <a:gd name="connsiteY815" fmla="*/ 52703 h 1127126"/>
                <a:gd name="connsiteX816" fmla="*/ 922949 w 956683"/>
                <a:gd name="connsiteY816" fmla="*/ 152726 h 1127126"/>
                <a:gd name="connsiteX817" fmla="*/ 922949 w 956683"/>
                <a:gd name="connsiteY817" fmla="*/ 204225 h 1127126"/>
                <a:gd name="connsiteX818" fmla="*/ 919200 w 956683"/>
                <a:gd name="connsiteY818" fmla="*/ 171666 h 1127126"/>
                <a:gd name="connsiteX819" fmla="*/ 919200 w 956683"/>
                <a:gd name="connsiteY819" fmla="*/ 156013 h 1127126"/>
                <a:gd name="connsiteX820" fmla="*/ 909279 w 956683"/>
                <a:gd name="connsiteY820" fmla="*/ 64858 h 1127126"/>
                <a:gd name="connsiteX821" fmla="*/ 907956 w 956683"/>
                <a:gd name="connsiteY821" fmla="*/ 52703 h 1127126"/>
                <a:gd name="connsiteX822" fmla="*/ 909279 w 956683"/>
                <a:gd name="connsiteY822" fmla="*/ 64858 h 1127126"/>
                <a:gd name="connsiteX823" fmla="*/ 907956 w 956683"/>
                <a:gd name="connsiteY823" fmla="*/ 71487 h 1127126"/>
                <a:gd name="connsiteX824" fmla="*/ 911704 w 956683"/>
                <a:gd name="connsiteY824" fmla="*/ 90271 h 1127126"/>
                <a:gd name="connsiteX825" fmla="*/ 915452 w 956683"/>
                <a:gd name="connsiteY825" fmla="*/ 139108 h 1127126"/>
                <a:gd name="connsiteX826" fmla="*/ 919200 w 956683"/>
                <a:gd name="connsiteY826" fmla="*/ 171666 h 1127126"/>
                <a:gd name="connsiteX827" fmla="*/ 919200 w 956683"/>
                <a:gd name="connsiteY827" fmla="*/ 207981 h 1127126"/>
                <a:gd name="connsiteX828" fmla="*/ 911704 w 956683"/>
                <a:gd name="connsiteY828" fmla="*/ 135351 h 1127126"/>
                <a:gd name="connsiteX829" fmla="*/ 907956 w 956683"/>
                <a:gd name="connsiteY829" fmla="*/ 82757 h 1127126"/>
                <a:gd name="connsiteX830" fmla="*/ 907956 w 956683"/>
                <a:gd name="connsiteY830" fmla="*/ 52703 h 1127126"/>
                <a:gd name="connsiteX831" fmla="*/ 15024 w 956683"/>
                <a:gd name="connsiteY831" fmla="*/ 48867 h 1127126"/>
                <a:gd name="connsiteX832" fmla="*/ 16554 w 956683"/>
                <a:gd name="connsiteY832" fmla="*/ 55828 h 1127126"/>
                <a:gd name="connsiteX833" fmla="*/ 18029 w 956683"/>
                <a:gd name="connsiteY833" fmla="*/ 66159 h 1127126"/>
                <a:gd name="connsiteX834" fmla="*/ 18780 w 956683"/>
                <a:gd name="connsiteY834" fmla="*/ 75181 h 1127126"/>
                <a:gd name="connsiteX835" fmla="*/ 19882 w 956683"/>
                <a:gd name="connsiteY835" fmla="*/ 79144 h 1127126"/>
                <a:gd name="connsiteX836" fmla="*/ 22536 w 956683"/>
                <a:gd name="connsiteY836" fmla="*/ 97735 h 1127126"/>
                <a:gd name="connsiteX837" fmla="*/ 15024 w 956683"/>
                <a:gd name="connsiteY837" fmla="*/ 63904 h 1127126"/>
                <a:gd name="connsiteX838" fmla="*/ 18438 w 956683"/>
                <a:gd name="connsiteY838" fmla="*/ 45450 h 1127126"/>
                <a:gd name="connsiteX839" fmla="*/ 17371 w 956683"/>
                <a:gd name="connsiteY839" fmla="*/ 58265 h 1127126"/>
                <a:gd name="connsiteX840" fmla="*/ 17543 w 956683"/>
                <a:gd name="connsiteY840" fmla="*/ 60328 h 1127126"/>
                <a:gd name="connsiteX841" fmla="*/ 16554 w 956683"/>
                <a:gd name="connsiteY841" fmla="*/ 55828 h 1127126"/>
                <a:gd name="connsiteX842" fmla="*/ 15494 w 956683"/>
                <a:gd name="connsiteY842" fmla="*/ 48398 h 1127126"/>
                <a:gd name="connsiteX843" fmla="*/ 18780 w 956683"/>
                <a:gd name="connsiteY843" fmla="*/ 45108 h 1127126"/>
                <a:gd name="connsiteX844" fmla="*/ 26012 w 956683"/>
                <a:gd name="connsiteY844" fmla="*/ 78199 h 1127126"/>
                <a:gd name="connsiteX845" fmla="*/ 25352 w 956683"/>
                <a:gd name="connsiteY845" fmla="*/ 79410 h 1127126"/>
                <a:gd name="connsiteX846" fmla="*/ 24279 w 956683"/>
                <a:gd name="connsiteY846" fmla="*/ 86390 h 1127126"/>
                <a:gd name="connsiteX847" fmla="*/ 18467 w 956683"/>
                <a:gd name="connsiteY847" fmla="*/ 45108 h 1127126"/>
                <a:gd name="connsiteX848" fmla="*/ 18780 w 956683"/>
                <a:gd name="connsiteY848" fmla="*/ 45108 h 1127126"/>
                <a:gd name="connsiteX849" fmla="*/ 18438 w 956683"/>
                <a:gd name="connsiteY849" fmla="*/ 45450 h 1127126"/>
                <a:gd name="connsiteX850" fmla="*/ 15024 w 956683"/>
                <a:gd name="connsiteY850" fmla="*/ 45108 h 1127126"/>
                <a:gd name="connsiteX851" fmla="*/ 15494 w 956683"/>
                <a:gd name="connsiteY851" fmla="*/ 48398 h 1127126"/>
                <a:gd name="connsiteX852" fmla="*/ 15024 w 956683"/>
                <a:gd name="connsiteY852" fmla="*/ 48867 h 1127126"/>
                <a:gd name="connsiteX853" fmla="*/ 919200 w 956683"/>
                <a:gd name="connsiteY853" fmla="*/ 33920 h 1127126"/>
                <a:gd name="connsiteX854" fmla="*/ 925760 w 956683"/>
                <a:gd name="connsiteY854" fmla="*/ 70078 h 1127126"/>
                <a:gd name="connsiteX855" fmla="*/ 925852 w 956683"/>
                <a:gd name="connsiteY855" fmla="*/ 73921 h 1127126"/>
                <a:gd name="connsiteX856" fmla="*/ 915452 w 956683"/>
                <a:gd name="connsiteY856" fmla="*/ 33920 h 1127126"/>
                <a:gd name="connsiteX857" fmla="*/ 922949 w 956683"/>
                <a:gd name="connsiteY857" fmla="*/ 79000 h 1127126"/>
                <a:gd name="connsiteX858" fmla="*/ 922949 w 956683"/>
                <a:gd name="connsiteY858" fmla="*/ 105298 h 1127126"/>
                <a:gd name="connsiteX859" fmla="*/ 919200 w 956683"/>
                <a:gd name="connsiteY859" fmla="*/ 79000 h 1127126"/>
                <a:gd name="connsiteX860" fmla="*/ 915452 w 956683"/>
                <a:gd name="connsiteY860" fmla="*/ 33920 h 1127126"/>
                <a:gd name="connsiteX861" fmla="*/ 126446 w 956683"/>
                <a:gd name="connsiteY861" fmla="*/ 33831 h 1127126"/>
                <a:gd name="connsiteX862" fmla="*/ 161500 w 956683"/>
                <a:gd name="connsiteY862" fmla="*/ 33831 h 1127126"/>
                <a:gd name="connsiteX863" fmla="*/ 146477 w 956683"/>
                <a:gd name="connsiteY863" fmla="*/ 35979 h 1127126"/>
                <a:gd name="connsiteX864" fmla="*/ 123942 w 956683"/>
                <a:gd name="connsiteY864" fmla="*/ 37590 h 1127126"/>
                <a:gd name="connsiteX865" fmla="*/ 135209 w 956683"/>
                <a:gd name="connsiteY865" fmla="*/ 37590 h 1127126"/>
                <a:gd name="connsiteX866" fmla="*/ 86384 w 956683"/>
                <a:gd name="connsiteY866" fmla="*/ 45108 h 1127126"/>
                <a:gd name="connsiteX867" fmla="*/ 30047 w 956683"/>
                <a:gd name="connsiteY867" fmla="*/ 78940 h 1127126"/>
                <a:gd name="connsiteX868" fmla="*/ 28498 w 956683"/>
                <a:gd name="connsiteY868" fmla="*/ 89572 h 1127126"/>
                <a:gd name="connsiteX869" fmla="*/ 26012 w 956683"/>
                <a:gd name="connsiteY869" fmla="*/ 78199 h 1127126"/>
                <a:gd name="connsiteX870" fmla="*/ 33803 w 956683"/>
                <a:gd name="connsiteY870" fmla="*/ 63904 h 1127126"/>
                <a:gd name="connsiteX871" fmla="*/ 60094 w 956683"/>
                <a:gd name="connsiteY871" fmla="*/ 48867 h 1127126"/>
                <a:gd name="connsiteX872" fmla="*/ 93896 w 956683"/>
                <a:gd name="connsiteY872" fmla="*/ 41349 h 1127126"/>
                <a:gd name="connsiteX873" fmla="*/ 110171 w 956683"/>
                <a:gd name="connsiteY873" fmla="*/ 37590 h 1127126"/>
                <a:gd name="connsiteX874" fmla="*/ 84762 w 956683"/>
                <a:gd name="connsiteY874" fmla="*/ 33831 h 1127126"/>
                <a:gd name="connsiteX875" fmla="*/ 85982 w 956683"/>
                <a:gd name="connsiteY875" fmla="*/ 33831 h 1127126"/>
                <a:gd name="connsiteX876" fmla="*/ 75117 w 956683"/>
                <a:gd name="connsiteY876" fmla="*/ 37590 h 1127126"/>
                <a:gd name="connsiteX877" fmla="*/ 52582 w 956683"/>
                <a:gd name="connsiteY877" fmla="*/ 37590 h 1127126"/>
                <a:gd name="connsiteX878" fmla="*/ 75117 w 956683"/>
                <a:gd name="connsiteY878" fmla="*/ 34958 h 1127126"/>
                <a:gd name="connsiteX879" fmla="*/ 86603 w 956683"/>
                <a:gd name="connsiteY879" fmla="*/ 33616 h 1127126"/>
                <a:gd name="connsiteX880" fmla="*/ 85982 w 956683"/>
                <a:gd name="connsiteY880" fmla="*/ 33831 h 1127126"/>
                <a:gd name="connsiteX881" fmla="*/ 84762 w 956683"/>
                <a:gd name="connsiteY881" fmla="*/ 33831 h 1127126"/>
                <a:gd name="connsiteX882" fmla="*/ 129576 w 956683"/>
                <a:gd name="connsiteY882" fmla="*/ 33108 h 1127126"/>
                <a:gd name="connsiteX883" fmla="*/ 126446 w 956683"/>
                <a:gd name="connsiteY883" fmla="*/ 33831 h 1127126"/>
                <a:gd name="connsiteX884" fmla="*/ 85982 w 956683"/>
                <a:gd name="connsiteY884" fmla="*/ 33831 h 1127126"/>
                <a:gd name="connsiteX885" fmla="*/ 85982 w 956683"/>
                <a:gd name="connsiteY885" fmla="*/ 33831 h 1127126"/>
                <a:gd name="connsiteX886" fmla="*/ 97651 w 956683"/>
                <a:gd name="connsiteY886" fmla="*/ 33831 h 1127126"/>
                <a:gd name="connsiteX887" fmla="*/ 120186 w 956683"/>
                <a:gd name="connsiteY887" fmla="*/ 33831 h 1127126"/>
                <a:gd name="connsiteX888" fmla="*/ 83128 w 956683"/>
                <a:gd name="connsiteY888" fmla="*/ 29822 h 1127126"/>
                <a:gd name="connsiteX889" fmla="*/ 75117 w 956683"/>
                <a:gd name="connsiteY889" fmla="*/ 33831 h 1127126"/>
                <a:gd name="connsiteX890" fmla="*/ 84762 w 956683"/>
                <a:gd name="connsiteY890" fmla="*/ 33831 h 1127126"/>
                <a:gd name="connsiteX891" fmla="*/ 84762 w 956683"/>
                <a:gd name="connsiteY891" fmla="*/ 33831 h 1127126"/>
                <a:gd name="connsiteX892" fmla="*/ 75117 w 956683"/>
                <a:gd name="connsiteY892" fmla="*/ 33831 h 1127126"/>
                <a:gd name="connsiteX893" fmla="*/ 52582 w 956683"/>
                <a:gd name="connsiteY893" fmla="*/ 33831 h 1127126"/>
                <a:gd name="connsiteX894" fmla="*/ 52582 w 956683"/>
                <a:gd name="connsiteY894" fmla="*/ 37590 h 1127126"/>
                <a:gd name="connsiteX895" fmla="*/ 48826 w 956683"/>
                <a:gd name="connsiteY895" fmla="*/ 33831 h 1127126"/>
                <a:gd name="connsiteX896" fmla="*/ 595318 w 956683"/>
                <a:gd name="connsiteY896" fmla="*/ 22192 h 1127126"/>
                <a:gd name="connsiteX897" fmla="*/ 609008 w 956683"/>
                <a:gd name="connsiteY897" fmla="*/ 22432 h 1127126"/>
                <a:gd name="connsiteX898" fmla="*/ 604683 w 956683"/>
                <a:gd name="connsiteY898" fmla="*/ 22554 h 1127126"/>
                <a:gd name="connsiteX899" fmla="*/ 589297 w 956683"/>
                <a:gd name="connsiteY899" fmla="*/ 22424 h 1127126"/>
                <a:gd name="connsiteX900" fmla="*/ 478489 w 956683"/>
                <a:gd name="connsiteY900" fmla="*/ 21484 h 1127126"/>
                <a:gd name="connsiteX901" fmla="*/ 589297 w 956683"/>
                <a:gd name="connsiteY901" fmla="*/ 22424 h 1127126"/>
                <a:gd name="connsiteX902" fmla="*/ 488254 w 956683"/>
                <a:gd name="connsiteY902" fmla="*/ 26313 h 1127126"/>
                <a:gd name="connsiteX903" fmla="*/ 270418 w 956683"/>
                <a:gd name="connsiteY903" fmla="*/ 37590 h 1127126"/>
                <a:gd name="connsiteX904" fmla="*/ 135209 w 956683"/>
                <a:gd name="connsiteY904" fmla="*/ 37590 h 1127126"/>
                <a:gd name="connsiteX905" fmla="*/ 146477 w 956683"/>
                <a:gd name="connsiteY905" fmla="*/ 35979 h 1127126"/>
                <a:gd name="connsiteX906" fmla="*/ 176523 w 956683"/>
                <a:gd name="connsiteY906" fmla="*/ 33831 h 1127126"/>
                <a:gd name="connsiteX907" fmla="*/ 249761 w 956683"/>
                <a:gd name="connsiteY907" fmla="*/ 33831 h 1127126"/>
                <a:gd name="connsiteX908" fmla="*/ 446940 w 956683"/>
                <a:gd name="connsiteY908" fmla="*/ 22554 h 1127126"/>
                <a:gd name="connsiteX909" fmla="*/ 368535 w 956683"/>
                <a:gd name="connsiteY909" fmla="*/ 20551 h 1127126"/>
                <a:gd name="connsiteX910" fmla="*/ 438867 w 956683"/>
                <a:gd name="connsiteY910" fmla="*/ 21148 h 1127126"/>
                <a:gd name="connsiteX911" fmla="*/ 289197 w 956683"/>
                <a:gd name="connsiteY911" fmla="*/ 26313 h 1127126"/>
                <a:gd name="connsiteX912" fmla="*/ 176523 w 956683"/>
                <a:gd name="connsiteY912" fmla="*/ 33831 h 1127126"/>
                <a:gd name="connsiteX913" fmla="*/ 176523 w 956683"/>
                <a:gd name="connsiteY913" fmla="*/ 33831 h 1127126"/>
                <a:gd name="connsiteX914" fmla="*/ 161500 w 956683"/>
                <a:gd name="connsiteY914" fmla="*/ 33831 h 1127126"/>
                <a:gd name="connsiteX915" fmla="*/ 187790 w 956683"/>
                <a:gd name="connsiteY915" fmla="*/ 30072 h 1127126"/>
                <a:gd name="connsiteX916" fmla="*/ 678810 w 956683"/>
                <a:gd name="connsiteY916" fmla="*/ 20464 h 1127126"/>
                <a:gd name="connsiteX917" fmla="*/ 893879 w 956683"/>
                <a:gd name="connsiteY917" fmla="*/ 22554 h 1127126"/>
                <a:gd name="connsiteX918" fmla="*/ 615951 w 956683"/>
                <a:gd name="connsiteY918" fmla="*/ 22554 h 1127126"/>
                <a:gd name="connsiteX919" fmla="*/ 609008 w 956683"/>
                <a:gd name="connsiteY919" fmla="*/ 22432 h 1127126"/>
                <a:gd name="connsiteX920" fmla="*/ 471572 w 956683"/>
                <a:gd name="connsiteY920" fmla="*/ 20019 h 1127126"/>
                <a:gd name="connsiteX921" fmla="*/ 504580 w 956683"/>
                <a:gd name="connsiteY921" fmla="*/ 20599 h 1127126"/>
                <a:gd name="connsiteX922" fmla="*/ 478489 w 956683"/>
                <a:gd name="connsiteY922" fmla="*/ 21484 h 1127126"/>
                <a:gd name="connsiteX923" fmla="*/ 438867 w 956683"/>
                <a:gd name="connsiteY923" fmla="*/ 21148 h 1127126"/>
                <a:gd name="connsiteX924" fmla="*/ 260325 w 956683"/>
                <a:gd name="connsiteY924" fmla="*/ 19633 h 1127126"/>
                <a:gd name="connsiteX925" fmla="*/ 323640 w 956683"/>
                <a:gd name="connsiteY925" fmla="*/ 20170 h 1127126"/>
                <a:gd name="connsiteX926" fmla="*/ 262906 w 956683"/>
                <a:gd name="connsiteY926" fmla="*/ 22554 h 1127126"/>
                <a:gd name="connsiteX927" fmla="*/ 169012 w 956683"/>
                <a:gd name="connsiteY927" fmla="*/ 30072 h 1127126"/>
                <a:gd name="connsiteX928" fmla="*/ 129576 w 956683"/>
                <a:gd name="connsiteY928" fmla="*/ 33108 h 1127126"/>
                <a:gd name="connsiteX929" fmla="*/ 142721 w 956683"/>
                <a:gd name="connsiteY929" fmla="*/ 30072 h 1127126"/>
                <a:gd name="connsiteX930" fmla="*/ 219428 w 956683"/>
                <a:gd name="connsiteY930" fmla="*/ 21847 h 1127126"/>
                <a:gd name="connsiteX931" fmla="*/ 664729 w 956683"/>
                <a:gd name="connsiteY931" fmla="*/ 19520 h 1127126"/>
                <a:gd name="connsiteX932" fmla="*/ 674635 w 956683"/>
                <a:gd name="connsiteY932" fmla="*/ 19735 h 1127126"/>
                <a:gd name="connsiteX933" fmla="*/ 710068 w 956683"/>
                <a:gd name="connsiteY933" fmla="*/ 19583 h 1127126"/>
                <a:gd name="connsiteX934" fmla="*/ 678810 w 956683"/>
                <a:gd name="connsiteY934" fmla="*/ 20464 h 1127126"/>
                <a:gd name="connsiteX935" fmla="*/ 647977 w 956683"/>
                <a:gd name="connsiteY935" fmla="*/ 20165 h 1127126"/>
                <a:gd name="connsiteX936" fmla="*/ 546447 w 956683"/>
                <a:gd name="connsiteY936" fmla="*/ 19178 h 1127126"/>
                <a:gd name="connsiteX937" fmla="*/ 647977 w 956683"/>
                <a:gd name="connsiteY937" fmla="*/ 20165 h 1127126"/>
                <a:gd name="connsiteX938" fmla="*/ 595318 w 956683"/>
                <a:gd name="connsiteY938" fmla="*/ 22192 h 1127126"/>
                <a:gd name="connsiteX939" fmla="*/ 504580 w 956683"/>
                <a:gd name="connsiteY939" fmla="*/ 20599 h 1127126"/>
                <a:gd name="connsiteX940" fmla="*/ 196841 w 956683"/>
                <a:gd name="connsiteY940" fmla="*/ 19095 h 1127126"/>
                <a:gd name="connsiteX941" fmla="*/ 241552 w 956683"/>
                <a:gd name="connsiteY941" fmla="*/ 19474 h 1127126"/>
                <a:gd name="connsiteX942" fmla="*/ 219428 w 956683"/>
                <a:gd name="connsiteY942" fmla="*/ 21847 h 1127126"/>
                <a:gd name="connsiteX943" fmla="*/ 159681 w 956683"/>
                <a:gd name="connsiteY943" fmla="*/ 25080 h 1127126"/>
                <a:gd name="connsiteX944" fmla="*/ 86603 w 956683"/>
                <a:gd name="connsiteY944" fmla="*/ 33616 h 1127126"/>
                <a:gd name="connsiteX945" fmla="*/ 104937 w 956683"/>
                <a:gd name="connsiteY945" fmla="*/ 27273 h 1127126"/>
                <a:gd name="connsiteX946" fmla="*/ 139680 w 956683"/>
                <a:gd name="connsiteY946" fmla="*/ 23213 h 1127126"/>
                <a:gd name="connsiteX947" fmla="*/ 153988 w 956683"/>
                <a:gd name="connsiteY947" fmla="*/ 22554 h 1127126"/>
                <a:gd name="connsiteX948" fmla="*/ 184846 w 956683"/>
                <a:gd name="connsiteY948" fmla="*/ 19747 h 1127126"/>
                <a:gd name="connsiteX949" fmla="*/ 138965 w 956683"/>
                <a:gd name="connsiteY949" fmla="*/ 18795 h 1127126"/>
                <a:gd name="connsiteX950" fmla="*/ 161500 w 956683"/>
                <a:gd name="connsiteY950" fmla="*/ 18795 h 1127126"/>
                <a:gd name="connsiteX951" fmla="*/ 192420 w 956683"/>
                <a:gd name="connsiteY951" fmla="*/ 19057 h 1127126"/>
                <a:gd name="connsiteX952" fmla="*/ 184846 w 956683"/>
                <a:gd name="connsiteY952" fmla="*/ 19747 h 1127126"/>
                <a:gd name="connsiteX953" fmla="*/ 155866 w 956683"/>
                <a:gd name="connsiteY953" fmla="*/ 21321 h 1127126"/>
                <a:gd name="connsiteX954" fmla="*/ 139680 w 956683"/>
                <a:gd name="connsiteY954" fmla="*/ 23213 h 1127126"/>
                <a:gd name="connsiteX955" fmla="*/ 113144 w 956683"/>
                <a:gd name="connsiteY955" fmla="*/ 24434 h 1127126"/>
                <a:gd name="connsiteX956" fmla="*/ 104937 w 956683"/>
                <a:gd name="connsiteY956" fmla="*/ 27273 h 1127126"/>
                <a:gd name="connsiteX957" fmla="*/ 83128 w 956683"/>
                <a:gd name="connsiteY957" fmla="*/ 29822 h 1127126"/>
                <a:gd name="connsiteX958" fmla="*/ 97651 w 956683"/>
                <a:gd name="connsiteY958" fmla="*/ 22554 h 1127126"/>
                <a:gd name="connsiteX959" fmla="*/ 774298 w 956683"/>
                <a:gd name="connsiteY959" fmla="*/ 17772 h 1127126"/>
                <a:gd name="connsiteX960" fmla="*/ 893879 w 956683"/>
                <a:gd name="connsiteY960" fmla="*/ 18795 h 1127126"/>
                <a:gd name="connsiteX961" fmla="*/ 710068 w 956683"/>
                <a:gd name="connsiteY961" fmla="*/ 19583 h 1127126"/>
                <a:gd name="connsiteX962" fmla="*/ 668543 w 956683"/>
                <a:gd name="connsiteY962" fmla="*/ 16868 h 1127126"/>
                <a:gd name="connsiteX963" fmla="*/ 721796 w 956683"/>
                <a:gd name="connsiteY963" fmla="*/ 17323 h 1127126"/>
                <a:gd name="connsiteX964" fmla="*/ 683555 w 956683"/>
                <a:gd name="connsiteY964" fmla="*/ 18795 h 1127126"/>
                <a:gd name="connsiteX965" fmla="*/ 664729 w 956683"/>
                <a:gd name="connsiteY965" fmla="*/ 19520 h 1127126"/>
                <a:gd name="connsiteX966" fmla="*/ 586461 w 956683"/>
                <a:gd name="connsiteY966" fmla="*/ 17821 h 1127126"/>
                <a:gd name="connsiteX967" fmla="*/ 611301 w 956683"/>
                <a:gd name="connsiteY967" fmla="*/ 16978 h 1127126"/>
                <a:gd name="connsiteX968" fmla="*/ 649753 w 956683"/>
                <a:gd name="connsiteY968" fmla="*/ 17386 h 1127126"/>
                <a:gd name="connsiteX969" fmla="*/ 464626 w 956683"/>
                <a:gd name="connsiteY969" fmla="*/ 15423 h 1127126"/>
                <a:gd name="connsiteX970" fmla="*/ 486885 w 956683"/>
                <a:gd name="connsiteY970" fmla="*/ 15659 h 1127126"/>
                <a:gd name="connsiteX971" fmla="*/ 586461 w 956683"/>
                <a:gd name="connsiteY971" fmla="*/ 17821 h 1127126"/>
                <a:gd name="connsiteX972" fmla="*/ 546447 w 956683"/>
                <a:gd name="connsiteY972" fmla="*/ 19178 h 1127126"/>
                <a:gd name="connsiteX973" fmla="*/ 507033 w 956683"/>
                <a:gd name="connsiteY973" fmla="*/ 18795 h 1127126"/>
                <a:gd name="connsiteX974" fmla="*/ 471572 w 956683"/>
                <a:gd name="connsiteY974" fmla="*/ 20019 h 1127126"/>
                <a:gd name="connsiteX975" fmla="*/ 401871 w 956683"/>
                <a:gd name="connsiteY975" fmla="*/ 18795 h 1127126"/>
                <a:gd name="connsiteX976" fmla="*/ 368535 w 956683"/>
                <a:gd name="connsiteY976" fmla="*/ 20551 h 1127126"/>
                <a:gd name="connsiteX977" fmla="*/ 323640 w 956683"/>
                <a:gd name="connsiteY977" fmla="*/ 20170 h 1127126"/>
                <a:gd name="connsiteX978" fmla="*/ 424920 w 956683"/>
                <a:gd name="connsiteY978" fmla="*/ 16195 h 1127126"/>
                <a:gd name="connsiteX979" fmla="*/ 447020 w 956683"/>
                <a:gd name="connsiteY979" fmla="*/ 15236 h 1127126"/>
                <a:gd name="connsiteX980" fmla="*/ 448860 w 956683"/>
                <a:gd name="connsiteY980" fmla="*/ 15256 h 1127126"/>
                <a:gd name="connsiteX981" fmla="*/ 424920 w 956683"/>
                <a:gd name="connsiteY981" fmla="*/ 16195 h 1127126"/>
                <a:gd name="connsiteX982" fmla="*/ 267132 w 956683"/>
                <a:gd name="connsiteY982" fmla="*/ 19265 h 1127126"/>
                <a:gd name="connsiteX983" fmla="*/ 260325 w 956683"/>
                <a:gd name="connsiteY983" fmla="*/ 19633 h 1127126"/>
                <a:gd name="connsiteX984" fmla="*/ 241552 w 956683"/>
                <a:gd name="connsiteY984" fmla="*/ 19474 h 1127126"/>
                <a:gd name="connsiteX985" fmla="*/ 247883 w 956683"/>
                <a:gd name="connsiteY985" fmla="*/ 18795 h 1127126"/>
                <a:gd name="connsiteX986" fmla="*/ 475322 w 956683"/>
                <a:gd name="connsiteY986" fmla="*/ 15215 h 1127126"/>
                <a:gd name="connsiteX987" fmla="*/ 625424 w 956683"/>
                <a:gd name="connsiteY987" fmla="*/ 16499 h 1127126"/>
                <a:gd name="connsiteX988" fmla="*/ 611301 w 956683"/>
                <a:gd name="connsiteY988" fmla="*/ 16978 h 1127126"/>
                <a:gd name="connsiteX989" fmla="*/ 486885 w 956683"/>
                <a:gd name="connsiteY989" fmla="*/ 15659 h 1127126"/>
                <a:gd name="connsiteX990" fmla="*/ 470633 w 956683"/>
                <a:gd name="connsiteY990" fmla="*/ 15306 h 1127126"/>
                <a:gd name="connsiteX991" fmla="*/ 456992 w 956683"/>
                <a:gd name="connsiteY991" fmla="*/ 15058 h 1127126"/>
                <a:gd name="connsiteX992" fmla="*/ 460650 w 956683"/>
                <a:gd name="connsiteY992" fmla="*/ 15089 h 1127126"/>
                <a:gd name="connsiteX993" fmla="*/ 470633 w 956683"/>
                <a:gd name="connsiteY993" fmla="*/ 15306 h 1127126"/>
                <a:gd name="connsiteX994" fmla="*/ 464626 w 956683"/>
                <a:gd name="connsiteY994" fmla="*/ 15423 h 1127126"/>
                <a:gd name="connsiteX995" fmla="*/ 448860 w 956683"/>
                <a:gd name="connsiteY995" fmla="*/ 15256 h 1127126"/>
                <a:gd name="connsiteX996" fmla="*/ 451312 w 956683"/>
                <a:gd name="connsiteY996" fmla="*/ 15159 h 1127126"/>
                <a:gd name="connsiteX997" fmla="*/ 240372 w 956683"/>
                <a:gd name="connsiteY997" fmla="*/ 15036 h 1127126"/>
                <a:gd name="connsiteX998" fmla="*/ 286694 w 956683"/>
                <a:gd name="connsiteY998" fmla="*/ 15036 h 1127126"/>
                <a:gd name="connsiteX999" fmla="*/ 262906 w 956683"/>
                <a:gd name="connsiteY999" fmla="*/ 15506 h 1127126"/>
                <a:gd name="connsiteX1000" fmla="*/ 196841 w 956683"/>
                <a:gd name="connsiteY1000" fmla="*/ 19095 h 1127126"/>
                <a:gd name="connsiteX1001" fmla="*/ 192420 w 956683"/>
                <a:gd name="connsiteY1001" fmla="*/ 19057 h 1127126"/>
                <a:gd name="connsiteX1002" fmla="*/ 195302 w 956683"/>
                <a:gd name="connsiteY1002" fmla="*/ 18795 h 1127126"/>
                <a:gd name="connsiteX1003" fmla="*/ 240372 w 956683"/>
                <a:gd name="connsiteY1003" fmla="*/ 15036 h 1127126"/>
                <a:gd name="connsiteX1004" fmla="*/ 97651 w 956683"/>
                <a:gd name="connsiteY1004" fmla="*/ 15036 h 1127126"/>
                <a:gd name="connsiteX1005" fmla="*/ 180279 w 956683"/>
                <a:gd name="connsiteY1005" fmla="*/ 15036 h 1127126"/>
                <a:gd name="connsiteX1006" fmla="*/ 138965 w 956683"/>
                <a:gd name="connsiteY1006" fmla="*/ 18795 h 1127126"/>
                <a:gd name="connsiteX1007" fmla="*/ 105163 w 956683"/>
                <a:gd name="connsiteY1007" fmla="*/ 18795 h 1127126"/>
                <a:gd name="connsiteX1008" fmla="*/ 56338 w 956683"/>
                <a:gd name="connsiteY1008" fmla="*/ 22554 h 1127126"/>
                <a:gd name="connsiteX1009" fmla="*/ 18780 w 956683"/>
                <a:gd name="connsiteY1009" fmla="*/ 41349 h 1127126"/>
                <a:gd name="connsiteX1010" fmla="*/ 18467 w 956683"/>
                <a:gd name="connsiteY1010" fmla="*/ 45108 h 1127126"/>
                <a:gd name="connsiteX1011" fmla="*/ 15024 w 956683"/>
                <a:gd name="connsiteY1011" fmla="*/ 45108 h 1127126"/>
                <a:gd name="connsiteX1012" fmla="*/ 15024 w 956683"/>
                <a:gd name="connsiteY1012" fmla="*/ 33831 h 1127126"/>
                <a:gd name="connsiteX1013" fmla="*/ 45070 w 956683"/>
                <a:gd name="connsiteY1013" fmla="*/ 18795 h 1127126"/>
                <a:gd name="connsiteX1014" fmla="*/ 97651 w 956683"/>
                <a:gd name="connsiteY1014" fmla="*/ 15036 h 1127126"/>
                <a:gd name="connsiteX1015" fmla="*/ 788458 w 956683"/>
                <a:gd name="connsiteY1015" fmla="*/ 14356 h 1127126"/>
                <a:gd name="connsiteX1016" fmla="*/ 807496 w 956683"/>
                <a:gd name="connsiteY1016" fmla="*/ 15036 h 1127126"/>
                <a:gd name="connsiteX1017" fmla="*/ 841323 w 956683"/>
                <a:gd name="connsiteY1017" fmla="*/ 15883 h 1127126"/>
                <a:gd name="connsiteX1018" fmla="*/ 774298 w 956683"/>
                <a:gd name="connsiteY1018" fmla="*/ 17772 h 1127126"/>
                <a:gd name="connsiteX1019" fmla="*/ 721796 w 956683"/>
                <a:gd name="connsiteY1019" fmla="*/ 17323 h 1127126"/>
                <a:gd name="connsiteX1020" fmla="*/ 781206 w 956683"/>
                <a:gd name="connsiteY1020" fmla="*/ 15036 h 1127126"/>
                <a:gd name="connsiteX1021" fmla="*/ 800435 w 956683"/>
                <a:gd name="connsiteY1021" fmla="*/ 13232 h 1127126"/>
                <a:gd name="connsiteX1022" fmla="*/ 788458 w 956683"/>
                <a:gd name="connsiteY1022" fmla="*/ 14356 h 1127126"/>
                <a:gd name="connsiteX1023" fmla="*/ 775922 w 956683"/>
                <a:gd name="connsiteY1023" fmla="*/ 13908 h 1127126"/>
                <a:gd name="connsiteX1024" fmla="*/ 738014 w 956683"/>
                <a:gd name="connsiteY1024" fmla="*/ 12553 h 1127126"/>
                <a:gd name="connsiteX1025" fmla="*/ 775922 w 956683"/>
                <a:gd name="connsiteY1025" fmla="*/ 13908 h 1127126"/>
                <a:gd name="connsiteX1026" fmla="*/ 668543 w 956683"/>
                <a:gd name="connsiteY1026" fmla="*/ 16868 h 1127126"/>
                <a:gd name="connsiteX1027" fmla="*/ 625424 w 956683"/>
                <a:gd name="connsiteY1027" fmla="*/ 16499 h 1127126"/>
                <a:gd name="connsiteX1028" fmla="*/ 668532 w 956683"/>
                <a:gd name="connsiteY1028" fmla="*/ 15036 h 1127126"/>
                <a:gd name="connsiteX1029" fmla="*/ 840965 w 956683"/>
                <a:gd name="connsiteY1029" fmla="*/ 12115 h 1127126"/>
                <a:gd name="connsiteX1030" fmla="*/ 863833 w 956683"/>
                <a:gd name="connsiteY1030" fmla="*/ 12687 h 1127126"/>
                <a:gd name="connsiteX1031" fmla="*/ 871345 w 956683"/>
                <a:gd name="connsiteY1031" fmla="*/ 12499 h 1127126"/>
                <a:gd name="connsiteX1032" fmla="*/ 871345 w 956683"/>
                <a:gd name="connsiteY1032" fmla="*/ 15036 h 1127126"/>
                <a:gd name="connsiteX1033" fmla="*/ 840380 w 956683"/>
                <a:gd name="connsiteY1033" fmla="*/ 12131 h 1127126"/>
                <a:gd name="connsiteX1034" fmla="*/ 818368 w 956683"/>
                <a:gd name="connsiteY1034" fmla="*/ 11549 h 1127126"/>
                <a:gd name="connsiteX1035" fmla="*/ 839933 w 956683"/>
                <a:gd name="connsiteY1035" fmla="*/ 12089 h 1127126"/>
                <a:gd name="connsiteX1036" fmla="*/ 840380 w 956683"/>
                <a:gd name="connsiteY1036" fmla="*/ 12131 h 1127126"/>
                <a:gd name="connsiteX1037" fmla="*/ 800435 w 956683"/>
                <a:gd name="connsiteY1037" fmla="*/ 13232 h 1127126"/>
                <a:gd name="connsiteX1038" fmla="*/ 920170 w 956683"/>
                <a:gd name="connsiteY1038" fmla="*/ 11277 h 1127126"/>
                <a:gd name="connsiteX1039" fmla="*/ 920170 w 956683"/>
                <a:gd name="connsiteY1039" fmla="*/ 15036 h 1127126"/>
                <a:gd name="connsiteX1040" fmla="*/ 863833 w 956683"/>
                <a:gd name="connsiteY1040" fmla="*/ 16446 h 1127126"/>
                <a:gd name="connsiteX1041" fmla="*/ 841323 w 956683"/>
                <a:gd name="connsiteY1041" fmla="*/ 15883 h 1127126"/>
                <a:gd name="connsiteX1042" fmla="*/ 871345 w 956683"/>
                <a:gd name="connsiteY1042" fmla="*/ 15036 h 1127126"/>
                <a:gd name="connsiteX1043" fmla="*/ 872753 w 956683"/>
                <a:gd name="connsiteY1043" fmla="*/ 13157 h 1127126"/>
                <a:gd name="connsiteX1044" fmla="*/ 872243 w 956683"/>
                <a:gd name="connsiteY1044" fmla="*/ 12476 h 1127126"/>
                <a:gd name="connsiteX1045" fmla="*/ 900139 w 956683"/>
                <a:gd name="connsiteY1045" fmla="*/ 11778 h 1127126"/>
                <a:gd name="connsiteX1046" fmla="*/ 916414 w 956683"/>
                <a:gd name="connsiteY1046" fmla="*/ 15036 h 1127126"/>
                <a:gd name="connsiteX1047" fmla="*/ 920170 w 956683"/>
                <a:gd name="connsiteY1047" fmla="*/ 11277 h 1127126"/>
                <a:gd name="connsiteX1048" fmla="*/ 871345 w 956683"/>
                <a:gd name="connsiteY1048" fmla="*/ 11277 h 1127126"/>
                <a:gd name="connsiteX1049" fmla="*/ 872243 w 956683"/>
                <a:gd name="connsiteY1049" fmla="*/ 12476 h 1127126"/>
                <a:gd name="connsiteX1050" fmla="*/ 871345 w 956683"/>
                <a:gd name="connsiteY1050" fmla="*/ 12499 h 1127126"/>
                <a:gd name="connsiteX1051" fmla="*/ 817095 w 956683"/>
                <a:gd name="connsiteY1051" fmla="*/ 7518 h 1127126"/>
                <a:gd name="connsiteX1052" fmla="*/ 827944 w 956683"/>
                <a:gd name="connsiteY1052" fmla="*/ 7518 h 1127126"/>
                <a:gd name="connsiteX1053" fmla="*/ 871345 w 956683"/>
                <a:gd name="connsiteY1053" fmla="*/ 11277 h 1127126"/>
                <a:gd name="connsiteX1054" fmla="*/ 840965 w 956683"/>
                <a:gd name="connsiteY1054" fmla="*/ 12115 h 1127126"/>
                <a:gd name="connsiteX1055" fmla="*/ 839933 w 956683"/>
                <a:gd name="connsiteY1055" fmla="*/ 12089 h 1127126"/>
                <a:gd name="connsiteX1056" fmla="*/ 826275 w 956683"/>
                <a:gd name="connsiteY1056" fmla="*/ 10807 h 1127126"/>
                <a:gd name="connsiteX1057" fmla="*/ 818368 w 956683"/>
                <a:gd name="connsiteY1057" fmla="*/ 11549 h 1127126"/>
                <a:gd name="connsiteX1058" fmla="*/ 807496 w 956683"/>
                <a:gd name="connsiteY1058" fmla="*/ 11277 h 1127126"/>
                <a:gd name="connsiteX1059" fmla="*/ 783325 w 956683"/>
                <a:gd name="connsiteY1059" fmla="*/ 10443 h 1127126"/>
                <a:gd name="connsiteX1060" fmla="*/ 698578 w 956683"/>
                <a:gd name="connsiteY1060" fmla="*/ 7518 h 1127126"/>
                <a:gd name="connsiteX1061" fmla="*/ 783325 w 956683"/>
                <a:gd name="connsiteY1061" fmla="*/ 10443 h 1127126"/>
                <a:gd name="connsiteX1062" fmla="*/ 773694 w 956683"/>
                <a:gd name="connsiteY1062" fmla="*/ 11277 h 1127126"/>
                <a:gd name="connsiteX1063" fmla="*/ 738014 w 956683"/>
                <a:gd name="connsiteY1063" fmla="*/ 12553 h 1127126"/>
                <a:gd name="connsiteX1064" fmla="*/ 702334 w 956683"/>
                <a:gd name="connsiteY1064" fmla="*/ 11277 h 1127126"/>
                <a:gd name="connsiteX1065" fmla="*/ 484498 w 956683"/>
                <a:gd name="connsiteY1065" fmla="*/ 15036 h 1127126"/>
                <a:gd name="connsiteX1066" fmla="*/ 475322 w 956683"/>
                <a:gd name="connsiteY1066" fmla="*/ 15215 h 1127126"/>
                <a:gd name="connsiteX1067" fmla="*/ 460650 w 956683"/>
                <a:gd name="connsiteY1067" fmla="*/ 15089 h 1127126"/>
                <a:gd name="connsiteX1068" fmla="*/ 458208 w 956683"/>
                <a:gd name="connsiteY1068" fmla="*/ 15036 h 1127126"/>
                <a:gd name="connsiteX1069" fmla="*/ 456992 w 956683"/>
                <a:gd name="connsiteY1069" fmla="*/ 15058 h 1127126"/>
                <a:gd name="connsiteX1070" fmla="*/ 454452 w 956683"/>
                <a:gd name="connsiteY1070" fmla="*/ 15036 h 1127126"/>
                <a:gd name="connsiteX1071" fmla="*/ 451312 w 956683"/>
                <a:gd name="connsiteY1071" fmla="*/ 15159 h 1127126"/>
                <a:gd name="connsiteX1072" fmla="*/ 447020 w 956683"/>
                <a:gd name="connsiteY1072" fmla="*/ 15236 h 1127126"/>
                <a:gd name="connsiteX1073" fmla="*/ 428161 w 956683"/>
                <a:gd name="connsiteY1073" fmla="*/ 15036 h 1127126"/>
                <a:gd name="connsiteX1074" fmla="*/ 286694 w 956683"/>
                <a:gd name="connsiteY1074" fmla="*/ 15036 h 1127126"/>
                <a:gd name="connsiteX1075" fmla="*/ 476987 w 956683"/>
                <a:gd name="connsiteY1075" fmla="*/ 11277 h 1127126"/>
                <a:gd name="connsiteX1076" fmla="*/ 698578 w 956683"/>
                <a:gd name="connsiteY1076" fmla="*/ 7518 h 1127126"/>
                <a:gd name="connsiteX1077" fmla="*/ 709846 w 956683"/>
                <a:gd name="connsiteY1077" fmla="*/ 0 h 1127126"/>
                <a:gd name="connsiteX1078" fmla="*/ 822519 w 956683"/>
                <a:gd name="connsiteY1078" fmla="*/ 3759 h 1127126"/>
                <a:gd name="connsiteX1079" fmla="*/ 878856 w 956683"/>
                <a:gd name="connsiteY1079" fmla="*/ 7518 h 1127126"/>
                <a:gd name="connsiteX1080" fmla="*/ 901391 w 956683"/>
                <a:gd name="connsiteY1080" fmla="*/ 7518 h 1127126"/>
                <a:gd name="connsiteX1081" fmla="*/ 920170 w 956683"/>
                <a:gd name="connsiteY1081" fmla="*/ 11277 h 1127126"/>
                <a:gd name="connsiteX1082" fmla="*/ 900139 w 956683"/>
                <a:gd name="connsiteY1082" fmla="*/ 11778 h 1127126"/>
                <a:gd name="connsiteX1083" fmla="*/ 897635 w 956683"/>
                <a:gd name="connsiteY1083" fmla="*/ 11277 h 1127126"/>
                <a:gd name="connsiteX1084" fmla="*/ 845054 w 956683"/>
                <a:gd name="connsiteY1084" fmla="*/ 7518 h 1127126"/>
                <a:gd name="connsiteX1085" fmla="*/ 827944 w 956683"/>
                <a:gd name="connsiteY1085" fmla="*/ 7518 h 1127126"/>
                <a:gd name="connsiteX1086" fmla="*/ 822519 w 956683"/>
                <a:gd name="connsiteY1086" fmla="*/ 7048 h 1127126"/>
                <a:gd name="connsiteX1087" fmla="*/ 817095 w 956683"/>
                <a:gd name="connsiteY1087" fmla="*/ 7518 h 1127126"/>
                <a:gd name="connsiteX1088" fmla="*/ 788717 w 956683"/>
                <a:gd name="connsiteY1088" fmla="*/ 7518 h 1127126"/>
                <a:gd name="connsiteX1089" fmla="*/ 679799 w 956683"/>
                <a:gd name="connsiteY1089" fmla="*/ 3759 h 1127126"/>
                <a:gd name="connsiteX1090" fmla="*/ 458208 w 956683"/>
                <a:gd name="connsiteY1090" fmla="*/ 7518 h 1127126"/>
                <a:gd name="connsiteX1091" fmla="*/ 240372 w 956683"/>
                <a:gd name="connsiteY1091" fmla="*/ 15036 h 1127126"/>
                <a:gd name="connsiteX1092" fmla="*/ 206569 w 956683"/>
                <a:gd name="connsiteY1092" fmla="*/ 15036 h 1127126"/>
                <a:gd name="connsiteX1093" fmla="*/ 180279 w 956683"/>
                <a:gd name="connsiteY1093" fmla="*/ 15036 h 1127126"/>
                <a:gd name="connsiteX1094" fmla="*/ 270418 w 956683"/>
                <a:gd name="connsiteY1094" fmla="*/ 7518 h 1127126"/>
                <a:gd name="connsiteX1095" fmla="*/ 492010 w 956683"/>
                <a:gd name="connsiteY1095" fmla="*/ 3759 h 1127126"/>
                <a:gd name="connsiteX1096" fmla="*/ 709846 w 956683"/>
                <a:gd name="connsiteY1096" fmla="*/ 0 h 11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</a:cxnLst>
              <a:rect l="l" t="t" r="r" b="b"/>
              <a:pathLst>
                <a:path w="956683" h="1127126">
                  <a:moveTo>
                    <a:pt x="382260" y="1106577"/>
                  </a:moveTo>
                  <a:lnTo>
                    <a:pt x="404936" y="1106969"/>
                  </a:lnTo>
                  <a:lnTo>
                    <a:pt x="398186" y="1107436"/>
                  </a:lnTo>
                  <a:lnTo>
                    <a:pt x="371954" y="1108343"/>
                  </a:lnTo>
                  <a:cubicBezTo>
                    <a:pt x="300737" y="1112099"/>
                    <a:pt x="229519" y="1115856"/>
                    <a:pt x="158302" y="1119613"/>
                  </a:cubicBezTo>
                  <a:cubicBezTo>
                    <a:pt x="109575" y="1123369"/>
                    <a:pt x="60848" y="1123369"/>
                    <a:pt x="15868" y="1123369"/>
                  </a:cubicBezTo>
                  <a:cubicBezTo>
                    <a:pt x="45854" y="1119613"/>
                    <a:pt x="75841" y="1119613"/>
                    <a:pt x="105827" y="1119613"/>
                  </a:cubicBezTo>
                  <a:cubicBezTo>
                    <a:pt x="139561" y="1119613"/>
                    <a:pt x="169547" y="1115856"/>
                    <a:pt x="203282" y="1115856"/>
                  </a:cubicBezTo>
                  <a:close/>
                  <a:moveTo>
                    <a:pt x="545734" y="1105269"/>
                  </a:moveTo>
                  <a:lnTo>
                    <a:pt x="446919" y="1112099"/>
                  </a:lnTo>
                  <a:cubicBezTo>
                    <a:pt x="304485" y="1115856"/>
                    <a:pt x="158302" y="1127126"/>
                    <a:pt x="15868" y="1127126"/>
                  </a:cubicBezTo>
                  <a:cubicBezTo>
                    <a:pt x="49603" y="1119613"/>
                    <a:pt x="83337" y="1123369"/>
                    <a:pt x="117072" y="1123369"/>
                  </a:cubicBezTo>
                  <a:cubicBezTo>
                    <a:pt x="150806" y="1123369"/>
                    <a:pt x="188289" y="1119613"/>
                    <a:pt x="222023" y="1119613"/>
                  </a:cubicBezTo>
                  <a:lnTo>
                    <a:pt x="398186" y="1107436"/>
                  </a:lnTo>
                  <a:lnTo>
                    <a:pt x="409436" y="1107047"/>
                  </a:lnTo>
                  <a:lnTo>
                    <a:pt x="484402" y="1108343"/>
                  </a:lnTo>
                  <a:close/>
                  <a:moveTo>
                    <a:pt x="555619" y="1104586"/>
                  </a:moveTo>
                  <a:lnTo>
                    <a:pt x="559367" y="1104586"/>
                  </a:lnTo>
                  <a:lnTo>
                    <a:pt x="545734" y="1105269"/>
                  </a:lnTo>
                  <a:close/>
                  <a:moveTo>
                    <a:pt x="532640" y="1102789"/>
                  </a:moveTo>
                  <a:lnTo>
                    <a:pt x="480653" y="1104586"/>
                  </a:lnTo>
                  <a:lnTo>
                    <a:pt x="409436" y="1107047"/>
                  </a:lnTo>
                  <a:lnTo>
                    <a:pt x="404936" y="1106969"/>
                  </a:lnTo>
                  <a:lnTo>
                    <a:pt x="439422" y="1104586"/>
                  </a:lnTo>
                  <a:close/>
                  <a:moveTo>
                    <a:pt x="653073" y="1101366"/>
                  </a:moveTo>
                  <a:lnTo>
                    <a:pt x="653073" y="1115856"/>
                  </a:lnTo>
                  <a:cubicBezTo>
                    <a:pt x="653073" y="1119613"/>
                    <a:pt x="649325" y="1115856"/>
                    <a:pt x="649325" y="1115856"/>
                  </a:cubicBezTo>
                  <a:lnTo>
                    <a:pt x="649503" y="1101621"/>
                  </a:lnTo>
                  <a:close/>
                  <a:moveTo>
                    <a:pt x="649556" y="1097322"/>
                  </a:moveTo>
                  <a:lnTo>
                    <a:pt x="649503" y="1101621"/>
                  </a:lnTo>
                  <a:lnTo>
                    <a:pt x="608094" y="1104586"/>
                  </a:lnTo>
                  <a:lnTo>
                    <a:pt x="559367" y="1104586"/>
                  </a:lnTo>
                  <a:cubicBezTo>
                    <a:pt x="585605" y="1104586"/>
                    <a:pt x="608094" y="1100829"/>
                    <a:pt x="634332" y="1100829"/>
                  </a:cubicBezTo>
                  <a:lnTo>
                    <a:pt x="532640" y="1102789"/>
                  </a:lnTo>
                  <a:lnTo>
                    <a:pt x="589353" y="1100829"/>
                  </a:lnTo>
                  <a:lnTo>
                    <a:pt x="634332" y="1099565"/>
                  </a:lnTo>
                  <a:lnTo>
                    <a:pt x="639486" y="1099420"/>
                  </a:lnTo>
                  <a:close/>
                  <a:moveTo>
                    <a:pt x="672833" y="1097142"/>
                  </a:moveTo>
                  <a:lnTo>
                    <a:pt x="660570" y="1104586"/>
                  </a:lnTo>
                  <a:cubicBezTo>
                    <a:pt x="660570" y="1104586"/>
                    <a:pt x="660570" y="1100829"/>
                    <a:pt x="660570" y="1100829"/>
                  </a:cubicBezTo>
                  <a:lnTo>
                    <a:pt x="663453" y="1099962"/>
                  </a:lnTo>
                  <a:lnTo>
                    <a:pt x="664318" y="1100829"/>
                  </a:lnTo>
                  <a:lnTo>
                    <a:pt x="668038" y="1098584"/>
                  </a:lnTo>
                  <a:close/>
                  <a:moveTo>
                    <a:pt x="634332" y="1097072"/>
                  </a:moveTo>
                  <a:cubicBezTo>
                    <a:pt x="600598" y="1097072"/>
                    <a:pt x="563115" y="1100829"/>
                    <a:pt x="529381" y="1100829"/>
                  </a:cubicBezTo>
                  <a:cubicBezTo>
                    <a:pt x="491898" y="1104586"/>
                    <a:pt x="458164" y="1104586"/>
                    <a:pt x="420681" y="1104586"/>
                  </a:cubicBezTo>
                  <a:cubicBezTo>
                    <a:pt x="491898" y="1100829"/>
                    <a:pt x="563115" y="1097072"/>
                    <a:pt x="634332" y="1097072"/>
                  </a:cubicBezTo>
                  <a:close/>
                  <a:moveTo>
                    <a:pt x="49603" y="1097072"/>
                  </a:moveTo>
                  <a:cubicBezTo>
                    <a:pt x="102078" y="1097072"/>
                    <a:pt x="154554" y="1100829"/>
                    <a:pt x="203282" y="1100829"/>
                  </a:cubicBezTo>
                  <a:cubicBezTo>
                    <a:pt x="278247" y="1100829"/>
                    <a:pt x="349464" y="1100829"/>
                    <a:pt x="420681" y="1104586"/>
                  </a:cubicBezTo>
                  <a:lnTo>
                    <a:pt x="382260" y="1106577"/>
                  </a:lnTo>
                  <a:lnTo>
                    <a:pt x="267002" y="1104586"/>
                  </a:lnTo>
                  <a:cubicBezTo>
                    <a:pt x="195785" y="1104586"/>
                    <a:pt x="124568" y="1100829"/>
                    <a:pt x="49603" y="1100829"/>
                  </a:cubicBezTo>
                  <a:cubicBezTo>
                    <a:pt x="49603" y="1100829"/>
                    <a:pt x="49603" y="1097072"/>
                    <a:pt x="49603" y="1097072"/>
                  </a:cubicBezTo>
                  <a:close/>
                  <a:moveTo>
                    <a:pt x="666507" y="1093789"/>
                  </a:moveTo>
                  <a:lnTo>
                    <a:pt x="660570" y="1097072"/>
                  </a:lnTo>
                  <a:lnTo>
                    <a:pt x="662868" y="1099375"/>
                  </a:lnTo>
                  <a:lnTo>
                    <a:pt x="660570" y="1100829"/>
                  </a:lnTo>
                  <a:lnTo>
                    <a:pt x="653073" y="1101366"/>
                  </a:lnTo>
                  <a:lnTo>
                    <a:pt x="653073" y="1096589"/>
                  </a:lnTo>
                  <a:close/>
                  <a:moveTo>
                    <a:pt x="680976" y="1090774"/>
                  </a:moveTo>
                  <a:lnTo>
                    <a:pt x="668038" y="1098584"/>
                  </a:lnTo>
                  <a:lnTo>
                    <a:pt x="663453" y="1099962"/>
                  </a:lnTo>
                  <a:lnTo>
                    <a:pt x="662868" y="1099375"/>
                  </a:lnTo>
                  <a:lnTo>
                    <a:pt x="674246" y="1092177"/>
                  </a:lnTo>
                  <a:close/>
                  <a:moveTo>
                    <a:pt x="707704" y="1071009"/>
                  </a:moveTo>
                  <a:lnTo>
                    <a:pt x="674246" y="1092177"/>
                  </a:lnTo>
                  <a:lnTo>
                    <a:pt x="666507" y="1093789"/>
                  </a:lnTo>
                  <a:close/>
                  <a:moveTo>
                    <a:pt x="635468" y="1061445"/>
                  </a:moveTo>
                  <a:lnTo>
                    <a:pt x="638080" y="1089559"/>
                  </a:lnTo>
                  <a:lnTo>
                    <a:pt x="635147" y="1070449"/>
                  </a:lnTo>
                  <a:close/>
                  <a:moveTo>
                    <a:pt x="735461" y="1057885"/>
                  </a:moveTo>
                  <a:lnTo>
                    <a:pt x="727102" y="1064201"/>
                  </a:lnTo>
                  <a:lnTo>
                    <a:pt x="684551" y="1090029"/>
                  </a:lnTo>
                  <a:lnTo>
                    <a:pt x="680976" y="1090774"/>
                  </a:lnTo>
                  <a:close/>
                  <a:moveTo>
                    <a:pt x="630423" y="1052341"/>
                  </a:moveTo>
                  <a:lnTo>
                    <a:pt x="631389" y="1061533"/>
                  </a:lnTo>
                  <a:lnTo>
                    <a:pt x="631109" y="1072566"/>
                  </a:lnTo>
                  <a:lnTo>
                    <a:pt x="629885" y="1066108"/>
                  </a:lnTo>
                  <a:close/>
                  <a:moveTo>
                    <a:pt x="737770" y="1051903"/>
                  </a:moveTo>
                  <a:lnTo>
                    <a:pt x="728507" y="1059505"/>
                  </a:lnTo>
                  <a:lnTo>
                    <a:pt x="707704" y="1071009"/>
                  </a:lnTo>
                  <a:lnTo>
                    <a:pt x="735535" y="1053401"/>
                  </a:lnTo>
                  <a:close/>
                  <a:moveTo>
                    <a:pt x="631727" y="1048170"/>
                  </a:moveTo>
                  <a:lnTo>
                    <a:pt x="635147" y="1070449"/>
                  </a:lnTo>
                  <a:lnTo>
                    <a:pt x="634466" y="1089559"/>
                  </a:lnTo>
                  <a:lnTo>
                    <a:pt x="634332" y="1093316"/>
                  </a:lnTo>
                  <a:lnTo>
                    <a:pt x="630968" y="1078143"/>
                  </a:lnTo>
                  <a:lnTo>
                    <a:pt x="631109" y="1072566"/>
                  </a:lnTo>
                  <a:lnTo>
                    <a:pt x="634332" y="1089559"/>
                  </a:lnTo>
                  <a:lnTo>
                    <a:pt x="631389" y="1061533"/>
                  </a:lnTo>
                  <a:close/>
                  <a:moveTo>
                    <a:pt x="621998" y="1021077"/>
                  </a:moveTo>
                  <a:lnTo>
                    <a:pt x="623556" y="1032738"/>
                  </a:lnTo>
                  <a:lnTo>
                    <a:pt x="629885" y="1066108"/>
                  </a:lnTo>
                  <a:lnTo>
                    <a:pt x="629647" y="1072184"/>
                  </a:lnTo>
                  <a:lnTo>
                    <a:pt x="630968" y="1078143"/>
                  </a:lnTo>
                  <a:lnTo>
                    <a:pt x="630584" y="1093316"/>
                  </a:lnTo>
                  <a:cubicBezTo>
                    <a:pt x="630584" y="1093316"/>
                    <a:pt x="630584" y="1093316"/>
                    <a:pt x="634332" y="1093316"/>
                  </a:cubicBezTo>
                  <a:cubicBezTo>
                    <a:pt x="634332" y="1097072"/>
                    <a:pt x="630584" y="1097072"/>
                    <a:pt x="630584" y="1097072"/>
                  </a:cubicBezTo>
                  <a:cubicBezTo>
                    <a:pt x="626836" y="1089559"/>
                    <a:pt x="626836" y="1078289"/>
                    <a:pt x="626836" y="1070775"/>
                  </a:cubicBezTo>
                  <a:cubicBezTo>
                    <a:pt x="626836" y="1059505"/>
                    <a:pt x="626836" y="1051992"/>
                    <a:pt x="623087" y="1040722"/>
                  </a:cubicBezTo>
                  <a:close/>
                  <a:moveTo>
                    <a:pt x="23902" y="1013907"/>
                  </a:moveTo>
                  <a:lnTo>
                    <a:pt x="23308" y="1023181"/>
                  </a:lnTo>
                  <a:lnTo>
                    <a:pt x="23237" y="1023555"/>
                  </a:lnTo>
                  <a:close/>
                  <a:moveTo>
                    <a:pt x="626211" y="1012233"/>
                  </a:moveTo>
                  <a:lnTo>
                    <a:pt x="629431" y="1033209"/>
                  </a:lnTo>
                  <a:lnTo>
                    <a:pt x="630584" y="1048235"/>
                  </a:lnTo>
                  <a:lnTo>
                    <a:pt x="630423" y="1052341"/>
                  </a:lnTo>
                  <a:close/>
                  <a:moveTo>
                    <a:pt x="805214" y="1006698"/>
                  </a:moveTo>
                  <a:lnTo>
                    <a:pt x="786681" y="1024240"/>
                  </a:lnTo>
                  <a:lnTo>
                    <a:pt x="746780" y="1051053"/>
                  </a:lnTo>
                  <a:lnTo>
                    <a:pt x="735461" y="1057885"/>
                  </a:lnTo>
                  <a:lnTo>
                    <a:pt x="787461" y="1018597"/>
                  </a:lnTo>
                  <a:close/>
                  <a:moveTo>
                    <a:pt x="816742" y="1004040"/>
                  </a:moveTo>
                  <a:lnTo>
                    <a:pt x="810501" y="1010668"/>
                  </a:lnTo>
                  <a:cubicBezTo>
                    <a:pt x="788011" y="1033208"/>
                    <a:pt x="765521" y="1048235"/>
                    <a:pt x="739284" y="1067019"/>
                  </a:cubicBezTo>
                  <a:cubicBezTo>
                    <a:pt x="728039" y="1074532"/>
                    <a:pt x="715857" y="1082046"/>
                    <a:pt x="702738" y="1088150"/>
                  </a:cubicBezTo>
                  <a:lnTo>
                    <a:pt x="672833" y="1097142"/>
                  </a:lnTo>
                  <a:lnTo>
                    <a:pt x="684551" y="1090029"/>
                  </a:lnTo>
                  <a:lnTo>
                    <a:pt x="686808" y="1089559"/>
                  </a:lnTo>
                  <a:cubicBezTo>
                    <a:pt x="716794" y="1078289"/>
                    <a:pt x="743032" y="1059505"/>
                    <a:pt x="769270" y="1040722"/>
                  </a:cubicBezTo>
                  <a:lnTo>
                    <a:pt x="786681" y="1024240"/>
                  </a:lnTo>
                  <a:close/>
                  <a:moveTo>
                    <a:pt x="33803" y="999902"/>
                  </a:moveTo>
                  <a:lnTo>
                    <a:pt x="33803" y="1013059"/>
                  </a:lnTo>
                  <a:lnTo>
                    <a:pt x="30047" y="1037492"/>
                  </a:lnTo>
                  <a:cubicBezTo>
                    <a:pt x="30047" y="1063806"/>
                    <a:pt x="30047" y="1093878"/>
                    <a:pt x="18780" y="1120191"/>
                  </a:cubicBezTo>
                  <a:lnTo>
                    <a:pt x="18780" y="1100143"/>
                  </a:lnTo>
                  <a:lnTo>
                    <a:pt x="23475" y="1075083"/>
                  </a:lnTo>
                  <a:lnTo>
                    <a:pt x="26216" y="1031189"/>
                  </a:lnTo>
                  <a:close/>
                  <a:moveTo>
                    <a:pt x="637676" y="999465"/>
                  </a:moveTo>
                  <a:lnTo>
                    <a:pt x="641829" y="1021938"/>
                  </a:lnTo>
                  <a:cubicBezTo>
                    <a:pt x="645577" y="1036965"/>
                    <a:pt x="650262" y="1051992"/>
                    <a:pt x="653073" y="1067488"/>
                  </a:cubicBezTo>
                  <a:lnTo>
                    <a:pt x="653073" y="1096589"/>
                  </a:lnTo>
                  <a:lnTo>
                    <a:pt x="649556" y="1097322"/>
                  </a:lnTo>
                  <a:lnTo>
                    <a:pt x="649794" y="1078289"/>
                  </a:lnTo>
                  <a:cubicBezTo>
                    <a:pt x="648388" y="1066079"/>
                    <a:pt x="645577" y="1053870"/>
                    <a:pt x="641829" y="1040722"/>
                  </a:cubicBezTo>
                  <a:lnTo>
                    <a:pt x="637022" y="1017837"/>
                  </a:lnTo>
                  <a:close/>
                  <a:moveTo>
                    <a:pt x="632700" y="997263"/>
                  </a:moveTo>
                  <a:lnTo>
                    <a:pt x="637022" y="1017837"/>
                  </a:lnTo>
                  <a:lnTo>
                    <a:pt x="635468" y="1061445"/>
                  </a:lnTo>
                  <a:lnTo>
                    <a:pt x="632264" y="1026968"/>
                  </a:lnTo>
                  <a:lnTo>
                    <a:pt x="632927" y="1000806"/>
                  </a:lnTo>
                  <a:close/>
                  <a:moveTo>
                    <a:pt x="37559" y="988625"/>
                  </a:moveTo>
                  <a:lnTo>
                    <a:pt x="37559" y="1014938"/>
                  </a:lnTo>
                  <a:cubicBezTo>
                    <a:pt x="37559" y="1041251"/>
                    <a:pt x="45070" y="1071324"/>
                    <a:pt x="33803" y="1097637"/>
                  </a:cubicBezTo>
                  <a:cubicBezTo>
                    <a:pt x="33803" y="1101396"/>
                    <a:pt x="30047" y="1097637"/>
                    <a:pt x="30047" y="1097637"/>
                  </a:cubicBezTo>
                  <a:cubicBezTo>
                    <a:pt x="37559" y="1078842"/>
                    <a:pt x="37559" y="1056288"/>
                    <a:pt x="33803" y="1037492"/>
                  </a:cubicBezTo>
                  <a:lnTo>
                    <a:pt x="33803" y="1013059"/>
                  </a:lnTo>
                  <a:close/>
                  <a:moveTo>
                    <a:pt x="26358" y="943365"/>
                  </a:moveTo>
                  <a:lnTo>
                    <a:pt x="26291" y="947276"/>
                  </a:lnTo>
                  <a:lnTo>
                    <a:pt x="18510" y="1048526"/>
                  </a:lnTo>
                  <a:lnTo>
                    <a:pt x="17841" y="1052059"/>
                  </a:lnTo>
                  <a:cubicBezTo>
                    <a:pt x="15024" y="1066625"/>
                    <a:pt x="13146" y="1080721"/>
                    <a:pt x="15024" y="1093878"/>
                  </a:cubicBezTo>
                  <a:lnTo>
                    <a:pt x="18510" y="1048526"/>
                  </a:lnTo>
                  <a:lnTo>
                    <a:pt x="23237" y="1023555"/>
                  </a:lnTo>
                  <a:lnTo>
                    <a:pt x="22536" y="1033733"/>
                  </a:lnTo>
                  <a:cubicBezTo>
                    <a:pt x="18780" y="1048770"/>
                    <a:pt x="18780" y="1063806"/>
                    <a:pt x="18780" y="1078842"/>
                  </a:cubicBezTo>
                  <a:lnTo>
                    <a:pt x="18780" y="1093878"/>
                  </a:lnTo>
                  <a:lnTo>
                    <a:pt x="18780" y="1100143"/>
                  </a:lnTo>
                  <a:lnTo>
                    <a:pt x="15024" y="1120191"/>
                  </a:lnTo>
                  <a:cubicBezTo>
                    <a:pt x="7512" y="1105155"/>
                    <a:pt x="11268" y="1086360"/>
                    <a:pt x="15024" y="1067565"/>
                  </a:cubicBezTo>
                  <a:cubicBezTo>
                    <a:pt x="18780" y="1045011"/>
                    <a:pt x="18780" y="1022456"/>
                    <a:pt x="18780" y="1003661"/>
                  </a:cubicBezTo>
                  <a:close/>
                  <a:moveTo>
                    <a:pt x="35832" y="930238"/>
                  </a:moveTo>
                  <a:lnTo>
                    <a:pt x="34043" y="965141"/>
                  </a:lnTo>
                  <a:lnTo>
                    <a:pt x="33334" y="974059"/>
                  </a:lnTo>
                  <a:cubicBezTo>
                    <a:pt x="30986" y="992384"/>
                    <a:pt x="28169" y="1011179"/>
                    <a:pt x="26291" y="1029974"/>
                  </a:cubicBezTo>
                  <a:lnTo>
                    <a:pt x="26216" y="1031189"/>
                  </a:lnTo>
                  <a:lnTo>
                    <a:pt x="22066" y="1048300"/>
                  </a:lnTo>
                  <a:cubicBezTo>
                    <a:pt x="18780" y="1063806"/>
                    <a:pt x="16902" y="1078842"/>
                    <a:pt x="18780" y="1093878"/>
                  </a:cubicBezTo>
                  <a:lnTo>
                    <a:pt x="23308" y="1023181"/>
                  </a:lnTo>
                  <a:lnTo>
                    <a:pt x="26291" y="1007420"/>
                  </a:lnTo>
                  <a:cubicBezTo>
                    <a:pt x="30047" y="992384"/>
                    <a:pt x="31925" y="976408"/>
                    <a:pt x="33333" y="959962"/>
                  </a:cubicBezTo>
                  <a:close/>
                  <a:moveTo>
                    <a:pt x="42124" y="922176"/>
                  </a:moveTo>
                  <a:lnTo>
                    <a:pt x="41315" y="935999"/>
                  </a:lnTo>
                  <a:cubicBezTo>
                    <a:pt x="41315" y="951035"/>
                    <a:pt x="37559" y="969830"/>
                    <a:pt x="37559" y="988625"/>
                  </a:cubicBezTo>
                  <a:lnTo>
                    <a:pt x="37559" y="964817"/>
                  </a:lnTo>
                  <a:close/>
                  <a:moveTo>
                    <a:pt x="37559" y="920963"/>
                  </a:moveTo>
                  <a:lnTo>
                    <a:pt x="37559" y="964817"/>
                  </a:lnTo>
                  <a:lnTo>
                    <a:pt x="33803" y="999902"/>
                  </a:lnTo>
                  <a:lnTo>
                    <a:pt x="33803" y="969830"/>
                  </a:lnTo>
                  <a:lnTo>
                    <a:pt x="34043" y="965141"/>
                  </a:lnTo>
                  <a:close/>
                  <a:moveTo>
                    <a:pt x="605222" y="909432"/>
                  </a:moveTo>
                  <a:lnTo>
                    <a:pt x="619339" y="973101"/>
                  </a:lnTo>
                  <a:lnTo>
                    <a:pt x="621998" y="1021077"/>
                  </a:lnTo>
                  <a:lnTo>
                    <a:pt x="615591" y="973101"/>
                  </a:lnTo>
                  <a:cubicBezTo>
                    <a:pt x="613717" y="961830"/>
                    <a:pt x="610906" y="950560"/>
                    <a:pt x="608563" y="938820"/>
                  </a:cubicBezTo>
                  <a:close/>
                  <a:moveTo>
                    <a:pt x="896711" y="901723"/>
                  </a:moveTo>
                  <a:cubicBezTo>
                    <a:pt x="885466" y="922385"/>
                    <a:pt x="872347" y="942107"/>
                    <a:pt x="857823" y="960421"/>
                  </a:cubicBezTo>
                  <a:lnTo>
                    <a:pt x="833551" y="986193"/>
                  </a:lnTo>
                  <a:lnTo>
                    <a:pt x="810501" y="1003154"/>
                  </a:lnTo>
                  <a:lnTo>
                    <a:pt x="805214" y="1006698"/>
                  </a:lnTo>
                  <a:lnTo>
                    <a:pt x="836739" y="976857"/>
                  </a:lnTo>
                  <a:lnTo>
                    <a:pt x="854730" y="952815"/>
                  </a:lnTo>
                  <a:close/>
                  <a:moveTo>
                    <a:pt x="892963" y="901723"/>
                  </a:moveTo>
                  <a:lnTo>
                    <a:pt x="854730" y="952815"/>
                  </a:lnTo>
                  <a:lnTo>
                    <a:pt x="844235" y="965587"/>
                  </a:lnTo>
                  <a:cubicBezTo>
                    <a:pt x="825494" y="984371"/>
                    <a:pt x="806752" y="999398"/>
                    <a:pt x="788011" y="1018181"/>
                  </a:cubicBezTo>
                  <a:lnTo>
                    <a:pt x="787461" y="1018597"/>
                  </a:lnTo>
                  <a:lnTo>
                    <a:pt x="737770" y="1051903"/>
                  </a:lnTo>
                  <a:lnTo>
                    <a:pt x="788011" y="1010668"/>
                  </a:lnTo>
                  <a:cubicBezTo>
                    <a:pt x="806752" y="995641"/>
                    <a:pt x="825494" y="976857"/>
                    <a:pt x="844235" y="958074"/>
                  </a:cubicBezTo>
                  <a:cubicBezTo>
                    <a:pt x="862976" y="939290"/>
                    <a:pt x="877969" y="920506"/>
                    <a:pt x="892963" y="901723"/>
                  </a:cubicBezTo>
                  <a:close/>
                  <a:moveTo>
                    <a:pt x="38765" y="900346"/>
                  </a:moveTo>
                  <a:lnTo>
                    <a:pt x="37559" y="920963"/>
                  </a:lnTo>
                  <a:lnTo>
                    <a:pt x="37559" y="909685"/>
                  </a:lnTo>
                  <a:close/>
                  <a:moveTo>
                    <a:pt x="896242" y="900314"/>
                  </a:moveTo>
                  <a:cubicBezTo>
                    <a:pt x="896711" y="900783"/>
                    <a:pt x="896711" y="901723"/>
                    <a:pt x="896711" y="901723"/>
                  </a:cubicBezTo>
                  <a:cubicBezTo>
                    <a:pt x="896711" y="901723"/>
                    <a:pt x="896711" y="901723"/>
                    <a:pt x="892963" y="901723"/>
                  </a:cubicBezTo>
                  <a:cubicBezTo>
                    <a:pt x="894837" y="899844"/>
                    <a:pt x="895774" y="899844"/>
                    <a:pt x="896242" y="900314"/>
                  </a:cubicBezTo>
                  <a:close/>
                  <a:moveTo>
                    <a:pt x="608244" y="898618"/>
                  </a:moveTo>
                  <a:lnTo>
                    <a:pt x="611053" y="910818"/>
                  </a:lnTo>
                  <a:lnTo>
                    <a:pt x="622030" y="972426"/>
                  </a:lnTo>
                  <a:lnTo>
                    <a:pt x="626211" y="1012233"/>
                  </a:lnTo>
                  <a:lnTo>
                    <a:pt x="623087" y="991884"/>
                  </a:lnTo>
                  <a:cubicBezTo>
                    <a:pt x="619339" y="969344"/>
                    <a:pt x="615591" y="946803"/>
                    <a:pt x="611843" y="924263"/>
                  </a:cubicBezTo>
                  <a:close/>
                  <a:moveTo>
                    <a:pt x="607874" y="895976"/>
                  </a:moveTo>
                  <a:lnTo>
                    <a:pt x="608244" y="898618"/>
                  </a:lnTo>
                  <a:lnTo>
                    <a:pt x="608094" y="897966"/>
                  </a:lnTo>
                  <a:close/>
                  <a:moveTo>
                    <a:pt x="607655" y="894002"/>
                  </a:moveTo>
                  <a:lnTo>
                    <a:pt x="607874" y="895976"/>
                  </a:lnTo>
                  <a:lnTo>
                    <a:pt x="607626" y="894209"/>
                  </a:lnTo>
                  <a:close/>
                  <a:moveTo>
                    <a:pt x="607345" y="891204"/>
                  </a:moveTo>
                  <a:lnTo>
                    <a:pt x="607794" y="893007"/>
                  </a:lnTo>
                  <a:lnTo>
                    <a:pt x="607655" y="894002"/>
                  </a:lnTo>
                  <a:close/>
                  <a:moveTo>
                    <a:pt x="907502" y="886325"/>
                  </a:moveTo>
                  <a:lnTo>
                    <a:pt x="907724" y="890181"/>
                  </a:lnTo>
                  <a:lnTo>
                    <a:pt x="904207" y="894209"/>
                  </a:lnTo>
                  <a:lnTo>
                    <a:pt x="903993" y="890480"/>
                  </a:lnTo>
                  <a:lnTo>
                    <a:pt x="904207" y="890453"/>
                  </a:lnTo>
                  <a:close/>
                  <a:moveTo>
                    <a:pt x="903552" y="882820"/>
                  </a:moveTo>
                  <a:lnTo>
                    <a:pt x="904207" y="882939"/>
                  </a:lnTo>
                  <a:lnTo>
                    <a:pt x="903556" y="882887"/>
                  </a:lnTo>
                  <a:close/>
                  <a:moveTo>
                    <a:pt x="609592" y="880199"/>
                  </a:moveTo>
                  <a:lnTo>
                    <a:pt x="611843" y="897966"/>
                  </a:lnTo>
                  <a:cubicBezTo>
                    <a:pt x="619339" y="929898"/>
                    <a:pt x="624962" y="961830"/>
                    <a:pt x="629178" y="993763"/>
                  </a:cubicBezTo>
                  <a:lnTo>
                    <a:pt x="632264" y="1026968"/>
                  </a:lnTo>
                  <a:lnTo>
                    <a:pt x="631727" y="1048170"/>
                  </a:lnTo>
                  <a:lnTo>
                    <a:pt x="629431" y="1033209"/>
                  </a:lnTo>
                  <a:lnTo>
                    <a:pt x="626836" y="999398"/>
                  </a:lnTo>
                  <a:lnTo>
                    <a:pt x="622030" y="972426"/>
                  </a:lnTo>
                  <a:lnTo>
                    <a:pt x="619339" y="946803"/>
                  </a:lnTo>
                  <a:lnTo>
                    <a:pt x="611053" y="910818"/>
                  </a:lnTo>
                  <a:lnTo>
                    <a:pt x="608094" y="894209"/>
                  </a:lnTo>
                  <a:lnTo>
                    <a:pt x="607794" y="893007"/>
                  </a:lnTo>
                  <a:close/>
                  <a:moveTo>
                    <a:pt x="912479" y="880089"/>
                  </a:moveTo>
                  <a:lnTo>
                    <a:pt x="914897" y="880574"/>
                  </a:lnTo>
                  <a:lnTo>
                    <a:pt x="907956" y="897966"/>
                  </a:lnTo>
                  <a:cubicBezTo>
                    <a:pt x="904207" y="897966"/>
                    <a:pt x="904207" y="897966"/>
                    <a:pt x="904207" y="894209"/>
                  </a:cubicBezTo>
                  <a:cubicBezTo>
                    <a:pt x="907956" y="894209"/>
                    <a:pt x="907956" y="894209"/>
                    <a:pt x="907956" y="894209"/>
                  </a:cubicBezTo>
                  <a:lnTo>
                    <a:pt x="907724" y="890181"/>
                  </a:lnTo>
                  <a:lnTo>
                    <a:pt x="910767" y="886696"/>
                  </a:lnTo>
                  <a:lnTo>
                    <a:pt x="911426" y="881409"/>
                  </a:lnTo>
                  <a:close/>
                  <a:moveTo>
                    <a:pt x="915181" y="879861"/>
                  </a:moveTo>
                  <a:lnTo>
                    <a:pt x="926697" y="882939"/>
                  </a:lnTo>
                  <a:lnTo>
                    <a:pt x="914897" y="880574"/>
                  </a:lnTo>
                  <a:close/>
                  <a:moveTo>
                    <a:pt x="903374" y="879739"/>
                  </a:moveTo>
                  <a:lnTo>
                    <a:pt x="903552" y="882820"/>
                  </a:lnTo>
                  <a:lnTo>
                    <a:pt x="899783" y="882139"/>
                  </a:lnTo>
                  <a:close/>
                  <a:moveTo>
                    <a:pt x="926697" y="879182"/>
                  </a:moveTo>
                  <a:cubicBezTo>
                    <a:pt x="930445" y="882939"/>
                    <a:pt x="926697" y="886696"/>
                    <a:pt x="926697" y="882939"/>
                  </a:cubicBezTo>
                  <a:cubicBezTo>
                    <a:pt x="926697" y="882939"/>
                    <a:pt x="926697" y="882939"/>
                    <a:pt x="926697" y="879182"/>
                  </a:cubicBezTo>
                  <a:close/>
                  <a:moveTo>
                    <a:pt x="605994" y="879017"/>
                  </a:moveTo>
                  <a:lnTo>
                    <a:pt x="607345" y="891204"/>
                  </a:lnTo>
                  <a:lnTo>
                    <a:pt x="605613" y="884262"/>
                  </a:lnTo>
                  <a:close/>
                  <a:moveTo>
                    <a:pt x="907081" y="879007"/>
                  </a:moveTo>
                  <a:lnTo>
                    <a:pt x="911612" y="879915"/>
                  </a:lnTo>
                  <a:lnTo>
                    <a:pt x="911426" y="881409"/>
                  </a:lnTo>
                  <a:lnTo>
                    <a:pt x="907502" y="886325"/>
                  </a:lnTo>
                  <a:close/>
                  <a:moveTo>
                    <a:pt x="911780" y="878952"/>
                  </a:moveTo>
                  <a:lnTo>
                    <a:pt x="913104" y="879306"/>
                  </a:lnTo>
                  <a:lnTo>
                    <a:pt x="912479" y="880089"/>
                  </a:lnTo>
                  <a:lnTo>
                    <a:pt x="911612" y="879915"/>
                  </a:lnTo>
                  <a:lnTo>
                    <a:pt x="911704" y="879182"/>
                  </a:lnTo>
                  <a:close/>
                  <a:moveTo>
                    <a:pt x="903288" y="878247"/>
                  </a:moveTo>
                  <a:lnTo>
                    <a:pt x="905072" y="878605"/>
                  </a:lnTo>
                  <a:lnTo>
                    <a:pt x="904207" y="879183"/>
                  </a:lnTo>
                  <a:lnTo>
                    <a:pt x="903374" y="879739"/>
                  </a:lnTo>
                  <a:lnTo>
                    <a:pt x="903338" y="879101"/>
                  </a:lnTo>
                  <a:lnTo>
                    <a:pt x="904207" y="879182"/>
                  </a:lnTo>
                  <a:lnTo>
                    <a:pt x="903334" y="879042"/>
                  </a:lnTo>
                  <a:close/>
                  <a:moveTo>
                    <a:pt x="906617" y="877572"/>
                  </a:moveTo>
                  <a:lnTo>
                    <a:pt x="907004" y="877676"/>
                  </a:lnTo>
                  <a:lnTo>
                    <a:pt x="907081" y="879007"/>
                  </a:lnTo>
                  <a:lnTo>
                    <a:pt x="905072" y="878605"/>
                  </a:lnTo>
                  <a:close/>
                  <a:moveTo>
                    <a:pt x="914682" y="877330"/>
                  </a:moveTo>
                  <a:lnTo>
                    <a:pt x="915926" y="877522"/>
                  </a:lnTo>
                  <a:lnTo>
                    <a:pt x="915452" y="879182"/>
                  </a:lnTo>
                  <a:lnTo>
                    <a:pt x="915181" y="879861"/>
                  </a:lnTo>
                  <a:lnTo>
                    <a:pt x="913104" y="879306"/>
                  </a:lnTo>
                  <a:close/>
                  <a:moveTo>
                    <a:pt x="916101" y="876907"/>
                  </a:moveTo>
                  <a:lnTo>
                    <a:pt x="926697" y="879182"/>
                  </a:lnTo>
                  <a:lnTo>
                    <a:pt x="915926" y="877522"/>
                  </a:lnTo>
                  <a:close/>
                  <a:moveTo>
                    <a:pt x="908424" y="876365"/>
                  </a:moveTo>
                  <a:lnTo>
                    <a:pt x="912435" y="876983"/>
                  </a:lnTo>
                  <a:lnTo>
                    <a:pt x="911780" y="878952"/>
                  </a:lnTo>
                  <a:lnTo>
                    <a:pt x="907004" y="877676"/>
                  </a:lnTo>
                  <a:lnTo>
                    <a:pt x="906984" y="877327"/>
                  </a:lnTo>
                  <a:close/>
                  <a:moveTo>
                    <a:pt x="912703" y="876177"/>
                  </a:moveTo>
                  <a:lnTo>
                    <a:pt x="915178" y="876708"/>
                  </a:lnTo>
                  <a:lnTo>
                    <a:pt x="914682" y="877330"/>
                  </a:lnTo>
                  <a:lnTo>
                    <a:pt x="912435" y="876983"/>
                  </a:lnTo>
                  <a:close/>
                  <a:moveTo>
                    <a:pt x="903133" y="875549"/>
                  </a:moveTo>
                  <a:lnTo>
                    <a:pt x="906915" y="876132"/>
                  </a:lnTo>
                  <a:lnTo>
                    <a:pt x="906984" y="877327"/>
                  </a:lnTo>
                  <a:lnTo>
                    <a:pt x="906617" y="877572"/>
                  </a:lnTo>
                  <a:lnTo>
                    <a:pt x="903197" y="876658"/>
                  </a:lnTo>
                  <a:close/>
                  <a:moveTo>
                    <a:pt x="906845" y="874919"/>
                  </a:moveTo>
                  <a:lnTo>
                    <a:pt x="909678" y="875527"/>
                  </a:lnTo>
                  <a:lnTo>
                    <a:pt x="908424" y="876365"/>
                  </a:lnTo>
                  <a:lnTo>
                    <a:pt x="906915" y="876132"/>
                  </a:lnTo>
                  <a:close/>
                  <a:moveTo>
                    <a:pt x="916701" y="874800"/>
                  </a:moveTo>
                  <a:lnTo>
                    <a:pt x="916101" y="876907"/>
                  </a:lnTo>
                  <a:lnTo>
                    <a:pt x="915178" y="876708"/>
                  </a:lnTo>
                  <a:close/>
                  <a:moveTo>
                    <a:pt x="913846" y="872743"/>
                  </a:moveTo>
                  <a:lnTo>
                    <a:pt x="912703" y="876177"/>
                  </a:lnTo>
                  <a:lnTo>
                    <a:pt x="909678" y="875527"/>
                  </a:lnTo>
                  <a:close/>
                  <a:moveTo>
                    <a:pt x="611493" y="866647"/>
                  </a:moveTo>
                  <a:lnTo>
                    <a:pt x="609592" y="880199"/>
                  </a:lnTo>
                  <a:lnTo>
                    <a:pt x="608532" y="871840"/>
                  </a:lnTo>
                  <a:close/>
                  <a:moveTo>
                    <a:pt x="728184" y="864194"/>
                  </a:moveTo>
                  <a:lnTo>
                    <a:pt x="757537" y="868729"/>
                  </a:lnTo>
                  <a:lnTo>
                    <a:pt x="829242" y="886696"/>
                  </a:lnTo>
                  <a:cubicBezTo>
                    <a:pt x="851732" y="890453"/>
                    <a:pt x="874221" y="894209"/>
                    <a:pt x="892963" y="886696"/>
                  </a:cubicBezTo>
                  <a:lnTo>
                    <a:pt x="899182" y="882540"/>
                  </a:lnTo>
                  <a:lnTo>
                    <a:pt x="903556" y="882887"/>
                  </a:lnTo>
                  <a:lnTo>
                    <a:pt x="903993" y="890480"/>
                  </a:lnTo>
                  <a:lnTo>
                    <a:pt x="874221" y="894209"/>
                  </a:lnTo>
                  <a:cubicBezTo>
                    <a:pt x="855480" y="894209"/>
                    <a:pt x="832990" y="890453"/>
                    <a:pt x="814249" y="886696"/>
                  </a:cubicBezTo>
                  <a:close/>
                  <a:moveTo>
                    <a:pt x="613787" y="862624"/>
                  </a:moveTo>
                  <a:lnTo>
                    <a:pt x="611493" y="866647"/>
                  </a:lnTo>
                  <a:lnTo>
                    <a:pt x="611843" y="864156"/>
                  </a:lnTo>
                  <a:close/>
                  <a:moveTo>
                    <a:pt x="728796" y="859134"/>
                  </a:moveTo>
                  <a:lnTo>
                    <a:pt x="794102" y="868851"/>
                  </a:lnTo>
                  <a:lnTo>
                    <a:pt x="865684" y="875568"/>
                  </a:lnTo>
                  <a:lnTo>
                    <a:pt x="870473" y="876834"/>
                  </a:lnTo>
                  <a:lnTo>
                    <a:pt x="899783" y="882139"/>
                  </a:lnTo>
                  <a:lnTo>
                    <a:pt x="899182" y="882540"/>
                  </a:lnTo>
                  <a:lnTo>
                    <a:pt x="791759" y="874017"/>
                  </a:lnTo>
                  <a:lnTo>
                    <a:pt x="757537" y="868729"/>
                  </a:lnTo>
                  <a:lnTo>
                    <a:pt x="754277" y="867912"/>
                  </a:lnTo>
                  <a:close/>
                  <a:moveTo>
                    <a:pt x="622858" y="859021"/>
                  </a:moveTo>
                  <a:lnTo>
                    <a:pt x="623087" y="860399"/>
                  </a:lnTo>
                  <a:cubicBezTo>
                    <a:pt x="626836" y="867912"/>
                    <a:pt x="626836" y="875426"/>
                    <a:pt x="630584" y="886696"/>
                  </a:cubicBezTo>
                  <a:cubicBezTo>
                    <a:pt x="634332" y="920506"/>
                    <a:pt x="634332" y="954317"/>
                    <a:pt x="638080" y="988127"/>
                  </a:cubicBezTo>
                  <a:lnTo>
                    <a:pt x="637676" y="999465"/>
                  </a:lnTo>
                  <a:lnTo>
                    <a:pt x="630285" y="959460"/>
                  </a:lnTo>
                  <a:lnTo>
                    <a:pt x="626836" y="905480"/>
                  </a:lnTo>
                  <a:lnTo>
                    <a:pt x="619768" y="862977"/>
                  </a:lnTo>
                  <a:close/>
                  <a:moveTo>
                    <a:pt x="618850" y="858635"/>
                  </a:moveTo>
                  <a:lnTo>
                    <a:pt x="619339" y="860399"/>
                  </a:lnTo>
                  <a:lnTo>
                    <a:pt x="619768" y="862977"/>
                  </a:lnTo>
                  <a:lnTo>
                    <a:pt x="619398" y="863451"/>
                  </a:lnTo>
                  <a:cubicBezTo>
                    <a:pt x="613248" y="880356"/>
                    <a:pt x="620276" y="903601"/>
                    <a:pt x="623087" y="920506"/>
                  </a:cubicBezTo>
                  <a:lnTo>
                    <a:pt x="630285" y="959460"/>
                  </a:lnTo>
                  <a:lnTo>
                    <a:pt x="632700" y="997263"/>
                  </a:lnTo>
                  <a:lnTo>
                    <a:pt x="626836" y="969344"/>
                  </a:lnTo>
                  <a:cubicBezTo>
                    <a:pt x="623087" y="946803"/>
                    <a:pt x="623087" y="924263"/>
                    <a:pt x="615591" y="901723"/>
                  </a:cubicBezTo>
                  <a:cubicBezTo>
                    <a:pt x="613717" y="894209"/>
                    <a:pt x="611843" y="885757"/>
                    <a:pt x="611843" y="877304"/>
                  </a:cubicBezTo>
                  <a:lnTo>
                    <a:pt x="617167" y="859961"/>
                  </a:lnTo>
                  <a:close/>
                  <a:moveTo>
                    <a:pt x="617938" y="855343"/>
                  </a:moveTo>
                  <a:lnTo>
                    <a:pt x="618245" y="856450"/>
                  </a:lnTo>
                  <a:lnTo>
                    <a:pt x="617167" y="859961"/>
                  </a:lnTo>
                  <a:lnTo>
                    <a:pt x="613787" y="862624"/>
                  </a:lnTo>
                  <a:close/>
                  <a:moveTo>
                    <a:pt x="627781" y="852717"/>
                  </a:moveTo>
                  <a:lnTo>
                    <a:pt x="622858" y="859021"/>
                  </a:lnTo>
                  <a:lnTo>
                    <a:pt x="622337" y="855888"/>
                  </a:lnTo>
                  <a:lnTo>
                    <a:pt x="626074" y="852944"/>
                  </a:lnTo>
                  <a:close/>
                  <a:moveTo>
                    <a:pt x="621702" y="852069"/>
                  </a:moveTo>
                  <a:lnTo>
                    <a:pt x="622337" y="855888"/>
                  </a:lnTo>
                  <a:lnTo>
                    <a:pt x="618850" y="858635"/>
                  </a:lnTo>
                  <a:lnTo>
                    <a:pt x="618245" y="856450"/>
                  </a:lnTo>
                  <a:lnTo>
                    <a:pt x="619339" y="852885"/>
                  </a:lnTo>
                  <a:close/>
                  <a:moveTo>
                    <a:pt x="746390" y="848351"/>
                  </a:moveTo>
                  <a:lnTo>
                    <a:pt x="802394" y="855594"/>
                  </a:lnTo>
                  <a:lnTo>
                    <a:pt x="829242" y="860399"/>
                  </a:lnTo>
                  <a:cubicBezTo>
                    <a:pt x="844235" y="864156"/>
                    <a:pt x="862976" y="867912"/>
                    <a:pt x="877969" y="871669"/>
                  </a:cubicBezTo>
                  <a:lnTo>
                    <a:pt x="893475" y="874060"/>
                  </a:lnTo>
                  <a:lnTo>
                    <a:pt x="903197" y="876658"/>
                  </a:lnTo>
                  <a:lnTo>
                    <a:pt x="903288" y="878247"/>
                  </a:lnTo>
                  <a:lnTo>
                    <a:pt x="870473" y="871669"/>
                  </a:lnTo>
                  <a:lnTo>
                    <a:pt x="854650" y="868696"/>
                  </a:lnTo>
                  <a:lnTo>
                    <a:pt x="851732" y="867912"/>
                  </a:lnTo>
                  <a:cubicBezTo>
                    <a:pt x="836739" y="864156"/>
                    <a:pt x="817997" y="860399"/>
                    <a:pt x="799256" y="856642"/>
                  </a:cubicBezTo>
                  <a:lnTo>
                    <a:pt x="755523" y="850067"/>
                  </a:lnTo>
                  <a:close/>
                  <a:moveTo>
                    <a:pt x="633597" y="848228"/>
                  </a:moveTo>
                  <a:lnTo>
                    <a:pt x="649325" y="849129"/>
                  </a:lnTo>
                  <a:cubicBezTo>
                    <a:pt x="660570" y="849129"/>
                    <a:pt x="675563" y="852885"/>
                    <a:pt x="686808" y="852885"/>
                  </a:cubicBezTo>
                  <a:lnTo>
                    <a:pt x="705422" y="855655"/>
                  </a:lnTo>
                  <a:lnTo>
                    <a:pt x="728039" y="864156"/>
                  </a:lnTo>
                  <a:lnTo>
                    <a:pt x="728184" y="864194"/>
                  </a:lnTo>
                  <a:lnTo>
                    <a:pt x="679311" y="856642"/>
                  </a:lnTo>
                  <a:cubicBezTo>
                    <a:pt x="669941" y="854764"/>
                    <a:pt x="656822" y="851007"/>
                    <a:pt x="644171" y="850537"/>
                  </a:cubicBezTo>
                  <a:lnTo>
                    <a:pt x="627781" y="852717"/>
                  </a:lnTo>
                  <a:lnTo>
                    <a:pt x="630584" y="849129"/>
                  </a:lnTo>
                  <a:close/>
                  <a:moveTo>
                    <a:pt x="739284" y="844299"/>
                  </a:moveTo>
                  <a:lnTo>
                    <a:pt x="825494" y="856642"/>
                  </a:lnTo>
                  <a:cubicBezTo>
                    <a:pt x="840487" y="860399"/>
                    <a:pt x="859228" y="860399"/>
                    <a:pt x="874221" y="867912"/>
                  </a:cubicBezTo>
                  <a:lnTo>
                    <a:pt x="903050" y="874104"/>
                  </a:lnTo>
                  <a:lnTo>
                    <a:pt x="903133" y="875549"/>
                  </a:lnTo>
                  <a:lnTo>
                    <a:pt x="893475" y="874060"/>
                  </a:lnTo>
                  <a:lnTo>
                    <a:pt x="870473" y="867912"/>
                  </a:lnTo>
                  <a:cubicBezTo>
                    <a:pt x="851732" y="864156"/>
                    <a:pt x="829242" y="860399"/>
                    <a:pt x="810501" y="856642"/>
                  </a:cubicBezTo>
                  <a:lnTo>
                    <a:pt x="802394" y="855594"/>
                  </a:lnTo>
                  <a:close/>
                  <a:moveTo>
                    <a:pt x="667238" y="841304"/>
                  </a:moveTo>
                  <a:lnTo>
                    <a:pt x="682607" y="841548"/>
                  </a:lnTo>
                  <a:lnTo>
                    <a:pt x="709297" y="852416"/>
                  </a:lnTo>
                  <a:lnTo>
                    <a:pt x="728796" y="859134"/>
                  </a:lnTo>
                  <a:lnTo>
                    <a:pt x="705422" y="855655"/>
                  </a:lnTo>
                  <a:close/>
                  <a:moveTo>
                    <a:pt x="619638" y="839657"/>
                  </a:moveTo>
                  <a:lnTo>
                    <a:pt x="621626" y="851612"/>
                  </a:lnTo>
                  <a:lnTo>
                    <a:pt x="619339" y="852885"/>
                  </a:lnTo>
                  <a:lnTo>
                    <a:pt x="617938" y="855343"/>
                  </a:lnTo>
                  <a:lnTo>
                    <a:pt x="614858" y="844231"/>
                  </a:lnTo>
                  <a:lnTo>
                    <a:pt x="615591" y="841615"/>
                  </a:lnTo>
                  <a:close/>
                  <a:moveTo>
                    <a:pt x="711001" y="839566"/>
                  </a:moveTo>
                  <a:lnTo>
                    <a:pt x="724291" y="841615"/>
                  </a:lnTo>
                  <a:lnTo>
                    <a:pt x="739284" y="844299"/>
                  </a:lnTo>
                  <a:lnTo>
                    <a:pt x="720542" y="841615"/>
                  </a:lnTo>
                  <a:close/>
                  <a:moveTo>
                    <a:pt x="677646" y="839528"/>
                  </a:moveTo>
                  <a:lnTo>
                    <a:pt x="694336" y="841619"/>
                  </a:lnTo>
                  <a:lnTo>
                    <a:pt x="730057" y="846239"/>
                  </a:lnTo>
                  <a:lnTo>
                    <a:pt x="755523" y="850067"/>
                  </a:lnTo>
                  <a:lnTo>
                    <a:pt x="810501" y="860399"/>
                  </a:lnTo>
                  <a:lnTo>
                    <a:pt x="854650" y="868696"/>
                  </a:lnTo>
                  <a:lnTo>
                    <a:pt x="877969" y="874956"/>
                  </a:lnTo>
                  <a:lnTo>
                    <a:pt x="903334" y="879042"/>
                  </a:lnTo>
                  <a:lnTo>
                    <a:pt x="903338" y="879101"/>
                  </a:lnTo>
                  <a:lnTo>
                    <a:pt x="865684" y="875568"/>
                  </a:lnTo>
                  <a:lnTo>
                    <a:pt x="836739" y="867912"/>
                  </a:lnTo>
                  <a:cubicBezTo>
                    <a:pt x="814249" y="864156"/>
                    <a:pt x="791759" y="860399"/>
                    <a:pt x="769270" y="856642"/>
                  </a:cubicBezTo>
                  <a:cubicBezTo>
                    <a:pt x="739284" y="852885"/>
                    <a:pt x="713046" y="845372"/>
                    <a:pt x="686808" y="841615"/>
                  </a:cubicBezTo>
                  <a:lnTo>
                    <a:pt x="682607" y="841548"/>
                  </a:lnTo>
                  <a:close/>
                  <a:moveTo>
                    <a:pt x="659745" y="838488"/>
                  </a:moveTo>
                  <a:lnTo>
                    <a:pt x="667238" y="841304"/>
                  </a:lnTo>
                  <a:lnTo>
                    <a:pt x="657290" y="841146"/>
                  </a:lnTo>
                  <a:lnTo>
                    <a:pt x="633597" y="848228"/>
                  </a:lnTo>
                  <a:lnTo>
                    <a:pt x="632927" y="848189"/>
                  </a:lnTo>
                  <a:lnTo>
                    <a:pt x="621702" y="852069"/>
                  </a:lnTo>
                  <a:lnTo>
                    <a:pt x="621626" y="851612"/>
                  </a:lnTo>
                  <a:lnTo>
                    <a:pt x="640423" y="841146"/>
                  </a:lnTo>
                  <a:close/>
                  <a:moveTo>
                    <a:pt x="614959" y="837993"/>
                  </a:moveTo>
                  <a:lnTo>
                    <a:pt x="614654" y="843494"/>
                  </a:lnTo>
                  <a:lnTo>
                    <a:pt x="614858" y="844231"/>
                  </a:lnTo>
                  <a:lnTo>
                    <a:pt x="608094" y="868382"/>
                  </a:lnTo>
                  <a:lnTo>
                    <a:pt x="608532" y="871840"/>
                  </a:lnTo>
                  <a:lnTo>
                    <a:pt x="606220" y="875895"/>
                  </a:lnTo>
                  <a:lnTo>
                    <a:pt x="605994" y="879017"/>
                  </a:lnTo>
                  <a:lnTo>
                    <a:pt x="604346" y="864156"/>
                  </a:lnTo>
                  <a:cubicBezTo>
                    <a:pt x="604346" y="854764"/>
                    <a:pt x="606220" y="846311"/>
                    <a:pt x="610437" y="840206"/>
                  </a:cubicBezTo>
                  <a:close/>
                  <a:moveTo>
                    <a:pt x="669155" y="836071"/>
                  </a:moveTo>
                  <a:lnTo>
                    <a:pt x="690556" y="837859"/>
                  </a:lnTo>
                  <a:lnTo>
                    <a:pt x="746390" y="848351"/>
                  </a:lnTo>
                  <a:lnTo>
                    <a:pt x="730057" y="846239"/>
                  </a:lnTo>
                  <a:lnTo>
                    <a:pt x="724291" y="845372"/>
                  </a:lnTo>
                  <a:lnTo>
                    <a:pt x="694336" y="841619"/>
                  </a:lnTo>
                  <a:lnTo>
                    <a:pt x="694304" y="841615"/>
                  </a:lnTo>
                  <a:lnTo>
                    <a:pt x="673428" y="837811"/>
                  </a:lnTo>
                  <a:close/>
                  <a:moveTo>
                    <a:pt x="648789" y="834370"/>
                  </a:moveTo>
                  <a:lnTo>
                    <a:pt x="659417" y="835258"/>
                  </a:lnTo>
                  <a:lnTo>
                    <a:pt x="673428" y="837811"/>
                  </a:lnTo>
                  <a:lnTo>
                    <a:pt x="677646" y="839528"/>
                  </a:lnTo>
                  <a:lnTo>
                    <a:pt x="664318" y="837859"/>
                  </a:lnTo>
                  <a:lnTo>
                    <a:pt x="659745" y="838488"/>
                  </a:lnTo>
                  <a:close/>
                  <a:moveTo>
                    <a:pt x="635319" y="830147"/>
                  </a:moveTo>
                  <a:lnTo>
                    <a:pt x="640805" y="831369"/>
                  </a:lnTo>
                  <a:lnTo>
                    <a:pt x="648789" y="834370"/>
                  </a:lnTo>
                  <a:lnTo>
                    <a:pt x="645577" y="834102"/>
                  </a:lnTo>
                  <a:cubicBezTo>
                    <a:pt x="639955" y="834102"/>
                    <a:pt x="634332" y="834102"/>
                    <a:pt x="629178" y="835041"/>
                  </a:cubicBezTo>
                  <a:lnTo>
                    <a:pt x="619638" y="839657"/>
                  </a:lnTo>
                  <a:lnTo>
                    <a:pt x="619339" y="837859"/>
                  </a:lnTo>
                  <a:lnTo>
                    <a:pt x="620137" y="835458"/>
                  </a:lnTo>
                  <a:lnTo>
                    <a:pt x="630584" y="830345"/>
                  </a:lnTo>
                  <a:close/>
                  <a:moveTo>
                    <a:pt x="650575" y="829510"/>
                  </a:moveTo>
                  <a:lnTo>
                    <a:pt x="664318" y="834102"/>
                  </a:lnTo>
                  <a:lnTo>
                    <a:pt x="669155" y="836071"/>
                  </a:lnTo>
                  <a:lnTo>
                    <a:pt x="659417" y="835258"/>
                  </a:lnTo>
                  <a:lnTo>
                    <a:pt x="653073" y="834102"/>
                  </a:lnTo>
                  <a:lnTo>
                    <a:pt x="640805" y="831369"/>
                  </a:lnTo>
                  <a:lnTo>
                    <a:pt x="638080" y="830345"/>
                  </a:lnTo>
                  <a:lnTo>
                    <a:pt x="637009" y="830077"/>
                  </a:lnTo>
                  <a:close/>
                  <a:moveTo>
                    <a:pt x="644078" y="827340"/>
                  </a:moveTo>
                  <a:lnTo>
                    <a:pt x="668067" y="830345"/>
                  </a:lnTo>
                  <a:lnTo>
                    <a:pt x="711001" y="839566"/>
                  </a:lnTo>
                  <a:lnTo>
                    <a:pt x="675563" y="834102"/>
                  </a:lnTo>
                  <a:cubicBezTo>
                    <a:pt x="668067" y="832223"/>
                    <a:pt x="660570" y="830345"/>
                    <a:pt x="653074" y="829406"/>
                  </a:cubicBezTo>
                  <a:lnTo>
                    <a:pt x="650575" y="829510"/>
                  </a:lnTo>
                  <a:close/>
                  <a:moveTo>
                    <a:pt x="623087" y="826588"/>
                  </a:moveTo>
                  <a:lnTo>
                    <a:pt x="637009" y="830077"/>
                  </a:lnTo>
                  <a:lnTo>
                    <a:pt x="635319" y="830147"/>
                  </a:lnTo>
                  <a:lnTo>
                    <a:pt x="622829" y="827366"/>
                  </a:lnTo>
                  <a:close/>
                  <a:moveTo>
                    <a:pt x="619339" y="826588"/>
                  </a:moveTo>
                  <a:lnTo>
                    <a:pt x="622829" y="827366"/>
                  </a:lnTo>
                  <a:lnTo>
                    <a:pt x="620137" y="835458"/>
                  </a:lnTo>
                  <a:lnTo>
                    <a:pt x="614959" y="837993"/>
                  </a:lnTo>
                  <a:lnTo>
                    <a:pt x="615538" y="827541"/>
                  </a:lnTo>
                  <a:close/>
                  <a:moveTo>
                    <a:pt x="607157" y="824710"/>
                  </a:moveTo>
                  <a:lnTo>
                    <a:pt x="617383" y="825331"/>
                  </a:lnTo>
                  <a:lnTo>
                    <a:pt x="615591" y="826588"/>
                  </a:lnTo>
                  <a:lnTo>
                    <a:pt x="615538" y="827541"/>
                  </a:lnTo>
                  <a:lnTo>
                    <a:pt x="604346" y="830345"/>
                  </a:lnTo>
                  <a:cubicBezTo>
                    <a:pt x="596850" y="834102"/>
                    <a:pt x="596850" y="841615"/>
                    <a:pt x="596850" y="849129"/>
                  </a:cubicBezTo>
                  <a:lnTo>
                    <a:pt x="605613" y="884262"/>
                  </a:lnTo>
                  <a:lnTo>
                    <a:pt x="604346" y="901723"/>
                  </a:lnTo>
                  <a:lnTo>
                    <a:pt x="605222" y="909432"/>
                  </a:lnTo>
                  <a:lnTo>
                    <a:pt x="604346" y="905480"/>
                  </a:lnTo>
                  <a:cubicBezTo>
                    <a:pt x="600598" y="894209"/>
                    <a:pt x="600598" y="882939"/>
                    <a:pt x="596850" y="871669"/>
                  </a:cubicBezTo>
                  <a:cubicBezTo>
                    <a:pt x="596850" y="864156"/>
                    <a:pt x="593101" y="852885"/>
                    <a:pt x="593101" y="845372"/>
                  </a:cubicBezTo>
                  <a:cubicBezTo>
                    <a:pt x="591227" y="832223"/>
                    <a:pt x="597787" y="826588"/>
                    <a:pt x="607157" y="824710"/>
                  </a:cubicBezTo>
                  <a:close/>
                  <a:moveTo>
                    <a:pt x="921990" y="824491"/>
                  </a:moveTo>
                  <a:lnTo>
                    <a:pt x="922949" y="834102"/>
                  </a:lnTo>
                  <a:cubicBezTo>
                    <a:pt x="922949" y="845372"/>
                    <a:pt x="922949" y="860399"/>
                    <a:pt x="915452" y="871669"/>
                  </a:cubicBezTo>
                  <a:lnTo>
                    <a:pt x="913846" y="872743"/>
                  </a:lnTo>
                  <a:lnTo>
                    <a:pt x="919200" y="856642"/>
                  </a:lnTo>
                  <a:close/>
                  <a:moveTo>
                    <a:pt x="630584" y="822832"/>
                  </a:moveTo>
                  <a:lnTo>
                    <a:pt x="644078" y="827340"/>
                  </a:lnTo>
                  <a:lnTo>
                    <a:pt x="638080" y="826588"/>
                  </a:lnTo>
                  <a:lnTo>
                    <a:pt x="617383" y="825331"/>
                  </a:lnTo>
                  <a:lnTo>
                    <a:pt x="620276" y="823301"/>
                  </a:lnTo>
                  <a:cubicBezTo>
                    <a:pt x="623087" y="822832"/>
                    <a:pt x="626836" y="822832"/>
                    <a:pt x="630584" y="822832"/>
                  </a:cubicBezTo>
                  <a:close/>
                  <a:moveTo>
                    <a:pt x="926878" y="814051"/>
                  </a:moveTo>
                  <a:lnTo>
                    <a:pt x="927165" y="835980"/>
                  </a:lnTo>
                  <a:cubicBezTo>
                    <a:pt x="926697" y="848190"/>
                    <a:pt x="924823" y="860399"/>
                    <a:pt x="919200" y="871669"/>
                  </a:cubicBezTo>
                  <a:lnTo>
                    <a:pt x="916701" y="874800"/>
                  </a:lnTo>
                  <a:lnTo>
                    <a:pt x="922949" y="852885"/>
                  </a:lnTo>
                  <a:cubicBezTo>
                    <a:pt x="922949" y="841615"/>
                    <a:pt x="926697" y="830345"/>
                    <a:pt x="926697" y="815318"/>
                  </a:cubicBezTo>
                  <a:close/>
                  <a:moveTo>
                    <a:pt x="44138" y="807867"/>
                  </a:moveTo>
                  <a:lnTo>
                    <a:pt x="44131" y="808662"/>
                  </a:lnTo>
                  <a:lnTo>
                    <a:pt x="39543" y="887060"/>
                  </a:lnTo>
                  <a:lnTo>
                    <a:pt x="37559" y="905926"/>
                  </a:lnTo>
                  <a:lnTo>
                    <a:pt x="37559" y="909685"/>
                  </a:lnTo>
                  <a:lnTo>
                    <a:pt x="35832" y="930238"/>
                  </a:lnTo>
                  <a:lnTo>
                    <a:pt x="40597" y="837234"/>
                  </a:lnTo>
                  <a:close/>
                  <a:moveTo>
                    <a:pt x="48036" y="806303"/>
                  </a:moveTo>
                  <a:lnTo>
                    <a:pt x="47992" y="811429"/>
                  </a:lnTo>
                  <a:lnTo>
                    <a:pt x="44601" y="855180"/>
                  </a:lnTo>
                  <a:lnTo>
                    <a:pt x="38765" y="900346"/>
                  </a:lnTo>
                  <a:lnTo>
                    <a:pt x="39543" y="887060"/>
                  </a:lnTo>
                  <a:close/>
                  <a:moveTo>
                    <a:pt x="44314" y="787343"/>
                  </a:moveTo>
                  <a:lnTo>
                    <a:pt x="44227" y="797557"/>
                  </a:lnTo>
                  <a:lnTo>
                    <a:pt x="41315" y="823228"/>
                  </a:lnTo>
                  <a:lnTo>
                    <a:pt x="40597" y="837234"/>
                  </a:lnTo>
                  <a:lnTo>
                    <a:pt x="30047" y="924722"/>
                  </a:lnTo>
                  <a:lnTo>
                    <a:pt x="23902" y="1013907"/>
                  </a:lnTo>
                  <a:lnTo>
                    <a:pt x="30472" y="911317"/>
                  </a:lnTo>
                  <a:lnTo>
                    <a:pt x="37559" y="857059"/>
                  </a:lnTo>
                  <a:close/>
                  <a:moveTo>
                    <a:pt x="49824" y="760712"/>
                  </a:moveTo>
                  <a:lnTo>
                    <a:pt x="48888" y="798208"/>
                  </a:lnTo>
                  <a:lnTo>
                    <a:pt x="48826" y="798794"/>
                  </a:lnTo>
                  <a:lnTo>
                    <a:pt x="48036" y="806303"/>
                  </a:lnTo>
                  <a:lnTo>
                    <a:pt x="48320" y="773184"/>
                  </a:lnTo>
                  <a:close/>
                  <a:moveTo>
                    <a:pt x="48429" y="760511"/>
                  </a:moveTo>
                  <a:lnTo>
                    <a:pt x="48320" y="773184"/>
                  </a:lnTo>
                  <a:lnTo>
                    <a:pt x="44138" y="807867"/>
                  </a:lnTo>
                  <a:lnTo>
                    <a:pt x="44227" y="797557"/>
                  </a:lnTo>
                  <a:close/>
                  <a:moveTo>
                    <a:pt x="53321" y="756058"/>
                  </a:moveTo>
                  <a:lnTo>
                    <a:pt x="52582" y="785637"/>
                  </a:lnTo>
                  <a:cubicBezTo>
                    <a:pt x="52582" y="819469"/>
                    <a:pt x="48826" y="857059"/>
                    <a:pt x="45070" y="894649"/>
                  </a:cubicBezTo>
                  <a:lnTo>
                    <a:pt x="42124" y="922176"/>
                  </a:lnTo>
                  <a:lnTo>
                    <a:pt x="47887" y="823698"/>
                  </a:lnTo>
                  <a:lnTo>
                    <a:pt x="47992" y="811429"/>
                  </a:lnTo>
                  <a:lnTo>
                    <a:pt x="48826" y="800674"/>
                  </a:lnTo>
                  <a:lnTo>
                    <a:pt x="48888" y="798208"/>
                  </a:lnTo>
                  <a:close/>
                  <a:moveTo>
                    <a:pt x="49876" y="729943"/>
                  </a:moveTo>
                  <a:lnTo>
                    <a:pt x="50235" y="744288"/>
                  </a:lnTo>
                  <a:lnTo>
                    <a:pt x="50225" y="744682"/>
                  </a:lnTo>
                  <a:lnTo>
                    <a:pt x="48429" y="760511"/>
                  </a:lnTo>
                  <a:lnTo>
                    <a:pt x="48576" y="743359"/>
                  </a:lnTo>
                  <a:close/>
                  <a:moveTo>
                    <a:pt x="53612" y="714098"/>
                  </a:moveTo>
                  <a:lnTo>
                    <a:pt x="53926" y="726694"/>
                  </a:lnTo>
                  <a:lnTo>
                    <a:pt x="49824" y="760712"/>
                  </a:lnTo>
                  <a:lnTo>
                    <a:pt x="50225" y="744682"/>
                  </a:lnTo>
                  <a:lnTo>
                    <a:pt x="53521" y="715625"/>
                  </a:lnTo>
                  <a:close/>
                  <a:moveTo>
                    <a:pt x="918339" y="696355"/>
                  </a:moveTo>
                  <a:lnTo>
                    <a:pt x="919200" y="721400"/>
                  </a:lnTo>
                  <a:cubicBezTo>
                    <a:pt x="919200" y="736427"/>
                    <a:pt x="919200" y="747697"/>
                    <a:pt x="919200" y="758967"/>
                  </a:cubicBezTo>
                  <a:lnTo>
                    <a:pt x="924933" y="790568"/>
                  </a:lnTo>
                  <a:lnTo>
                    <a:pt x="921990" y="824491"/>
                  </a:lnTo>
                  <a:lnTo>
                    <a:pt x="915452" y="758967"/>
                  </a:lnTo>
                  <a:lnTo>
                    <a:pt x="915452" y="738305"/>
                  </a:lnTo>
                  <a:close/>
                  <a:moveTo>
                    <a:pt x="915452" y="687590"/>
                  </a:moveTo>
                  <a:lnTo>
                    <a:pt x="915452" y="717643"/>
                  </a:lnTo>
                  <a:lnTo>
                    <a:pt x="915452" y="738305"/>
                  </a:lnTo>
                  <a:lnTo>
                    <a:pt x="911704" y="792778"/>
                  </a:lnTo>
                  <a:cubicBezTo>
                    <a:pt x="911704" y="807805"/>
                    <a:pt x="911704" y="826588"/>
                    <a:pt x="907956" y="845372"/>
                  </a:cubicBezTo>
                  <a:cubicBezTo>
                    <a:pt x="907956" y="852885"/>
                    <a:pt x="907019" y="861338"/>
                    <a:pt x="906550" y="869791"/>
                  </a:cubicBezTo>
                  <a:lnTo>
                    <a:pt x="906845" y="874919"/>
                  </a:lnTo>
                  <a:lnTo>
                    <a:pt x="903050" y="874104"/>
                  </a:lnTo>
                  <a:lnTo>
                    <a:pt x="902802" y="869791"/>
                  </a:lnTo>
                  <a:cubicBezTo>
                    <a:pt x="903270" y="861338"/>
                    <a:pt x="904207" y="852885"/>
                    <a:pt x="904207" y="845372"/>
                  </a:cubicBezTo>
                  <a:cubicBezTo>
                    <a:pt x="904207" y="826588"/>
                    <a:pt x="907956" y="811561"/>
                    <a:pt x="907956" y="792778"/>
                  </a:cubicBezTo>
                  <a:cubicBezTo>
                    <a:pt x="911704" y="758967"/>
                    <a:pt x="911704" y="721400"/>
                    <a:pt x="915452" y="687590"/>
                  </a:cubicBezTo>
                  <a:close/>
                  <a:moveTo>
                    <a:pt x="57116" y="655229"/>
                  </a:moveTo>
                  <a:lnTo>
                    <a:pt x="53612" y="714098"/>
                  </a:lnTo>
                  <a:lnTo>
                    <a:pt x="53161" y="696045"/>
                  </a:lnTo>
                  <a:close/>
                  <a:moveTo>
                    <a:pt x="58759" y="627629"/>
                  </a:moveTo>
                  <a:lnTo>
                    <a:pt x="58685" y="639035"/>
                  </a:lnTo>
                  <a:lnTo>
                    <a:pt x="57116" y="655229"/>
                  </a:lnTo>
                  <a:close/>
                  <a:moveTo>
                    <a:pt x="48826" y="618361"/>
                  </a:moveTo>
                  <a:lnTo>
                    <a:pt x="52582" y="672866"/>
                  </a:lnTo>
                  <a:lnTo>
                    <a:pt x="53161" y="696045"/>
                  </a:lnTo>
                  <a:lnTo>
                    <a:pt x="49876" y="729943"/>
                  </a:lnTo>
                  <a:lnTo>
                    <a:pt x="48826" y="687903"/>
                  </a:lnTo>
                  <a:close/>
                  <a:moveTo>
                    <a:pt x="939622" y="616212"/>
                  </a:moveTo>
                  <a:lnTo>
                    <a:pt x="941062" y="658080"/>
                  </a:lnTo>
                  <a:lnTo>
                    <a:pt x="934193" y="762724"/>
                  </a:lnTo>
                  <a:lnTo>
                    <a:pt x="926878" y="814051"/>
                  </a:lnTo>
                  <a:lnTo>
                    <a:pt x="926697" y="800291"/>
                  </a:lnTo>
                  <a:lnTo>
                    <a:pt x="924933" y="790568"/>
                  </a:lnTo>
                  <a:lnTo>
                    <a:pt x="926697" y="770238"/>
                  </a:lnTo>
                  <a:cubicBezTo>
                    <a:pt x="930445" y="736427"/>
                    <a:pt x="934193" y="698860"/>
                    <a:pt x="937942" y="665049"/>
                  </a:cubicBezTo>
                  <a:close/>
                  <a:moveTo>
                    <a:pt x="43593" y="611961"/>
                  </a:moveTo>
                  <a:lnTo>
                    <a:pt x="48826" y="687903"/>
                  </a:lnTo>
                  <a:lnTo>
                    <a:pt x="48826" y="714216"/>
                  </a:lnTo>
                  <a:lnTo>
                    <a:pt x="48576" y="743359"/>
                  </a:lnTo>
                  <a:lnTo>
                    <a:pt x="44314" y="787343"/>
                  </a:lnTo>
                  <a:lnTo>
                    <a:pt x="45070" y="699180"/>
                  </a:lnTo>
                  <a:close/>
                  <a:moveTo>
                    <a:pt x="61001" y="604458"/>
                  </a:moveTo>
                  <a:lnTo>
                    <a:pt x="60094" y="691662"/>
                  </a:lnTo>
                  <a:lnTo>
                    <a:pt x="53321" y="756058"/>
                  </a:lnTo>
                  <a:lnTo>
                    <a:pt x="53990" y="729252"/>
                  </a:lnTo>
                  <a:lnTo>
                    <a:pt x="53926" y="726694"/>
                  </a:lnTo>
                  <a:lnTo>
                    <a:pt x="56338" y="706698"/>
                  </a:lnTo>
                  <a:close/>
                  <a:moveTo>
                    <a:pt x="943611" y="594986"/>
                  </a:moveTo>
                  <a:lnTo>
                    <a:pt x="945438" y="646266"/>
                  </a:lnTo>
                  <a:cubicBezTo>
                    <a:pt x="949186" y="683833"/>
                    <a:pt x="945438" y="717643"/>
                    <a:pt x="941690" y="751454"/>
                  </a:cubicBezTo>
                  <a:cubicBezTo>
                    <a:pt x="937942" y="770238"/>
                    <a:pt x="937942" y="789021"/>
                    <a:pt x="934193" y="804048"/>
                  </a:cubicBezTo>
                  <a:cubicBezTo>
                    <a:pt x="934193" y="815318"/>
                    <a:pt x="934193" y="822832"/>
                    <a:pt x="934193" y="830345"/>
                  </a:cubicBezTo>
                  <a:cubicBezTo>
                    <a:pt x="934193" y="837859"/>
                    <a:pt x="934193" y="845372"/>
                    <a:pt x="934193" y="852885"/>
                  </a:cubicBezTo>
                  <a:cubicBezTo>
                    <a:pt x="934193" y="867912"/>
                    <a:pt x="937942" y="882939"/>
                    <a:pt x="930445" y="894209"/>
                  </a:cubicBezTo>
                  <a:cubicBezTo>
                    <a:pt x="922949" y="909236"/>
                    <a:pt x="911704" y="916750"/>
                    <a:pt x="904207" y="928020"/>
                  </a:cubicBezTo>
                  <a:cubicBezTo>
                    <a:pt x="881718" y="950560"/>
                    <a:pt x="855480" y="976857"/>
                    <a:pt x="829242" y="995641"/>
                  </a:cubicBezTo>
                  <a:lnTo>
                    <a:pt x="816742" y="1004040"/>
                  </a:lnTo>
                  <a:lnTo>
                    <a:pt x="833551" y="986193"/>
                  </a:lnTo>
                  <a:lnTo>
                    <a:pt x="847515" y="975918"/>
                  </a:lnTo>
                  <a:cubicBezTo>
                    <a:pt x="859228" y="965587"/>
                    <a:pt x="870473" y="954317"/>
                    <a:pt x="881718" y="943047"/>
                  </a:cubicBezTo>
                  <a:cubicBezTo>
                    <a:pt x="892963" y="935533"/>
                    <a:pt x="904207" y="924263"/>
                    <a:pt x="911704" y="912993"/>
                  </a:cubicBezTo>
                  <a:cubicBezTo>
                    <a:pt x="922949" y="901723"/>
                    <a:pt x="930445" y="890453"/>
                    <a:pt x="930445" y="879182"/>
                  </a:cubicBezTo>
                  <a:cubicBezTo>
                    <a:pt x="934193" y="864156"/>
                    <a:pt x="930445" y="849129"/>
                    <a:pt x="930445" y="830345"/>
                  </a:cubicBezTo>
                  <a:cubicBezTo>
                    <a:pt x="930445" y="815318"/>
                    <a:pt x="930445" y="796535"/>
                    <a:pt x="934193" y="781508"/>
                  </a:cubicBezTo>
                  <a:cubicBezTo>
                    <a:pt x="937942" y="743940"/>
                    <a:pt x="945438" y="710130"/>
                    <a:pt x="941690" y="676319"/>
                  </a:cubicBezTo>
                  <a:lnTo>
                    <a:pt x="941062" y="658080"/>
                  </a:lnTo>
                  <a:lnTo>
                    <a:pt x="941221" y="655657"/>
                  </a:lnTo>
                  <a:close/>
                  <a:moveTo>
                    <a:pt x="58971" y="594721"/>
                  </a:moveTo>
                  <a:lnTo>
                    <a:pt x="60094" y="605204"/>
                  </a:lnTo>
                  <a:lnTo>
                    <a:pt x="58759" y="627629"/>
                  </a:lnTo>
                  <a:close/>
                  <a:moveTo>
                    <a:pt x="40041" y="417889"/>
                  </a:moveTo>
                  <a:lnTo>
                    <a:pt x="48826" y="499951"/>
                  </a:lnTo>
                  <a:lnTo>
                    <a:pt x="48826" y="618361"/>
                  </a:lnTo>
                  <a:lnTo>
                    <a:pt x="45070" y="563855"/>
                  </a:lnTo>
                  <a:cubicBezTo>
                    <a:pt x="41315" y="526264"/>
                    <a:pt x="41315" y="492433"/>
                    <a:pt x="41315" y="454843"/>
                  </a:cubicBezTo>
                  <a:close/>
                  <a:moveTo>
                    <a:pt x="44990" y="416917"/>
                  </a:moveTo>
                  <a:lnTo>
                    <a:pt x="52113" y="477397"/>
                  </a:lnTo>
                  <a:lnTo>
                    <a:pt x="59191" y="560763"/>
                  </a:lnTo>
                  <a:lnTo>
                    <a:pt x="58971" y="594721"/>
                  </a:lnTo>
                  <a:lnTo>
                    <a:pt x="48826" y="499951"/>
                  </a:lnTo>
                  <a:lnTo>
                    <a:pt x="48826" y="492433"/>
                  </a:lnTo>
                  <a:close/>
                  <a:moveTo>
                    <a:pt x="919380" y="387052"/>
                  </a:moveTo>
                  <a:lnTo>
                    <a:pt x="915452" y="477213"/>
                  </a:lnTo>
                  <a:lnTo>
                    <a:pt x="915452" y="503510"/>
                  </a:lnTo>
                  <a:cubicBezTo>
                    <a:pt x="911704" y="541077"/>
                    <a:pt x="915452" y="578645"/>
                    <a:pt x="915452" y="612455"/>
                  </a:cubicBezTo>
                  <a:lnTo>
                    <a:pt x="915452" y="661292"/>
                  </a:lnTo>
                  <a:cubicBezTo>
                    <a:pt x="911704" y="627482"/>
                    <a:pt x="911704" y="589915"/>
                    <a:pt x="911704" y="556104"/>
                  </a:cubicBezTo>
                  <a:cubicBezTo>
                    <a:pt x="911704" y="518537"/>
                    <a:pt x="911704" y="480970"/>
                    <a:pt x="915452" y="447159"/>
                  </a:cubicBezTo>
                  <a:close/>
                  <a:moveTo>
                    <a:pt x="924335" y="362195"/>
                  </a:moveTo>
                  <a:lnTo>
                    <a:pt x="922949" y="465943"/>
                  </a:lnTo>
                  <a:cubicBezTo>
                    <a:pt x="919200" y="537321"/>
                    <a:pt x="919200" y="612455"/>
                    <a:pt x="919200" y="683833"/>
                  </a:cubicBezTo>
                  <a:lnTo>
                    <a:pt x="918339" y="696355"/>
                  </a:lnTo>
                  <a:lnTo>
                    <a:pt x="915452" y="612455"/>
                  </a:lnTo>
                  <a:lnTo>
                    <a:pt x="915452" y="503510"/>
                  </a:lnTo>
                  <a:cubicBezTo>
                    <a:pt x="915452" y="469700"/>
                    <a:pt x="919200" y="432132"/>
                    <a:pt x="922949" y="398322"/>
                  </a:cubicBezTo>
                  <a:close/>
                  <a:moveTo>
                    <a:pt x="33432" y="350085"/>
                  </a:moveTo>
                  <a:lnTo>
                    <a:pt x="37559" y="394698"/>
                  </a:lnTo>
                  <a:lnTo>
                    <a:pt x="39013" y="408279"/>
                  </a:lnTo>
                  <a:lnTo>
                    <a:pt x="41315" y="477397"/>
                  </a:lnTo>
                  <a:lnTo>
                    <a:pt x="43593" y="611961"/>
                  </a:lnTo>
                  <a:lnTo>
                    <a:pt x="41315" y="578891"/>
                  </a:lnTo>
                  <a:cubicBezTo>
                    <a:pt x="41315" y="541300"/>
                    <a:pt x="37559" y="507469"/>
                    <a:pt x="37559" y="469879"/>
                  </a:cubicBezTo>
                  <a:close/>
                  <a:moveTo>
                    <a:pt x="36636" y="337843"/>
                  </a:moveTo>
                  <a:lnTo>
                    <a:pt x="37699" y="349892"/>
                  </a:lnTo>
                  <a:lnTo>
                    <a:pt x="40041" y="417889"/>
                  </a:lnTo>
                  <a:lnTo>
                    <a:pt x="39013" y="408279"/>
                  </a:lnTo>
                  <a:lnTo>
                    <a:pt x="37559" y="364626"/>
                  </a:lnTo>
                  <a:close/>
                  <a:moveTo>
                    <a:pt x="925015" y="273288"/>
                  </a:moveTo>
                  <a:lnTo>
                    <a:pt x="926791" y="298205"/>
                  </a:lnTo>
                  <a:lnTo>
                    <a:pt x="924335" y="362195"/>
                  </a:lnTo>
                  <a:lnTo>
                    <a:pt x="924354" y="360755"/>
                  </a:lnTo>
                  <a:lnTo>
                    <a:pt x="923659" y="308759"/>
                  </a:lnTo>
                  <a:close/>
                  <a:moveTo>
                    <a:pt x="928331" y="258071"/>
                  </a:moveTo>
                  <a:lnTo>
                    <a:pt x="934193" y="334458"/>
                  </a:lnTo>
                  <a:cubicBezTo>
                    <a:pt x="937942" y="364511"/>
                    <a:pt x="937942" y="398322"/>
                    <a:pt x="937942" y="432132"/>
                  </a:cubicBezTo>
                  <a:cubicBezTo>
                    <a:pt x="937942" y="465943"/>
                    <a:pt x="937942" y="503510"/>
                    <a:pt x="941690" y="541077"/>
                  </a:cubicBezTo>
                  <a:lnTo>
                    <a:pt x="941953" y="548459"/>
                  </a:lnTo>
                  <a:lnTo>
                    <a:pt x="939622" y="616212"/>
                  </a:lnTo>
                  <a:lnTo>
                    <a:pt x="937942" y="567374"/>
                  </a:lnTo>
                  <a:cubicBezTo>
                    <a:pt x="934193" y="529807"/>
                    <a:pt x="934193" y="495997"/>
                    <a:pt x="934193" y="458429"/>
                  </a:cubicBezTo>
                  <a:cubicBezTo>
                    <a:pt x="934193" y="424619"/>
                    <a:pt x="934193" y="387052"/>
                    <a:pt x="930445" y="349484"/>
                  </a:cubicBezTo>
                  <a:lnTo>
                    <a:pt x="926791" y="298205"/>
                  </a:lnTo>
                  <a:close/>
                  <a:moveTo>
                    <a:pt x="919200" y="207981"/>
                  </a:moveTo>
                  <a:lnTo>
                    <a:pt x="922949" y="244296"/>
                  </a:lnTo>
                  <a:lnTo>
                    <a:pt x="922949" y="255566"/>
                  </a:lnTo>
                  <a:lnTo>
                    <a:pt x="923659" y="308759"/>
                  </a:lnTo>
                  <a:lnTo>
                    <a:pt x="922480" y="339623"/>
                  </a:lnTo>
                  <a:lnTo>
                    <a:pt x="919380" y="387052"/>
                  </a:lnTo>
                  <a:lnTo>
                    <a:pt x="920137" y="369677"/>
                  </a:lnTo>
                  <a:cubicBezTo>
                    <a:pt x="921075" y="333518"/>
                    <a:pt x="921075" y="296890"/>
                    <a:pt x="919200" y="259323"/>
                  </a:cubicBezTo>
                  <a:close/>
                  <a:moveTo>
                    <a:pt x="922949" y="204225"/>
                  </a:moveTo>
                  <a:lnTo>
                    <a:pt x="926481" y="234910"/>
                  </a:lnTo>
                  <a:lnTo>
                    <a:pt x="925015" y="273288"/>
                  </a:lnTo>
                  <a:lnTo>
                    <a:pt x="922949" y="244296"/>
                  </a:lnTo>
                  <a:lnTo>
                    <a:pt x="922949" y="244296"/>
                  </a:lnTo>
                  <a:close/>
                  <a:moveTo>
                    <a:pt x="30047" y="150361"/>
                  </a:moveTo>
                  <a:cubicBezTo>
                    <a:pt x="33803" y="184193"/>
                    <a:pt x="33803" y="221783"/>
                    <a:pt x="33803" y="255614"/>
                  </a:cubicBezTo>
                  <a:lnTo>
                    <a:pt x="36636" y="337843"/>
                  </a:lnTo>
                  <a:lnTo>
                    <a:pt x="30685" y="270362"/>
                  </a:lnTo>
                  <a:lnTo>
                    <a:pt x="30047" y="251855"/>
                  </a:lnTo>
                  <a:close/>
                  <a:moveTo>
                    <a:pt x="30258" y="141016"/>
                  </a:moveTo>
                  <a:lnTo>
                    <a:pt x="33926" y="161577"/>
                  </a:lnTo>
                  <a:lnTo>
                    <a:pt x="37559" y="270650"/>
                  </a:lnTo>
                  <a:lnTo>
                    <a:pt x="44990" y="416917"/>
                  </a:lnTo>
                  <a:lnTo>
                    <a:pt x="39495" y="370265"/>
                  </a:lnTo>
                  <a:lnTo>
                    <a:pt x="37699" y="349892"/>
                  </a:lnTo>
                  <a:lnTo>
                    <a:pt x="33803" y="236819"/>
                  </a:lnTo>
                  <a:close/>
                  <a:moveTo>
                    <a:pt x="29357" y="113212"/>
                  </a:moveTo>
                  <a:lnTo>
                    <a:pt x="31456" y="120759"/>
                  </a:lnTo>
                  <a:cubicBezTo>
                    <a:pt x="34742" y="136265"/>
                    <a:pt x="37559" y="152241"/>
                    <a:pt x="41315" y="169156"/>
                  </a:cubicBezTo>
                  <a:cubicBezTo>
                    <a:pt x="45070" y="202988"/>
                    <a:pt x="52582" y="236819"/>
                    <a:pt x="56338" y="274409"/>
                  </a:cubicBezTo>
                  <a:cubicBezTo>
                    <a:pt x="63849" y="345831"/>
                    <a:pt x="66666" y="418192"/>
                    <a:pt x="66197" y="490554"/>
                  </a:cubicBezTo>
                  <a:lnTo>
                    <a:pt x="61001" y="604458"/>
                  </a:lnTo>
                  <a:lnTo>
                    <a:pt x="61209" y="584529"/>
                  </a:lnTo>
                  <a:lnTo>
                    <a:pt x="59191" y="560763"/>
                  </a:lnTo>
                  <a:lnTo>
                    <a:pt x="60094" y="421011"/>
                  </a:lnTo>
                  <a:cubicBezTo>
                    <a:pt x="60094" y="349590"/>
                    <a:pt x="52582" y="274409"/>
                    <a:pt x="41315" y="202988"/>
                  </a:cubicBezTo>
                  <a:lnTo>
                    <a:pt x="33926" y="161577"/>
                  </a:lnTo>
                  <a:lnTo>
                    <a:pt x="33803" y="157879"/>
                  </a:lnTo>
                  <a:lnTo>
                    <a:pt x="29817" y="127960"/>
                  </a:lnTo>
                  <a:close/>
                  <a:moveTo>
                    <a:pt x="25163" y="112461"/>
                  </a:moveTo>
                  <a:lnTo>
                    <a:pt x="29364" y="136009"/>
                  </a:lnTo>
                  <a:lnTo>
                    <a:pt x="30047" y="142843"/>
                  </a:lnTo>
                  <a:lnTo>
                    <a:pt x="30047" y="150361"/>
                  </a:lnTo>
                  <a:lnTo>
                    <a:pt x="24897" y="114282"/>
                  </a:lnTo>
                  <a:close/>
                  <a:moveTo>
                    <a:pt x="922949" y="105298"/>
                  </a:moveTo>
                  <a:lnTo>
                    <a:pt x="926697" y="131595"/>
                  </a:lnTo>
                  <a:lnTo>
                    <a:pt x="927946" y="140360"/>
                  </a:lnTo>
                  <a:lnTo>
                    <a:pt x="930445" y="202972"/>
                  </a:lnTo>
                  <a:lnTo>
                    <a:pt x="928331" y="258071"/>
                  </a:lnTo>
                  <a:lnTo>
                    <a:pt x="926697" y="236783"/>
                  </a:lnTo>
                  <a:lnTo>
                    <a:pt x="926481" y="234910"/>
                  </a:lnTo>
                  <a:lnTo>
                    <a:pt x="926697" y="229269"/>
                  </a:lnTo>
                  <a:cubicBezTo>
                    <a:pt x="926697" y="195459"/>
                    <a:pt x="922949" y="157892"/>
                    <a:pt x="922949" y="124081"/>
                  </a:cubicBezTo>
                  <a:close/>
                  <a:moveTo>
                    <a:pt x="26516" y="103177"/>
                  </a:moveTo>
                  <a:lnTo>
                    <a:pt x="29817" y="127960"/>
                  </a:lnTo>
                  <a:lnTo>
                    <a:pt x="30047" y="135325"/>
                  </a:lnTo>
                  <a:lnTo>
                    <a:pt x="30258" y="141016"/>
                  </a:lnTo>
                  <a:lnTo>
                    <a:pt x="29364" y="136009"/>
                  </a:lnTo>
                  <a:lnTo>
                    <a:pt x="26260" y="104934"/>
                  </a:lnTo>
                  <a:close/>
                  <a:moveTo>
                    <a:pt x="26470" y="102830"/>
                  </a:moveTo>
                  <a:lnTo>
                    <a:pt x="26533" y="103058"/>
                  </a:lnTo>
                  <a:lnTo>
                    <a:pt x="26516" y="103177"/>
                  </a:lnTo>
                  <a:close/>
                  <a:moveTo>
                    <a:pt x="22536" y="97735"/>
                  </a:moveTo>
                  <a:lnTo>
                    <a:pt x="24897" y="114282"/>
                  </a:lnTo>
                  <a:lnTo>
                    <a:pt x="23475" y="124048"/>
                  </a:lnTo>
                  <a:cubicBezTo>
                    <a:pt x="22536" y="139084"/>
                    <a:pt x="22536" y="154120"/>
                    <a:pt x="22536" y="169156"/>
                  </a:cubicBezTo>
                  <a:cubicBezTo>
                    <a:pt x="22536" y="202988"/>
                    <a:pt x="26291" y="233060"/>
                    <a:pt x="30047" y="263132"/>
                  </a:cubicBezTo>
                  <a:lnTo>
                    <a:pt x="30685" y="270362"/>
                  </a:lnTo>
                  <a:lnTo>
                    <a:pt x="33432" y="350085"/>
                  </a:lnTo>
                  <a:lnTo>
                    <a:pt x="18780" y="191711"/>
                  </a:lnTo>
                  <a:cubicBezTo>
                    <a:pt x="18780" y="161638"/>
                    <a:pt x="15024" y="127807"/>
                    <a:pt x="22536" y="97735"/>
                  </a:cubicBezTo>
                  <a:close/>
                  <a:moveTo>
                    <a:pt x="23431" y="91907"/>
                  </a:moveTo>
                  <a:lnTo>
                    <a:pt x="25814" y="100473"/>
                  </a:lnTo>
                  <a:lnTo>
                    <a:pt x="26260" y="104934"/>
                  </a:lnTo>
                  <a:lnTo>
                    <a:pt x="25163" y="112461"/>
                  </a:lnTo>
                  <a:lnTo>
                    <a:pt x="22536" y="97735"/>
                  </a:lnTo>
                  <a:close/>
                  <a:moveTo>
                    <a:pt x="28498" y="89572"/>
                  </a:moveTo>
                  <a:lnTo>
                    <a:pt x="28639" y="90217"/>
                  </a:lnTo>
                  <a:lnTo>
                    <a:pt x="29357" y="113212"/>
                  </a:lnTo>
                  <a:lnTo>
                    <a:pt x="26533" y="103058"/>
                  </a:lnTo>
                  <a:close/>
                  <a:moveTo>
                    <a:pt x="24279" y="86390"/>
                  </a:moveTo>
                  <a:lnTo>
                    <a:pt x="26291" y="101494"/>
                  </a:lnTo>
                  <a:lnTo>
                    <a:pt x="26470" y="102830"/>
                  </a:lnTo>
                  <a:lnTo>
                    <a:pt x="25814" y="100473"/>
                  </a:lnTo>
                  <a:lnTo>
                    <a:pt x="25353" y="95855"/>
                  </a:lnTo>
                  <a:lnTo>
                    <a:pt x="23865" y="89087"/>
                  </a:lnTo>
                  <a:close/>
                  <a:moveTo>
                    <a:pt x="925852" y="73921"/>
                  </a:moveTo>
                  <a:lnTo>
                    <a:pt x="926697" y="79000"/>
                  </a:lnTo>
                  <a:cubicBezTo>
                    <a:pt x="926697" y="94027"/>
                    <a:pt x="930445" y="112811"/>
                    <a:pt x="930445" y="127838"/>
                  </a:cubicBezTo>
                  <a:cubicBezTo>
                    <a:pt x="937942" y="195459"/>
                    <a:pt x="952935" y="263080"/>
                    <a:pt x="956683" y="334458"/>
                  </a:cubicBezTo>
                  <a:cubicBezTo>
                    <a:pt x="956683" y="368268"/>
                    <a:pt x="952935" y="405835"/>
                    <a:pt x="952935" y="439646"/>
                  </a:cubicBezTo>
                  <a:cubicBezTo>
                    <a:pt x="949186" y="477213"/>
                    <a:pt x="949186" y="514780"/>
                    <a:pt x="945438" y="548591"/>
                  </a:cubicBezTo>
                  <a:lnTo>
                    <a:pt x="943611" y="594986"/>
                  </a:lnTo>
                  <a:lnTo>
                    <a:pt x="941953" y="548459"/>
                  </a:lnTo>
                  <a:lnTo>
                    <a:pt x="945438" y="447159"/>
                  </a:lnTo>
                  <a:cubicBezTo>
                    <a:pt x="949186" y="413349"/>
                    <a:pt x="952935" y="375782"/>
                    <a:pt x="952935" y="341971"/>
                  </a:cubicBezTo>
                  <a:cubicBezTo>
                    <a:pt x="952935" y="304404"/>
                    <a:pt x="949186" y="270593"/>
                    <a:pt x="941690" y="236783"/>
                  </a:cubicBezTo>
                  <a:lnTo>
                    <a:pt x="927946" y="140360"/>
                  </a:lnTo>
                  <a:lnTo>
                    <a:pt x="926697" y="109054"/>
                  </a:lnTo>
                  <a:close/>
                  <a:moveTo>
                    <a:pt x="7512" y="67663"/>
                  </a:moveTo>
                  <a:cubicBezTo>
                    <a:pt x="11268" y="67663"/>
                    <a:pt x="15024" y="67663"/>
                    <a:pt x="11268" y="71422"/>
                  </a:cubicBezTo>
                  <a:cubicBezTo>
                    <a:pt x="7512" y="116530"/>
                    <a:pt x="3757" y="165397"/>
                    <a:pt x="3757" y="214265"/>
                  </a:cubicBezTo>
                  <a:cubicBezTo>
                    <a:pt x="3757" y="251855"/>
                    <a:pt x="7512" y="285686"/>
                    <a:pt x="7512" y="323277"/>
                  </a:cubicBezTo>
                  <a:cubicBezTo>
                    <a:pt x="11268" y="360867"/>
                    <a:pt x="11268" y="398457"/>
                    <a:pt x="15024" y="432289"/>
                  </a:cubicBezTo>
                  <a:cubicBezTo>
                    <a:pt x="18780" y="507469"/>
                    <a:pt x="26291" y="578891"/>
                    <a:pt x="30047" y="654071"/>
                  </a:cubicBezTo>
                  <a:cubicBezTo>
                    <a:pt x="33803" y="727373"/>
                    <a:pt x="34742" y="800674"/>
                    <a:pt x="32864" y="873975"/>
                  </a:cubicBezTo>
                  <a:lnTo>
                    <a:pt x="30472" y="911317"/>
                  </a:lnTo>
                  <a:lnTo>
                    <a:pt x="28169" y="928950"/>
                  </a:lnTo>
                  <a:lnTo>
                    <a:pt x="26358" y="943365"/>
                  </a:lnTo>
                  <a:lnTo>
                    <a:pt x="30047" y="725493"/>
                  </a:lnTo>
                  <a:cubicBezTo>
                    <a:pt x="30047" y="691662"/>
                    <a:pt x="26291" y="654071"/>
                    <a:pt x="26291" y="616481"/>
                  </a:cubicBezTo>
                  <a:cubicBezTo>
                    <a:pt x="22536" y="578891"/>
                    <a:pt x="18780" y="545059"/>
                    <a:pt x="15024" y="507469"/>
                  </a:cubicBezTo>
                  <a:cubicBezTo>
                    <a:pt x="11268" y="432289"/>
                    <a:pt x="7512" y="360867"/>
                    <a:pt x="3757" y="285686"/>
                  </a:cubicBezTo>
                  <a:cubicBezTo>
                    <a:pt x="1" y="214265"/>
                    <a:pt x="-3755" y="139084"/>
                    <a:pt x="7512" y="67663"/>
                  </a:cubicBezTo>
                  <a:close/>
                  <a:moveTo>
                    <a:pt x="17543" y="60328"/>
                  </a:moveTo>
                  <a:lnTo>
                    <a:pt x="23865" y="89087"/>
                  </a:lnTo>
                  <a:lnTo>
                    <a:pt x="23431" y="91907"/>
                  </a:lnTo>
                  <a:lnTo>
                    <a:pt x="19882" y="79144"/>
                  </a:lnTo>
                  <a:lnTo>
                    <a:pt x="18029" y="66159"/>
                  </a:lnTo>
                  <a:close/>
                  <a:moveTo>
                    <a:pt x="911704" y="52703"/>
                  </a:moveTo>
                  <a:cubicBezTo>
                    <a:pt x="919200" y="84636"/>
                    <a:pt x="922012" y="118446"/>
                    <a:pt x="922949" y="152726"/>
                  </a:cubicBezTo>
                  <a:lnTo>
                    <a:pt x="922949" y="204225"/>
                  </a:lnTo>
                  <a:lnTo>
                    <a:pt x="919200" y="171666"/>
                  </a:lnTo>
                  <a:lnTo>
                    <a:pt x="919200" y="156013"/>
                  </a:lnTo>
                  <a:lnTo>
                    <a:pt x="909279" y="64858"/>
                  </a:lnTo>
                  <a:close/>
                  <a:moveTo>
                    <a:pt x="907956" y="52703"/>
                  </a:moveTo>
                  <a:lnTo>
                    <a:pt x="909279" y="64858"/>
                  </a:lnTo>
                  <a:lnTo>
                    <a:pt x="907956" y="71487"/>
                  </a:lnTo>
                  <a:cubicBezTo>
                    <a:pt x="911704" y="79000"/>
                    <a:pt x="911704" y="82757"/>
                    <a:pt x="911704" y="90271"/>
                  </a:cubicBezTo>
                  <a:cubicBezTo>
                    <a:pt x="911704" y="105298"/>
                    <a:pt x="915452" y="124081"/>
                    <a:pt x="915452" y="139108"/>
                  </a:cubicBezTo>
                  <a:lnTo>
                    <a:pt x="919200" y="171666"/>
                  </a:lnTo>
                  <a:lnTo>
                    <a:pt x="919200" y="207981"/>
                  </a:lnTo>
                  <a:lnTo>
                    <a:pt x="911704" y="135351"/>
                  </a:lnTo>
                  <a:cubicBezTo>
                    <a:pt x="911704" y="116568"/>
                    <a:pt x="907956" y="97784"/>
                    <a:pt x="907956" y="82757"/>
                  </a:cubicBezTo>
                  <a:cubicBezTo>
                    <a:pt x="904207" y="71487"/>
                    <a:pt x="900459" y="60217"/>
                    <a:pt x="907956" y="52703"/>
                  </a:cubicBezTo>
                  <a:close/>
                  <a:moveTo>
                    <a:pt x="15024" y="48867"/>
                  </a:moveTo>
                  <a:lnTo>
                    <a:pt x="16554" y="55828"/>
                  </a:lnTo>
                  <a:lnTo>
                    <a:pt x="18029" y="66159"/>
                  </a:lnTo>
                  <a:lnTo>
                    <a:pt x="18780" y="75181"/>
                  </a:lnTo>
                  <a:lnTo>
                    <a:pt x="19882" y="79144"/>
                  </a:lnTo>
                  <a:lnTo>
                    <a:pt x="22536" y="97735"/>
                  </a:lnTo>
                  <a:cubicBezTo>
                    <a:pt x="18780" y="86458"/>
                    <a:pt x="15024" y="75181"/>
                    <a:pt x="15024" y="63904"/>
                  </a:cubicBezTo>
                  <a:close/>
                  <a:moveTo>
                    <a:pt x="18438" y="45450"/>
                  </a:moveTo>
                  <a:lnTo>
                    <a:pt x="17371" y="58265"/>
                  </a:lnTo>
                  <a:lnTo>
                    <a:pt x="17543" y="60328"/>
                  </a:lnTo>
                  <a:lnTo>
                    <a:pt x="16554" y="55828"/>
                  </a:lnTo>
                  <a:lnTo>
                    <a:pt x="15494" y="48398"/>
                  </a:lnTo>
                  <a:close/>
                  <a:moveTo>
                    <a:pt x="18780" y="45108"/>
                  </a:moveTo>
                  <a:lnTo>
                    <a:pt x="26012" y="78199"/>
                  </a:lnTo>
                  <a:lnTo>
                    <a:pt x="25352" y="79410"/>
                  </a:lnTo>
                  <a:lnTo>
                    <a:pt x="24279" y="86390"/>
                  </a:lnTo>
                  <a:close/>
                  <a:moveTo>
                    <a:pt x="18467" y="45108"/>
                  </a:moveTo>
                  <a:lnTo>
                    <a:pt x="18780" y="45108"/>
                  </a:lnTo>
                  <a:lnTo>
                    <a:pt x="18438" y="45450"/>
                  </a:lnTo>
                  <a:close/>
                  <a:moveTo>
                    <a:pt x="15024" y="45108"/>
                  </a:moveTo>
                  <a:lnTo>
                    <a:pt x="15494" y="48398"/>
                  </a:lnTo>
                  <a:lnTo>
                    <a:pt x="15024" y="48867"/>
                  </a:lnTo>
                  <a:close/>
                  <a:moveTo>
                    <a:pt x="919200" y="33920"/>
                  </a:moveTo>
                  <a:cubicBezTo>
                    <a:pt x="924823" y="45190"/>
                    <a:pt x="925760" y="57399"/>
                    <a:pt x="925760" y="70078"/>
                  </a:cubicBezTo>
                  <a:lnTo>
                    <a:pt x="925852" y="73921"/>
                  </a:lnTo>
                  <a:close/>
                  <a:moveTo>
                    <a:pt x="915452" y="33920"/>
                  </a:moveTo>
                  <a:cubicBezTo>
                    <a:pt x="922949" y="48947"/>
                    <a:pt x="922949" y="63974"/>
                    <a:pt x="922949" y="79000"/>
                  </a:cubicBezTo>
                  <a:lnTo>
                    <a:pt x="922949" y="105298"/>
                  </a:lnTo>
                  <a:lnTo>
                    <a:pt x="919200" y="79000"/>
                  </a:lnTo>
                  <a:cubicBezTo>
                    <a:pt x="919200" y="63974"/>
                    <a:pt x="915452" y="48947"/>
                    <a:pt x="915452" y="33920"/>
                  </a:cubicBezTo>
                  <a:close/>
                  <a:moveTo>
                    <a:pt x="126446" y="33831"/>
                  </a:moveTo>
                  <a:lnTo>
                    <a:pt x="161500" y="33831"/>
                  </a:lnTo>
                  <a:lnTo>
                    <a:pt x="146477" y="35979"/>
                  </a:lnTo>
                  <a:lnTo>
                    <a:pt x="123942" y="37590"/>
                  </a:lnTo>
                  <a:lnTo>
                    <a:pt x="135209" y="37590"/>
                  </a:lnTo>
                  <a:cubicBezTo>
                    <a:pt x="120186" y="41349"/>
                    <a:pt x="105163" y="45108"/>
                    <a:pt x="86384" y="45108"/>
                  </a:cubicBezTo>
                  <a:cubicBezTo>
                    <a:pt x="63849" y="48867"/>
                    <a:pt x="37559" y="52626"/>
                    <a:pt x="30047" y="78940"/>
                  </a:cubicBezTo>
                  <a:lnTo>
                    <a:pt x="28498" y="89572"/>
                  </a:lnTo>
                  <a:lnTo>
                    <a:pt x="26012" y="78199"/>
                  </a:lnTo>
                  <a:lnTo>
                    <a:pt x="33803" y="63904"/>
                  </a:lnTo>
                  <a:cubicBezTo>
                    <a:pt x="41315" y="56386"/>
                    <a:pt x="48826" y="52626"/>
                    <a:pt x="60094" y="48867"/>
                  </a:cubicBezTo>
                  <a:cubicBezTo>
                    <a:pt x="71361" y="45108"/>
                    <a:pt x="82628" y="45108"/>
                    <a:pt x="93896" y="41349"/>
                  </a:cubicBezTo>
                  <a:lnTo>
                    <a:pt x="110171" y="37590"/>
                  </a:lnTo>
                  <a:close/>
                  <a:moveTo>
                    <a:pt x="84762" y="33831"/>
                  </a:moveTo>
                  <a:lnTo>
                    <a:pt x="85982" y="33831"/>
                  </a:lnTo>
                  <a:lnTo>
                    <a:pt x="75117" y="37590"/>
                  </a:lnTo>
                  <a:lnTo>
                    <a:pt x="52582" y="37590"/>
                  </a:lnTo>
                  <a:lnTo>
                    <a:pt x="75117" y="34958"/>
                  </a:lnTo>
                  <a:close/>
                  <a:moveTo>
                    <a:pt x="86603" y="33616"/>
                  </a:moveTo>
                  <a:lnTo>
                    <a:pt x="85982" y="33831"/>
                  </a:lnTo>
                  <a:lnTo>
                    <a:pt x="84762" y="33831"/>
                  </a:lnTo>
                  <a:close/>
                  <a:moveTo>
                    <a:pt x="129576" y="33108"/>
                  </a:moveTo>
                  <a:lnTo>
                    <a:pt x="126446" y="33831"/>
                  </a:lnTo>
                  <a:lnTo>
                    <a:pt x="85982" y="33831"/>
                  </a:lnTo>
                  <a:lnTo>
                    <a:pt x="85982" y="33831"/>
                  </a:lnTo>
                  <a:lnTo>
                    <a:pt x="97651" y="33831"/>
                  </a:lnTo>
                  <a:cubicBezTo>
                    <a:pt x="105163" y="33831"/>
                    <a:pt x="112675" y="33831"/>
                    <a:pt x="120186" y="33831"/>
                  </a:cubicBezTo>
                  <a:close/>
                  <a:moveTo>
                    <a:pt x="83128" y="29822"/>
                  </a:moveTo>
                  <a:lnTo>
                    <a:pt x="75117" y="33831"/>
                  </a:lnTo>
                  <a:lnTo>
                    <a:pt x="84762" y="33831"/>
                  </a:lnTo>
                  <a:lnTo>
                    <a:pt x="84762" y="33831"/>
                  </a:lnTo>
                  <a:lnTo>
                    <a:pt x="75117" y="33831"/>
                  </a:lnTo>
                  <a:lnTo>
                    <a:pt x="52582" y="33831"/>
                  </a:lnTo>
                  <a:cubicBezTo>
                    <a:pt x="52582" y="33831"/>
                    <a:pt x="52582" y="37590"/>
                    <a:pt x="52582" y="37590"/>
                  </a:cubicBezTo>
                  <a:cubicBezTo>
                    <a:pt x="48826" y="37590"/>
                    <a:pt x="48826" y="33831"/>
                    <a:pt x="48826" y="33831"/>
                  </a:cubicBezTo>
                  <a:close/>
                  <a:moveTo>
                    <a:pt x="595318" y="22192"/>
                  </a:moveTo>
                  <a:lnTo>
                    <a:pt x="609008" y="22432"/>
                  </a:lnTo>
                  <a:lnTo>
                    <a:pt x="604683" y="22554"/>
                  </a:lnTo>
                  <a:lnTo>
                    <a:pt x="589297" y="22424"/>
                  </a:lnTo>
                  <a:close/>
                  <a:moveTo>
                    <a:pt x="478489" y="21484"/>
                  </a:moveTo>
                  <a:lnTo>
                    <a:pt x="589297" y="22424"/>
                  </a:lnTo>
                  <a:lnTo>
                    <a:pt x="488254" y="26313"/>
                  </a:lnTo>
                  <a:cubicBezTo>
                    <a:pt x="413138" y="30072"/>
                    <a:pt x="341778" y="33831"/>
                    <a:pt x="270418" y="37590"/>
                  </a:cubicBezTo>
                  <a:lnTo>
                    <a:pt x="135209" y="37590"/>
                  </a:lnTo>
                  <a:lnTo>
                    <a:pt x="146477" y="35979"/>
                  </a:lnTo>
                  <a:lnTo>
                    <a:pt x="176523" y="33831"/>
                  </a:lnTo>
                  <a:lnTo>
                    <a:pt x="249761" y="33831"/>
                  </a:lnTo>
                  <a:cubicBezTo>
                    <a:pt x="315487" y="31012"/>
                    <a:pt x="381214" y="26313"/>
                    <a:pt x="446940" y="22554"/>
                  </a:cubicBezTo>
                  <a:close/>
                  <a:moveTo>
                    <a:pt x="368535" y="20551"/>
                  </a:moveTo>
                  <a:lnTo>
                    <a:pt x="438867" y="21148"/>
                  </a:lnTo>
                  <a:lnTo>
                    <a:pt x="289197" y="26313"/>
                  </a:lnTo>
                  <a:cubicBezTo>
                    <a:pt x="251639" y="30072"/>
                    <a:pt x="214081" y="30072"/>
                    <a:pt x="176523" y="33831"/>
                  </a:cubicBezTo>
                  <a:lnTo>
                    <a:pt x="176523" y="33831"/>
                  </a:lnTo>
                  <a:lnTo>
                    <a:pt x="161500" y="33831"/>
                  </a:lnTo>
                  <a:lnTo>
                    <a:pt x="187790" y="30072"/>
                  </a:lnTo>
                  <a:close/>
                  <a:moveTo>
                    <a:pt x="678810" y="20464"/>
                  </a:moveTo>
                  <a:lnTo>
                    <a:pt x="893879" y="22554"/>
                  </a:lnTo>
                  <a:cubicBezTo>
                    <a:pt x="799985" y="26313"/>
                    <a:pt x="709846" y="22554"/>
                    <a:pt x="615951" y="22554"/>
                  </a:cubicBezTo>
                  <a:lnTo>
                    <a:pt x="609008" y="22432"/>
                  </a:lnTo>
                  <a:close/>
                  <a:moveTo>
                    <a:pt x="471572" y="20019"/>
                  </a:moveTo>
                  <a:lnTo>
                    <a:pt x="504580" y="20599"/>
                  </a:lnTo>
                  <a:lnTo>
                    <a:pt x="478489" y="21484"/>
                  </a:lnTo>
                  <a:lnTo>
                    <a:pt x="438867" y="21148"/>
                  </a:lnTo>
                  <a:close/>
                  <a:moveTo>
                    <a:pt x="260325" y="19633"/>
                  </a:moveTo>
                  <a:lnTo>
                    <a:pt x="323640" y="20170"/>
                  </a:lnTo>
                  <a:lnTo>
                    <a:pt x="262906" y="22554"/>
                  </a:lnTo>
                  <a:cubicBezTo>
                    <a:pt x="232860" y="26313"/>
                    <a:pt x="199058" y="26313"/>
                    <a:pt x="169012" y="30072"/>
                  </a:cubicBezTo>
                  <a:lnTo>
                    <a:pt x="129576" y="33108"/>
                  </a:lnTo>
                  <a:lnTo>
                    <a:pt x="142721" y="30072"/>
                  </a:lnTo>
                  <a:lnTo>
                    <a:pt x="219428" y="21847"/>
                  </a:lnTo>
                  <a:close/>
                  <a:moveTo>
                    <a:pt x="664729" y="19520"/>
                  </a:moveTo>
                  <a:lnTo>
                    <a:pt x="674635" y="19735"/>
                  </a:lnTo>
                  <a:lnTo>
                    <a:pt x="710068" y="19583"/>
                  </a:lnTo>
                  <a:lnTo>
                    <a:pt x="678810" y="20464"/>
                  </a:lnTo>
                  <a:lnTo>
                    <a:pt x="647977" y="20165"/>
                  </a:lnTo>
                  <a:close/>
                  <a:moveTo>
                    <a:pt x="546447" y="19178"/>
                  </a:moveTo>
                  <a:lnTo>
                    <a:pt x="647977" y="20165"/>
                  </a:lnTo>
                  <a:lnTo>
                    <a:pt x="595318" y="22192"/>
                  </a:lnTo>
                  <a:lnTo>
                    <a:pt x="504580" y="20599"/>
                  </a:lnTo>
                  <a:close/>
                  <a:moveTo>
                    <a:pt x="196841" y="19095"/>
                  </a:moveTo>
                  <a:lnTo>
                    <a:pt x="241552" y="19474"/>
                  </a:lnTo>
                  <a:lnTo>
                    <a:pt x="219428" y="21847"/>
                  </a:lnTo>
                  <a:lnTo>
                    <a:pt x="159681" y="25080"/>
                  </a:lnTo>
                  <a:lnTo>
                    <a:pt x="86603" y="33616"/>
                  </a:lnTo>
                  <a:lnTo>
                    <a:pt x="104937" y="27273"/>
                  </a:lnTo>
                  <a:lnTo>
                    <a:pt x="139680" y="23213"/>
                  </a:lnTo>
                  <a:lnTo>
                    <a:pt x="153988" y="22554"/>
                  </a:lnTo>
                  <a:lnTo>
                    <a:pt x="184846" y="19747"/>
                  </a:lnTo>
                  <a:close/>
                  <a:moveTo>
                    <a:pt x="138965" y="18795"/>
                  </a:moveTo>
                  <a:lnTo>
                    <a:pt x="161500" y="18795"/>
                  </a:lnTo>
                  <a:lnTo>
                    <a:pt x="192420" y="19057"/>
                  </a:lnTo>
                  <a:lnTo>
                    <a:pt x="184846" y="19747"/>
                  </a:lnTo>
                  <a:lnTo>
                    <a:pt x="155866" y="21321"/>
                  </a:lnTo>
                  <a:lnTo>
                    <a:pt x="139680" y="23213"/>
                  </a:lnTo>
                  <a:lnTo>
                    <a:pt x="113144" y="24434"/>
                  </a:lnTo>
                  <a:lnTo>
                    <a:pt x="104937" y="27273"/>
                  </a:lnTo>
                  <a:lnTo>
                    <a:pt x="83128" y="29822"/>
                  </a:lnTo>
                  <a:lnTo>
                    <a:pt x="97651" y="22554"/>
                  </a:lnTo>
                  <a:close/>
                  <a:moveTo>
                    <a:pt x="774298" y="17772"/>
                  </a:moveTo>
                  <a:lnTo>
                    <a:pt x="893879" y="18795"/>
                  </a:lnTo>
                  <a:lnTo>
                    <a:pt x="710068" y="19583"/>
                  </a:lnTo>
                  <a:close/>
                  <a:moveTo>
                    <a:pt x="668543" y="16868"/>
                  </a:moveTo>
                  <a:lnTo>
                    <a:pt x="721796" y="17323"/>
                  </a:lnTo>
                  <a:lnTo>
                    <a:pt x="683555" y="18795"/>
                  </a:lnTo>
                  <a:lnTo>
                    <a:pt x="664729" y="19520"/>
                  </a:lnTo>
                  <a:lnTo>
                    <a:pt x="586461" y="17821"/>
                  </a:lnTo>
                  <a:lnTo>
                    <a:pt x="611301" y="16978"/>
                  </a:lnTo>
                  <a:lnTo>
                    <a:pt x="649753" y="17386"/>
                  </a:lnTo>
                  <a:close/>
                  <a:moveTo>
                    <a:pt x="464626" y="15423"/>
                  </a:moveTo>
                  <a:lnTo>
                    <a:pt x="486885" y="15659"/>
                  </a:lnTo>
                  <a:lnTo>
                    <a:pt x="586461" y="17821"/>
                  </a:lnTo>
                  <a:lnTo>
                    <a:pt x="546447" y="19178"/>
                  </a:lnTo>
                  <a:lnTo>
                    <a:pt x="507033" y="18795"/>
                  </a:lnTo>
                  <a:lnTo>
                    <a:pt x="471572" y="20019"/>
                  </a:lnTo>
                  <a:lnTo>
                    <a:pt x="401871" y="18795"/>
                  </a:lnTo>
                  <a:lnTo>
                    <a:pt x="368535" y="20551"/>
                  </a:lnTo>
                  <a:lnTo>
                    <a:pt x="323640" y="20170"/>
                  </a:lnTo>
                  <a:lnTo>
                    <a:pt x="424920" y="16195"/>
                  </a:lnTo>
                  <a:close/>
                  <a:moveTo>
                    <a:pt x="447020" y="15236"/>
                  </a:moveTo>
                  <a:lnTo>
                    <a:pt x="448860" y="15256"/>
                  </a:lnTo>
                  <a:lnTo>
                    <a:pt x="424920" y="16195"/>
                  </a:lnTo>
                  <a:lnTo>
                    <a:pt x="267132" y="19265"/>
                  </a:lnTo>
                  <a:lnTo>
                    <a:pt x="260325" y="19633"/>
                  </a:lnTo>
                  <a:lnTo>
                    <a:pt x="241552" y="19474"/>
                  </a:lnTo>
                  <a:lnTo>
                    <a:pt x="247883" y="18795"/>
                  </a:lnTo>
                  <a:close/>
                  <a:moveTo>
                    <a:pt x="475322" y="15215"/>
                  </a:moveTo>
                  <a:lnTo>
                    <a:pt x="625424" y="16499"/>
                  </a:lnTo>
                  <a:lnTo>
                    <a:pt x="611301" y="16978"/>
                  </a:lnTo>
                  <a:lnTo>
                    <a:pt x="486885" y="15659"/>
                  </a:lnTo>
                  <a:lnTo>
                    <a:pt x="470633" y="15306"/>
                  </a:lnTo>
                  <a:close/>
                  <a:moveTo>
                    <a:pt x="456992" y="15058"/>
                  </a:moveTo>
                  <a:lnTo>
                    <a:pt x="460650" y="15089"/>
                  </a:lnTo>
                  <a:lnTo>
                    <a:pt x="470633" y="15306"/>
                  </a:lnTo>
                  <a:lnTo>
                    <a:pt x="464626" y="15423"/>
                  </a:lnTo>
                  <a:lnTo>
                    <a:pt x="448860" y="15256"/>
                  </a:lnTo>
                  <a:lnTo>
                    <a:pt x="451312" y="15159"/>
                  </a:lnTo>
                  <a:close/>
                  <a:moveTo>
                    <a:pt x="240372" y="15036"/>
                  </a:moveTo>
                  <a:lnTo>
                    <a:pt x="286694" y="15036"/>
                  </a:lnTo>
                  <a:lnTo>
                    <a:pt x="262906" y="15506"/>
                  </a:lnTo>
                  <a:lnTo>
                    <a:pt x="196841" y="19095"/>
                  </a:lnTo>
                  <a:lnTo>
                    <a:pt x="192420" y="19057"/>
                  </a:lnTo>
                  <a:lnTo>
                    <a:pt x="195302" y="18795"/>
                  </a:lnTo>
                  <a:cubicBezTo>
                    <a:pt x="210325" y="18795"/>
                    <a:pt x="225348" y="15036"/>
                    <a:pt x="240372" y="15036"/>
                  </a:cubicBezTo>
                  <a:close/>
                  <a:moveTo>
                    <a:pt x="97651" y="15036"/>
                  </a:moveTo>
                  <a:lnTo>
                    <a:pt x="180279" y="15036"/>
                  </a:lnTo>
                  <a:lnTo>
                    <a:pt x="138965" y="18795"/>
                  </a:lnTo>
                  <a:lnTo>
                    <a:pt x="105163" y="18795"/>
                  </a:lnTo>
                  <a:cubicBezTo>
                    <a:pt x="90140" y="22554"/>
                    <a:pt x="71361" y="18795"/>
                    <a:pt x="56338" y="22554"/>
                  </a:cubicBezTo>
                  <a:cubicBezTo>
                    <a:pt x="41315" y="22554"/>
                    <a:pt x="22536" y="26313"/>
                    <a:pt x="18780" y="41349"/>
                  </a:cubicBezTo>
                  <a:lnTo>
                    <a:pt x="18467" y="45108"/>
                  </a:lnTo>
                  <a:lnTo>
                    <a:pt x="15024" y="45108"/>
                  </a:lnTo>
                  <a:lnTo>
                    <a:pt x="15024" y="33831"/>
                  </a:lnTo>
                  <a:cubicBezTo>
                    <a:pt x="22536" y="26313"/>
                    <a:pt x="33803" y="22554"/>
                    <a:pt x="45070" y="18795"/>
                  </a:cubicBezTo>
                  <a:cubicBezTo>
                    <a:pt x="63849" y="15036"/>
                    <a:pt x="78873" y="15036"/>
                    <a:pt x="97651" y="15036"/>
                  </a:cubicBezTo>
                  <a:close/>
                  <a:moveTo>
                    <a:pt x="788458" y="14356"/>
                  </a:moveTo>
                  <a:lnTo>
                    <a:pt x="807496" y="15036"/>
                  </a:lnTo>
                  <a:lnTo>
                    <a:pt x="841323" y="15883"/>
                  </a:lnTo>
                  <a:lnTo>
                    <a:pt x="774298" y="17772"/>
                  </a:lnTo>
                  <a:lnTo>
                    <a:pt x="721796" y="17323"/>
                  </a:lnTo>
                  <a:lnTo>
                    <a:pt x="781206" y="15036"/>
                  </a:lnTo>
                  <a:close/>
                  <a:moveTo>
                    <a:pt x="800435" y="13232"/>
                  </a:moveTo>
                  <a:lnTo>
                    <a:pt x="788458" y="14356"/>
                  </a:lnTo>
                  <a:lnTo>
                    <a:pt x="775922" y="13908"/>
                  </a:lnTo>
                  <a:close/>
                  <a:moveTo>
                    <a:pt x="738014" y="12553"/>
                  </a:moveTo>
                  <a:lnTo>
                    <a:pt x="775922" y="13908"/>
                  </a:lnTo>
                  <a:lnTo>
                    <a:pt x="668543" y="16868"/>
                  </a:lnTo>
                  <a:lnTo>
                    <a:pt x="625424" y="16499"/>
                  </a:lnTo>
                  <a:lnTo>
                    <a:pt x="668532" y="15036"/>
                  </a:lnTo>
                  <a:close/>
                  <a:moveTo>
                    <a:pt x="840965" y="12115"/>
                  </a:moveTo>
                  <a:lnTo>
                    <a:pt x="863833" y="12687"/>
                  </a:lnTo>
                  <a:lnTo>
                    <a:pt x="871345" y="12499"/>
                  </a:lnTo>
                  <a:lnTo>
                    <a:pt x="871345" y="15036"/>
                  </a:lnTo>
                  <a:lnTo>
                    <a:pt x="840380" y="12131"/>
                  </a:lnTo>
                  <a:close/>
                  <a:moveTo>
                    <a:pt x="818368" y="11549"/>
                  </a:moveTo>
                  <a:lnTo>
                    <a:pt x="839933" y="12089"/>
                  </a:lnTo>
                  <a:lnTo>
                    <a:pt x="840380" y="12131"/>
                  </a:lnTo>
                  <a:lnTo>
                    <a:pt x="800435" y="13232"/>
                  </a:lnTo>
                  <a:close/>
                  <a:moveTo>
                    <a:pt x="920170" y="11277"/>
                  </a:moveTo>
                  <a:cubicBezTo>
                    <a:pt x="920170" y="11277"/>
                    <a:pt x="920170" y="15036"/>
                    <a:pt x="920170" y="15036"/>
                  </a:cubicBezTo>
                  <a:cubicBezTo>
                    <a:pt x="901391" y="16916"/>
                    <a:pt x="882612" y="16916"/>
                    <a:pt x="863833" y="16446"/>
                  </a:cubicBezTo>
                  <a:lnTo>
                    <a:pt x="841323" y="15883"/>
                  </a:lnTo>
                  <a:lnTo>
                    <a:pt x="871345" y="15036"/>
                  </a:lnTo>
                  <a:cubicBezTo>
                    <a:pt x="871345" y="15036"/>
                    <a:pt x="872284" y="14096"/>
                    <a:pt x="872753" y="13157"/>
                  </a:cubicBezTo>
                  <a:lnTo>
                    <a:pt x="872243" y="12476"/>
                  </a:lnTo>
                  <a:lnTo>
                    <a:pt x="900139" y="11778"/>
                  </a:lnTo>
                  <a:lnTo>
                    <a:pt x="916414" y="15036"/>
                  </a:lnTo>
                  <a:cubicBezTo>
                    <a:pt x="916414" y="15036"/>
                    <a:pt x="916414" y="11277"/>
                    <a:pt x="920170" y="11277"/>
                  </a:cubicBezTo>
                  <a:close/>
                  <a:moveTo>
                    <a:pt x="871345" y="11277"/>
                  </a:moveTo>
                  <a:lnTo>
                    <a:pt x="872243" y="12476"/>
                  </a:lnTo>
                  <a:lnTo>
                    <a:pt x="871345" y="12499"/>
                  </a:lnTo>
                  <a:close/>
                  <a:moveTo>
                    <a:pt x="817095" y="7518"/>
                  </a:moveTo>
                  <a:lnTo>
                    <a:pt x="827944" y="7518"/>
                  </a:lnTo>
                  <a:lnTo>
                    <a:pt x="871345" y="11277"/>
                  </a:lnTo>
                  <a:lnTo>
                    <a:pt x="840965" y="12115"/>
                  </a:lnTo>
                  <a:lnTo>
                    <a:pt x="839933" y="12089"/>
                  </a:lnTo>
                  <a:lnTo>
                    <a:pt x="826275" y="10807"/>
                  </a:lnTo>
                  <a:lnTo>
                    <a:pt x="818368" y="11549"/>
                  </a:lnTo>
                  <a:lnTo>
                    <a:pt x="807496" y="11277"/>
                  </a:lnTo>
                  <a:lnTo>
                    <a:pt x="783325" y="10443"/>
                  </a:lnTo>
                  <a:close/>
                  <a:moveTo>
                    <a:pt x="698578" y="7518"/>
                  </a:moveTo>
                  <a:lnTo>
                    <a:pt x="783325" y="10443"/>
                  </a:lnTo>
                  <a:lnTo>
                    <a:pt x="773694" y="11277"/>
                  </a:lnTo>
                  <a:lnTo>
                    <a:pt x="738014" y="12553"/>
                  </a:lnTo>
                  <a:lnTo>
                    <a:pt x="702334" y="11277"/>
                  </a:lnTo>
                  <a:cubicBezTo>
                    <a:pt x="627218" y="11277"/>
                    <a:pt x="555858" y="15036"/>
                    <a:pt x="484498" y="15036"/>
                  </a:cubicBezTo>
                  <a:lnTo>
                    <a:pt x="475322" y="15215"/>
                  </a:lnTo>
                  <a:lnTo>
                    <a:pt x="460650" y="15089"/>
                  </a:lnTo>
                  <a:lnTo>
                    <a:pt x="458208" y="15036"/>
                  </a:lnTo>
                  <a:lnTo>
                    <a:pt x="456992" y="15058"/>
                  </a:lnTo>
                  <a:lnTo>
                    <a:pt x="454452" y="15036"/>
                  </a:lnTo>
                  <a:lnTo>
                    <a:pt x="451312" y="15159"/>
                  </a:lnTo>
                  <a:lnTo>
                    <a:pt x="447020" y="15236"/>
                  </a:lnTo>
                  <a:lnTo>
                    <a:pt x="428161" y="15036"/>
                  </a:lnTo>
                  <a:lnTo>
                    <a:pt x="286694" y="15036"/>
                  </a:lnTo>
                  <a:lnTo>
                    <a:pt x="476987" y="11277"/>
                  </a:lnTo>
                  <a:cubicBezTo>
                    <a:pt x="552102" y="11277"/>
                    <a:pt x="623462" y="7518"/>
                    <a:pt x="698578" y="7518"/>
                  </a:cubicBezTo>
                  <a:close/>
                  <a:moveTo>
                    <a:pt x="709846" y="0"/>
                  </a:moveTo>
                  <a:cubicBezTo>
                    <a:pt x="747404" y="0"/>
                    <a:pt x="784961" y="3759"/>
                    <a:pt x="822519" y="3759"/>
                  </a:cubicBezTo>
                  <a:cubicBezTo>
                    <a:pt x="841298" y="3759"/>
                    <a:pt x="860077" y="7518"/>
                    <a:pt x="878856" y="7518"/>
                  </a:cubicBezTo>
                  <a:cubicBezTo>
                    <a:pt x="886368" y="7518"/>
                    <a:pt x="893879" y="7518"/>
                    <a:pt x="901391" y="7518"/>
                  </a:cubicBezTo>
                  <a:cubicBezTo>
                    <a:pt x="908903" y="7518"/>
                    <a:pt x="912658" y="7518"/>
                    <a:pt x="920170" y="11277"/>
                  </a:cubicBezTo>
                  <a:lnTo>
                    <a:pt x="900139" y="11778"/>
                  </a:lnTo>
                  <a:lnTo>
                    <a:pt x="897635" y="11277"/>
                  </a:lnTo>
                  <a:cubicBezTo>
                    <a:pt x="878856" y="11277"/>
                    <a:pt x="863833" y="11277"/>
                    <a:pt x="845054" y="7518"/>
                  </a:cubicBezTo>
                  <a:lnTo>
                    <a:pt x="827944" y="7518"/>
                  </a:lnTo>
                  <a:lnTo>
                    <a:pt x="822519" y="7048"/>
                  </a:lnTo>
                  <a:lnTo>
                    <a:pt x="817095" y="7518"/>
                  </a:lnTo>
                  <a:lnTo>
                    <a:pt x="788717" y="7518"/>
                  </a:lnTo>
                  <a:cubicBezTo>
                    <a:pt x="751159" y="3759"/>
                    <a:pt x="713601" y="3759"/>
                    <a:pt x="679799" y="3759"/>
                  </a:cubicBezTo>
                  <a:cubicBezTo>
                    <a:pt x="604683" y="3759"/>
                    <a:pt x="529568" y="7518"/>
                    <a:pt x="458208" y="7518"/>
                  </a:cubicBezTo>
                  <a:cubicBezTo>
                    <a:pt x="383092" y="7518"/>
                    <a:pt x="311732" y="11277"/>
                    <a:pt x="240372" y="15036"/>
                  </a:cubicBezTo>
                  <a:lnTo>
                    <a:pt x="206569" y="15036"/>
                  </a:lnTo>
                  <a:lnTo>
                    <a:pt x="180279" y="15036"/>
                  </a:lnTo>
                  <a:cubicBezTo>
                    <a:pt x="210325" y="15036"/>
                    <a:pt x="240372" y="11277"/>
                    <a:pt x="270418" y="7518"/>
                  </a:cubicBezTo>
                  <a:cubicBezTo>
                    <a:pt x="345534" y="3759"/>
                    <a:pt x="416894" y="3759"/>
                    <a:pt x="492010" y="3759"/>
                  </a:cubicBezTo>
                  <a:cubicBezTo>
                    <a:pt x="563370" y="0"/>
                    <a:pt x="638486" y="0"/>
                    <a:pt x="70984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59"/>
            <p:cNvSpPr txBox="1">
              <a:spLocks noChangeArrowheads="1"/>
            </p:cNvSpPr>
            <p:nvPr/>
          </p:nvSpPr>
          <p:spPr bwMode="auto">
            <a:xfrm flipH="1">
              <a:off x="1848067" y="3254005"/>
              <a:ext cx="1298326" cy="421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numpy</a:t>
              </a:r>
              <a:endPara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8"/>
          <p:cNvGrpSpPr/>
          <p:nvPr/>
        </p:nvGrpSpPr>
        <p:grpSpPr>
          <a:xfrm>
            <a:off x="2955234" y="376300"/>
            <a:ext cx="1601641" cy="1260408"/>
            <a:chOff x="3767406" y="2888940"/>
            <a:chExt cx="1464498" cy="1152128"/>
          </a:xfrm>
        </p:grpSpPr>
        <p:sp>
          <p:nvSpPr>
            <p:cNvPr id="21" name="任意多边形 20"/>
            <p:cNvSpPr>
              <a:spLocks/>
            </p:cNvSpPr>
            <p:nvPr/>
          </p:nvSpPr>
          <p:spPr bwMode="auto">
            <a:xfrm>
              <a:off x="3767406" y="2888940"/>
              <a:ext cx="1464498" cy="1152128"/>
            </a:xfrm>
            <a:custGeom>
              <a:avLst/>
              <a:gdLst>
                <a:gd name="connsiteX0" fmla="*/ 382260 w 956683"/>
                <a:gd name="connsiteY0" fmla="*/ 1106577 h 1127126"/>
                <a:gd name="connsiteX1" fmla="*/ 404936 w 956683"/>
                <a:gd name="connsiteY1" fmla="*/ 1106969 h 1127126"/>
                <a:gd name="connsiteX2" fmla="*/ 398186 w 956683"/>
                <a:gd name="connsiteY2" fmla="*/ 1107436 h 1127126"/>
                <a:gd name="connsiteX3" fmla="*/ 371954 w 956683"/>
                <a:gd name="connsiteY3" fmla="*/ 1108343 h 1127126"/>
                <a:gd name="connsiteX4" fmla="*/ 158302 w 956683"/>
                <a:gd name="connsiteY4" fmla="*/ 1119613 h 1127126"/>
                <a:gd name="connsiteX5" fmla="*/ 15868 w 956683"/>
                <a:gd name="connsiteY5" fmla="*/ 1123369 h 1127126"/>
                <a:gd name="connsiteX6" fmla="*/ 105827 w 956683"/>
                <a:gd name="connsiteY6" fmla="*/ 1119613 h 1127126"/>
                <a:gd name="connsiteX7" fmla="*/ 203282 w 956683"/>
                <a:gd name="connsiteY7" fmla="*/ 1115856 h 1127126"/>
                <a:gd name="connsiteX8" fmla="*/ 545734 w 956683"/>
                <a:gd name="connsiteY8" fmla="*/ 1105269 h 1127126"/>
                <a:gd name="connsiteX9" fmla="*/ 446919 w 956683"/>
                <a:gd name="connsiteY9" fmla="*/ 1112099 h 1127126"/>
                <a:gd name="connsiteX10" fmla="*/ 15868 w 956683"/>
                <a:gd name="connsiteY10" fmla="*/ 1127126 h 1127126"/>
                <a:gd name="connsiteX11" fmla="*/ 117072 w 956683"/>
                <a:gd name="connsiteY11" fmla="*/ 1123369 h 1127126"/>
                <a:gd name="connsiteX12" fmla="*/ 222023 w 956683"/>
                <a:gd name="connsiteY12" fmla="*/ 1119613 h 1127126"/>
                <a:gd name="connsiteX13" fmla="*/ 398186 w 956683"/>
                <a:gd name="connsiteY13" fmla="*/ 1107436 h 1127126"/>
                <a:gd name="connsiteX14" fmla="*/ 409436 w 956683"/>
                <a:gd name="connsiteY14" fmla="*/ 1107047 h 1127126"/>
                <a:gd name="connsiteX15" fmla="*/ 484402 w 956683"/>
                <a:gd name="connsiteY15" fmla="*/ 1108343 h 1127126"/>
                <a:gd name="connsiteX16" fmla="*/ 555619 w 956683"/>
                <a:gd name="connsiteY16" fmla="*/ 1104586 h 1127126"/>
                <a:gd name="connsiteX17" fmla="*/ 559367 w 956683"/>
                <a:gd name="connsiteY17" fmla="*/ 1104586 h 1127126"/>
                <a:gd name="connsiteX18" fmla="*/ 545734 w 956683"/>
                <a:gd name="connsiteY18" fmla="*/ 1105269 h 1127126"/>
                <a:gd name="connsiteX19" fmla="*/ 532640 w 956683"/>
                <a:gd name="connsiteY19" fmla="*/ 1102789 h 1127126"/>
                <a:gd name="connsiteX20" fmla="*/ 480653 w 956683"/>
                <a:gd name="connsiteY20" fmla="*/ 1104586 h 1127126"/>
                <a:gd name="connsiteX21" fmla="*/ 409436 w 956683"/>
                <a:gd name="connsiteY21" fmla="*/ 1107047 h 1127126"/>
                <a:gd name="connsiteX22" fmla="*/ 404936 w 956683"/>
                <a:gd name="connsiteY22" fmla="*/ 1106969 h 1127126"/>
                <a:gd name="connsiteX23" fmla="*/ 439422 w 956683"/>
                <a:gd name="connsiteY23" fmla="*/ 1104586 h 1127126"/>
                <a:gd name="connsiteX24" fmla="*/ 653073 w 956683"/>
                <a:gd name="connsiteY24" fmla="*/ 1101366 h 1127126"/>
                <a:gd name="connsiteX25" fmla="*/ 653073 w 956683"/>
                <a:gd name="connsiteY25" fmla="*/ 1115856 h 1127126"/>
                <a:gd name="connsiteX26" fmla="*/ 649325 w 956683"/>
                <a:gd name="connsiteY26" fmla="*/ 1115856 h 1127126"/>
                <a:gd name="connsiteX27" fmla="*/ 649503 w 956683"/>
                <a:gd name="connsiteY27" fmla="*/ 1101621 h 1127126"/>
                <a:gd name="connsiteX28" fmla="*/ 649556 w 956683"/>
                <a:gd name="connsiteY28" fmla="*/ 1097322 h 1127126"/>
                <a:gd name="connsiteX29" fmla="*/ 649503 w 956683"/>
                <a:gd name="connsiteY29" fmla="*/ 1101621 h 1127126"/>
                <a:gd name="connsiteX30" fmla="*/ 608094 w 956683"/>
                <a:gd name="connsiteY30" fmla="*/ 1104586 h 1127126"/>
                <a:gd name="connsiteX31" fmla="*/ 559367 w 956683"/>
                <a:gd name="connsiteY31" fmla="*/ 1104586 h 1127126"/>
                <a:gd name="connsiteX32" fmla="*/ 634332 w 956683"/>
                <a:gd name="connsiteY32" fmla="*/ 1100829 h 1127126"/>
                <a:gd name="connsiteX33" fmla="*/ 532640 w 956683"/>
                <a:gd name="connsiteY33" fmla="*/ 1102789 h 1127126"/>
                <a:gd name="connsiteX34" fmla="*/ 589353 w 956683"/>
                <a:gd name="connsiteY34" fmla="*/ 1100829 h 1127126"/>
                <a:gd name="connsiteX35" fmla="*/ 634332 w 956683"/>
                <a:gd name="connsiteY35" fmla="*/ 1099565 h 1127126"/>
                <a:gd name="connsiteX36" fmla="*/ 639486 w 956683"/>
                <a:gd name="connsiteY36" fmla="*/ 1099420 h 1127126"/>
                <a:gd name="connsiteX37" fmla="*/ 672833 w 956683"/>
                <a:gd name="connsiteY37" fmla="*/ 1097142 h 1127126"/>
                <a:gd name="connsiteX38" fmla="*/ 660570 w 956683"/>
                <a:gd name="connsiteY38" fmla="*/ 1104586 h 1127126"/>
                <a:gd name="connsiteX39" fmla="*/ 660570 w 956683"/>
                <a:gd name="connsiteY39" fmla="*/ 1100829 h 1127126"/>
                <a:gd name="connsiteX40" fmla="*/ 663453 w 956683"/>
                <a:gd name="connsiteY40" fmla="*/ 1099962 h 1127126"/>
                <a:gd name="connsiteX41" fmla="*/ 664318 w 956683"/>
                <a:gd name="connsiteY41" fmla="*/ 1100829 h 1127126"/>
                <a:gd name="connsiteX42" fmla="*/ 668038 w 956683"/>
                <a:gd name="connsiteY42" fmla="*/ 1098584 h 1127126"/>
                <a:gd name="connsiteX43" fmla="*/ 634332 w 956683"/>
                <a:gd name="connsiteY43" fmla="*/ 1097072 h 1127126"/>
                <a:gd name="connsiteX44" fmla="*/ 529381 w 956683"/>
                <a:gd name="connsiteY44" fmla="*/ 1100829 h 1127126"/>
                <a:gd name="connsiteX45" fmla="*/ 420681 w 956683"/>
                <a:gd name="connsiteY45" fmla="*/ 1104586 h 1127126"/>
                <a:gd name="connsiteX46" fmla="*/ 634332 w 956683"/>
                <a:gd name="connsiteY46" fmla="*/ 1097072 h 1127126"/>
                <a:gd name="connsiteX47" fmla="*/ 49603 w 956683"/>
                <a:gd name="connsiteY47" fmla="*/ 1097072 h 1127126"/>
                <a:gd name="connsiteX48" fmla="*/ 203282 w 956683"/>
                <a:gd name="connsiteY48" fmla="*/ 1100829 h 1127126"/>
                <a:gd name="connsiteX49" fmla="*/ 420681 w 956683"/>
                <a:gd name="connsiteY49" fmla="*/ 1104586 h 1127126"/>
                <a:gd name="connsiteX50" fmla="*/ 382260 w 956683"/>
                <a:gd name="connsiteY50" fmla="*/ 1106577 h 1127126"/>
                <a:gd name="connsiteX51" fmla="*/ 267002 w 956683"/>
                <a:gd name="connsiteY51" fmla="*/ 1104586 h 1127126"/>
                <a:gd name="connsiteX52" fmla="*/ 49603 w 956683"/>
                <a:gd name="connsiteY52" fmla="*/ 1100829 h 1127126"/>
                <a:gd name="connsiteX53" fmla="*/ 49603 w 956683"/>
                <a:gd name="connsiteY53" fmla="*/ 1097072 h 1127126"/>
                <a:gd name="connsiteX54" fmla="*/ 666507 w 956683"/>
                <a:gd name="connsiteY54" fmla="*/ 1093789 h 1127126"/>
                <a:gd name="connsiteX55" fmla="*/ 660570 w 956683"/>
                <a:gd name="connsiteY55" fmla="*/ 1097072 h 1127126"/>
                <a:gd name="connsiteX56" fmla="*/ 662868 w 956683"/>
                <a:gd name="connsiteY56" fmla="*/ 1099375 h 1127126"/>
                <a:gd name="connsiteX57" fmla="*/ 660570 w 956683"/>
                <a:gd name="connsiteY57" fmla="*/ 1100829 h 1127126"/>
                <a:gd name="connsiteX58" fmla="*/ 653073 w 956683"/>
                <a:gd name="connsiteY58" fmla="*/ 1101366 h 1127126"/>
                <a:gd name="connsiteX59" fmla="*/ 653073 w 956683"/>
                <a:gd name="connsiteY59" fmla="*/ 1096589 h 1127126"/>
                <a:gd name="connsiteX60" fmla="*/ 680976 w 956683"/>
                <a:gd name="connsiteY60" fmla="*/ 1090774 h 1127126"/>
                <a:gd name="connsiteX61" fmla="*/ 668038 w 956683"/>
                <a:gd name="connsiteY61" fmla="*/ 1098584 h 1127126"/>
                <a:gd name="connsiteX62" fmla="*/ 663453 w 956683"/>
                <a:gd name="connsiteY62" fmla="*/ 1099962 h 1127126"/>
                <a:gd name="connsiteX63" fmla="*/ 662868 w 956683"/>
                <a:gd name="connsiteY63" fmla="*/ 1099375 h 1127126"/>
                <a:gd name="connsiteX64" fmla="*/ 674246 w 956683"/>
                <a:gd name="connsiteY64" fmla="*/ 1092177 h 1127126"/>
                <a:gd name="connsiteX65" fmla="*/ 707704 w 956683"/>
                <a:gd name="connsiteY65" fmla="*/ 1071009 h 1127126"/>
                <a:gd name="connsiteX66" fmla="*/ 674246 w 956683"/>
                <a:gd name="connsiteY66" fmla="*/ 1092177 h 1127126"/>
                <a:gd name="connsiteX67" fmla="*/ 666507 w 956683"/>
                <a:gd name="connsiteY67" fmla="*/ 1093789 h 1127126"/>
                <a:gd name="connsiteX68" fmla="*/ 635468 w 956683"/>
                <a:gd name="connsiteY68" fmla="*/ 1061445 h 1127126"/>
                <a:gd name="connsiteX69" fmla="*/ 638080 w 956683"/>
                <a:gd name="connsiteY69" fmla="*/ 1089559 h 1127126"/>
                <a:gd name="connsiteX70" fmla="*/ 635147 w 956683"/>
                <a:gd name="connsiteY70" fmla="*/ 1070449 h 1127126"/>
                <a:gd name="connsiteX71" fmla="*/ 735461 w 956683"/>
                <a:gd name="connsiteY71" fmla="*/ 1057885 h 1127126"/>
                <a:gd name="connsiteX72" fmla="*/ 727102 w 956683"/>
                <a:gd name="connsiteY72" fmla="*/ 1064201 h 1127126"/>
                <a:gd name="connsiteX73" fmla="*/ 684551 w 956683"/>
                <a:gd name="connsiteY73" fmla="*/ 1090029 h 1127126"/>
                <a:gd name="connsiteX74" fmla="*/ 680976 w 956683"/>
                <a:gd name="connsiteY74" fmla="*/ 1090774 h 1127126"/>
                <a:gd name="connsiteX75" fmla="*/ 630423 w 956683"/>
                <a:gd name="connsiteY75" fmla="*/ 1052341 h 1127126"/>
                <a:gd name="connsiteX76" fmla="*/ 631389 w 956683"/>
                <a:gd name="connsiteY76" fmla="*/ 1061533 h 1127126"/>
                <a:gd name="connsiteX77" fmla="*/ 631109 w 956683"/>
                <a:gd name="connsiteY77" fmla="*/ 1072566 h 1127126"/>
                <a:gd name="connsiteX78" fmla="*/ 629885 w 956683"/>
                <a:gd name="connsiteY78" fmla="*/ 1066108 h 1127126"/>
                <a:gd name="connsiteX79" fmla="*/ 737770 w 956683"/>
                <a:gd name="connsiteY79" fmla="*/ 1051903 h 1127126"/>
                <a:gd name="connsiteX80" fmla="*/ 728507 w 956683"/>
                <a:gd name="connsiteY80" fmla="*/ 1059505 h 1127126"/>
                <a:gd name="connsiteX81" fmla="*/ 707704 w 956683"/>
                <a:gd name="connsiteY81" fmla="*/ 1071009 h 1127126"/>
                <a:gd name="connsiteX82" fmla="*/ 735535 w 956683"/>
                <a:gd name="connsiteY82" fmla="*/ 1053401 h 1127126"/>
                <a:gd name="connsiteX83" fmla="*/ 631727 w 956683"/>
                <a:gd name="connsiteY83" fmla="*/ 1048170 h 1127126"/>
                <a:gd name="connsiteX84" fmla="*/ 635147 w 956683"/>
                <a:gd name="connsiteY84" fmla="*/ 1070449 h 1127126"/>
                <a:gd name="connsiteX85" fmla="*/ 634466 w 956683"/>
                <a:gd name="connsiteY85" fmla="*/ 1089559 h 1127126"/>
                <a:gd name="connsiteX86" fmla="*/ 634332 w 956683"/>
                <a:gd name="connsiteY86" fmla="*/ 1093316 h 1127126"/>
                <a:gd name="connsiteX87" fmla="*/ 630968 w 956683"/>
                <a:gd name="connsiteY87" fmla="*/ 1078143 h 1127126"/>
                <a:gd name="connsiteX88" fmla="*/ 631109 w 956683"/>
                <a:gd name="connsiteY88" fmla="*/ 1072566 h 1127126"/>
                <a:gd name="connsiteX89" fmla="*/ 634332 w 956683"/>
                <a:gd name="connsiteY89" fmla="*/ 1089559 h 1127126"/>
                <a:gd name="connsiteX90" fmla="*/ 631389 w 956683"/>
                <a:gd name="connsiteY90" fmla="*/ 1061533 h 1127126"/>
                <a:gd name="connsiteX91" fmla="*/ 621998 w 956683"/>
                <a:gd name="connsiteY91" fmla="*/ 1021077 h 1127126"/>
                <a:gd name="connsiteX92" fmla="*/ 623556 w 956683"/>
                <a:gd name="connsiteY92" fmla="*/ 1032738 h 1127126"/>
                <a:gd name="connsiteX93" fmla="*/ 629885 w 956683"/>
                <a:gd name="connsiteY93" fmla="*/ 1066108 h 1127126"/>
                <a:gd name="connsiteX94" fmla="*/ 629647 w 956683"/>
                <a:gd name="connsiteY94" fmla="*/ 1072184 h 1127126"/>
                <a:gd name="connsiteX95" fmla="*/ 630968 w 956683"/>
                <a:gd name="connsiteY95" fmla="*/ 1078143 h 1127126"/>
                <a:gd name="connsiteX96" fmla="*/ 630584 w 956683"/>
                <a:gd name="connsiteY96" fmla="*/ 1093316 h 1127126"/>
                <a:gd name="connsiteX97" fmla="*/ 634332 w 956683"/>
                <a:gd name="connsiteY97" fmla="*/ 1093316 h 1127126"/>
                <a:gd name="connsiteX98" fmla="*/ 630584 w 956683"/>
                <a:gd name="connsiteY98" fmla="*/ 1097072 h 1127126"/>
                <a:gd name="connsiteX99" fmla="*/ 626836 w 956683"/>
                <a:gd name="connsiteY99" fmla="*/ 1070775 h 1127126"/>
                <a:gd name="connsiteX100" fmla="*/ 623087 w 956683"/>
                <a:gd name="connsiteY100" fmla="*/ 1040722 h 1127126"/>
                <a:gd name="connsiteX101" fmla="*/ 23902 w 956683"/>
                <a:gd name="connsiteY101" fmla="*/ 1013907 h 1127126"/>
                <a:gd name="connsiteX102" fmla="*/ 23308 w 956683"/>
                <a:gd name="connsiteY102" fmla="*/ 1023181 h 1127126"/>
                <a:gd name="connsiteX103" fmla="*/ 23237 w 956683"/>
                <a:gd name="connsiteY103" fmla="*/ 1023555 h 1127126"/>
                <a:gd name="connsiteX104" fmla="*/ 626211 w 956683"/>
                <a:gd name="connsiteY104" fmla="*/ 1012233 h 1127126"/>
                <a:gd name="connsiteX105" fmla="*/ 629431 w 956683"/>
                <a:gd name="connsiteY105" fmla="*/ 1033209 h 1127126"/>
                <a:gd name="connsiteX106" fmla="*/ 630584 w 956683"/>
                <a:gd name="connsiteY106" fmla="*/ 1048235 h 1127126"/>
                <a:gd name="connsiteX107" fmla="*/ 630423 w 956683"/>
                <a:gd name="connsiteY107" fmla="*/ 1052341 h 1127126"/>
                <a:gd name="connsiteX108" fmla="*/ 805214 w 956683"/>
                <a:gd name="connsiteY108" fmla="*/ 1006698 h 1127126"/>
                <a:gd name="connsiteX109" fmla="*/ 786681 w 956683"/>
                <a:gd name="connsiteY109" fmla="*/ 1024240 h 1127126"/>
                <a:gd name="connsiteX110" fmla="*/ 746780 w 956683"/>
                <a:gd name="connsiteY110" fmla="*/ 1051053 h 1127126"/>
                <a:gd name="connsiteX111" fmla="*/ 735461 w 956683"/>
                <a:gd name="connsiteY111" fmla="*/ 1057885 h 1127126"/>
                <a:gd name="connsiteX112" fmla="*/ 787461 w 956683"/>
                <a:gd name="connsiteY112" fmla="*/ 1018597 h 1127126"/>
                <a:gd name="connsiteX113" fmla="*/ 816742 w 956683"/>
                <a:gd name="connsiteY113" fmla="*/ 1004040 h 1127126"/>
                <a:gd name="connsiteX114" fmla="*/ 810501 w 956683"/>
                <a:gd name="connsiteY114" fmla="*/ 1010668 h 1127126"/>
                <a:gd name="connsiteX115" fmla="*/ 739284 w 956683"/>
                <a:gd name="connsiteY115" fmla="*/ 1067019 h 1127126"/>
                <a:gd name="connsiteX116" fmla="*/ 702738 w 956683"/>
                <a:gd name="connsiteY116" fmla="*/ 1088150 h 1127126"/>
                <a:gd name="connsiteX117" fmla="*/ 672833 w 956683"/>
                <a:gd name="connsiteY117" fmla="*/ 1097142 h 1127126"/>
                <a:gd name="connsiteX118" fmla="*/ 684551 w 956683"/>
                <a:gd name="connsiteY118" fmla="*/ 1090029 h 1127126"/>
                <a:gd name="connsiteX119" fmla="*/ 686808 w 956683"/>
                <a:gd name="connsiteY119" fmla="*/ 1089559 h 1127126"/>
                <a:gd name="connsiteX120" fmla="*/ 769270 w 956683"/>
                <a:gd name="connsiteY120" fmla="*/ 1040722 h 1127126"/>
                <a:gd name="connsiteX121" fmla="*/ 786681 w 956683"/>
                <a:gd name="connsiteY121" fmla="*/ 1024240 h 1127126"/>
                <a:gd name="connsiteX122" fmla="*/ 33803 w 956683"/>
                <a:gd name="connsiteY122" fmla="*/ 999902 h 1127126"/>
                <a:gd name="connsiteX123" fmla="*/ 33803 w 956683"/>
                <a:gd name="connsiteY123" fmla="*/ 1013059 h 1127126"/>
                <a:gd name="connsiteX124" fmla="*/ 30047 w 956683"/>
                <a:gd name="connsiteY124" fmla="*/ 1037492 h 1127126"/>
                <a:gd name="connsiteX125" fmla="*/ 18780 w 956683"/>
                <a:gd name="connsiteY125" fmla="*/ 1120191 h 1127126"/>
                <a:gd name="connsiteX126" fmla="*/ 18780 w 956683"/>
                <a:gd name="connsiteY126" fmla="*/ 1100143 h 1127126"/>
                <a:gd name="connsiteX127" fmla="*/ 23475 w 956683"/>
                <a:gd name="connsiteY127" fmla="*/ 1075083 h 1127126"/>
                <a:gd name="connsiteX128" fmla="*/ 26216 w 956683"/>
                <a:gd name="connsiteY128" fmla="*/ 1031189 h 1127126"/>
                <a:gd name="connsiteX129" fmla="*/ 637676 w 956683"/>
                <a:gd name="connsiteY129" fmla="*/ 999465 h 1127126"/>
                <a:gd name="connsiteX130" fmla="*/ 641829 w 956683"/>
                <a:gd name="connsiteY130" fmla="*/ 1021938 h 1127126"/>
                <a:gd name="connsiteX131" fmla="*/ 653073 w 956683"/>
                <a:gd name="connsiteY131" fmla="*/ 1067488 h 1127126"/>
                <a:gd name="connsiteX132" fmla="*/ 653073 w 956683"/>
                <a:gd name="connsiteY132" fmla="*/ 1096589 h 1127126"/>
                <a:gd name="connsiteX133" fmla="*/ 649556 w 956683"/>
                <a:gd name="connsiteY133" fmla="*/ 1097322 h 1127126"/>
                <a:gd name="connsiteX134" fmla="*/ 649794 w 956683"/>
                <a:gd name="connsiteY134" fmla="*/ 1078289 h 1127126"/>
                <a:gd name="connsiteX135" fmla="*/ 641829 w 956683"/>
                <a:gd name="connsiteY135" fmla="*/ 1040722 h 1127126"/>
                <a:gd name="connsiteX136" fmla="*/ 637022 w 956683"/>
                <a:gd name="connsiteY136" fmla="*/ 1017837 h 1127126"/>
                <a:gd name="connsiteX137" fmla="*/ 632700 w 956683"/>
                <a:gd name="connsiteY137" fmla="*/ 997263 h 1127126"/>
                <a:gd name="connsiteX138" fmla="*/ 637022 w 956683"/>
                <a:gd name="connsiteY138" fmla="*/ 1017837 h 1127126"/>
                <a:gd name="connsiteX139" fmla="*/ 635468 w 956683"/>
                <a:gd name="connsiteY139" fmla="*/ 1061445 h 1127126"/>
                <a:gd name="connsiteX140" fmla="*/ 632264 w 956683"/>
                <a:gd name="connsiteY140" fmla="*/ 1026968 h 1127126"/>
                <a:gd name="connsiteX141" fmla="*/ 632927 w 956683"/>
                <a:gd name="connsiteY141" fmla="*/ 1000806 h 1127126"/>
                <a:gd name="connsiteX142" fmla="*/ 37559 w 956683"/>
                <a:gd name="connsiteY142" fmla="*/ 988625 h 1127126"/>
                <a:gd name="connsiteX143" fmla="*/ 37559 w 956683"/>
                <a:gd name="connsiteY143" fmla="*/ 1014938 h 1127126"/>
                <a:gd name="connsiteX144" fmla="*/ 33803 w 956683"/>
                <a:gd name="connsiteY144" fmla="*/ 1097637 h 1127126"/>
                <a:gd name="connsiteX145" fmla="*/ 30047 w 956683"/>
                <a:gd name="connsiteY145" fmla="*/ 1097637 h 1127126"/>
                <a:gd name="connsiteX146" fmla="*/ 33803 w 956683"/>
                <a:gd name="connsiteY146" fmla="*/ 1037492 h 1127126"/>
                <a:gd name="connsiteX147" fmla="*/ 33803 w 956683"/>
                <a:gd name="connsiteY147" fmla="*/ 1013059 h 1127126"/>
                <a:gd name="connsiteX148" fmla="*/ 26358 w 956683"/>
                <a:gd name="connsiteY148" fmla="*/ 943365 h 1127126"/>
                <a:gd name="connsiteX149" fmla="*/ 26291 w 956683"/>
                <a:gd name="connsiteY149" fmla="*/ 947276 h 1127126"/>
                <a:gd name="connsiteX150" fmla="*/ 18510 w 956683"/>
                <a:gd name="connsiteY150" fmla="*/ 1048526 h 1127126"/>
                <a:gd name="connsiteX151" fmla="*/ 17841 w 956683"/>
                <a:gd name="connsiteY151" fmla="*/ 1052059 h 1127126"/>
                <a:gd name="connsiteX152" fmla="*/ 15024 w 956683"/>
                <a:gd name="connsiteY152" fmla="*/ 1093878 h 1127126"/>
                <a:gd name="connsiteX153" fmla="*/ 18510 w 956683"/>
                <a:gd name="connsiteY153" fmla="*/ 1048526 h 1127126"/>
                <a:gd name="connsiteX154" fmla="*/ 23237 w 956683"/>
                <a:gd name="connsiteY154" fmla="*/ 1023555 h 1127126"/>
                <a:gd name="connsiteX155" fmla="*/ 22536 w 956683"/>
                <a:gd name="connsiteY155" fmla="*/ 1033733 h 1127126"/>
                <a:gd name="connsiteX156" fmla="*/ 18780 w 956683"/>
                <a:gd name="connsiteY156" fmla="*/ 1078842 h 1127126"/>
                <a:gd name="connsiteX157" fmla="*/ 18780 w 956683"/>
                <a:gd name="connsiteY157" fmla="*/ 1093878 h 1127126"/>
                <a:gd name="connsiteX158" fmla="*/ 18780 w 956683"/>
                <a:gd name="connsiteY158" fmla="*/ 1100143 h 1127126"/>
                <a:gd name="connsiteX159" fmla="*/ 15024 w 956683"/>
                <a:gd name="connsiteY159" fmla="*/ 1120191 h 1127126"/>
                <a:gd name="connsiteX160" fmla="*/ 15024 w 956683"/>
                <a:gd name="connsiteY160" fmla="*/ 1067565 h 1127126"/>
                <a:gd name="connsiteX161" fmla="*/ 18780 w 956683"/>
                <a:gd name="connsiteY161" fmla="*/ 1003661 h 1127126"/>
                <a:gd name="connsiteX162" fmla="*/ 35832 w 956683"/>
                <a:gd name="connsiteY162" fmla="*/ 930238 h 1127126"/>
                <a:gd name="connsiteX163" fmla="*/ 34043 w 956683"/>
                <a:gd name="connsiteY163" fmla="*/ 965141 h 1127126"/>
                <a:gd name="connsiteX164" fmla="*/ 33334 w 956683"/>
                <a:gd name="connsiteY164" fmla="*/ 974059 h 1127126"/>
                <a:gd name="connsiteX165" fmla="*/ 26291 w 956683"/>
                <a:gd name="connsiteY165" fmla="*/ 1029974 h 1127126"/>
                <a:gd name="connsiteX166" fmla="*/ 26216 w 956683"/>
                <a:gd name="connsiteY166" fmla="*/ 1031189 h 1127126"/>
                <a:gd name="connsiteX167" fmla="*/ 22066 w 956683"/>
                <a:gd name="connsiteY167" fmla="*/ 1048300 h 1127126"/>
                <a:gd name="connsiteX168" fmla="*/ 18780 w 956683"/>
                <a:gd name="connsiteY168" fmla="*/ 1093878 h 1127126"/>
                <a:gd name="connsiteX169" fmla="*/ 23308 w 956683"/>
                <a:gd name="connsiteY169" fmla="*/ 1023181 h 1127126"/>
                <a:gd name="connsiteX170" fmla="*/ 26291 w 956683"/>
                <a:gd name="connsiteY170" fmla="*/ 1007420 h 1127126"/>
                <a:gd name="connsiteX171" fmla="*/ 33333 w 956683"/>
                <a:gd name="connsiteY171" fmla="*/ 959962 h 1127126"/>
                <a:gd name="connsiteX172" fmla="*/ 42124 w 956683"/>
                <a:gd name="connsiteY172" fmla="*/ 922176 h 1127126"/>
                <a:gd name="connsiteX173" fmla="*/ 41315 w 956683"/>
                <a:gd name="connsiteY173" fmla="*/ 935999 h 1127126"/>
                <a:gd name="connsiteX174" fmla="*/ 37559 w 956683"/>
                <a:gd name="connsiteY174" fmla="*/ 988625 h 1127126"/>
                <a:gd name="connsiteX175" fmla="*/ 37559 w 956683"/>
                <a:gd name="connsiteY175" fmla="*/ 964817 h 1127126"/>
                <a:gd name="connsiteX176" fmla="*/ 37559 w 956683"/>
                <a:gd name="connsiteY176" fmla="*/ 920963 h 1127126"/>
                <a:gd name="connsiteX177" fmla="*/ 37559 w 956683"/>
                <a:gd name="connsiteY177" fmla="*/ 964817 h 1127126"/>
                <a:gd name="connsiteX178" fmla="*/ 33803 w 956683"/>
                <a:gd name="connsiteY178" fmla="*/ 999902 h 1127126"/>
                <a:gd name="connsiteX179" fmla="*/ 33803 w 956683"/>
                <a:gd name="connsiteY179" fmla="*/ 969830 h 1127126"/>
                <a:gd name="connsiteX180" fmla="*/ 34043 w 956683"/>
                <a:gd name="connsiteY180" fmla="*/ 965141 h 1127126"/>
                <a:gd name="connsiteX181" fmla="*/ 605222 w 956683"/>
                <a:gd name="connsiteY181" fmla="*/ 909432 h 1127126"/>
                <a:gd name="connsiteX182" fmla="*/ 619339 w 956683"/>
                <a:gd name="connsiteY182" fmla="*/ 973101 h 1127126"/>
                <a:gd name="connsiteX183" fmla="*/ 621998 w 956683"/>
                <a:gd name="connsiteY183" fmla="*/ 1021077 h 1127126"/>
                <a:gd name="connsiteX184" fmla="*/ 615591 w 956683"/>
                <a:gd name="connsiteY184" fmla="*/ 973101 h 1127126"/>
                <a:gd name="connsiteX185" fmla="*/ 608563 w 956683"/>
                <a:gd name="connsiteY185" fmla="*/ 938820 h 1127126"/>
                <a:gd name="connsiteX186" fmla="*/ 896711 w 956683"/>
                <a:gd name="connsiteY186" fmla="*/ 901723 h 1127126"/>
                <a:gd name="connsiteX187" fmla="*/ 857823 w 956683"/>
                <a:gd name="connsiteY187" fmla="*/ 960421 h 1127126"/>
                <a:gd name="connsiteX188" fmla="*/ 833551 w 956683"/>
                <a:gd name="connsiteY188" fmla="*/ 986193 h 1127126"/>
                <a:gd name="connsiteX189" fmla="*/ 810501 w 956683"/>
                <a:gd name="connsiteY189" fmla="*/ 1003154 h 1127126"/>
                <a:gd name="connsiteX190" fmla="*/ 805214 w 956683"/>
                <a:gd name="connsiteY190" fmla="*/ 1006698 h 1127126"/>
                <a:gd name="connsiteX191" fmla="*/ 836739 w 956683"/>
                <a:gd name="connsiteY191" fmla="*/ 976857 h 1127126"/>
                <a:gd name="connsiteX192" fmla="*/ 854730 w 956683"/>
                <a:gd name="connsiteY192" fmla="*/ 952815 h 1127126"/>
                <a:gd name="connsiteX193" fmla="*/ 892963 w 956683"/>
                <a:gd name="connsiteY193" fmla="*/ 901723 h 1127126"/>
                <a:gd name="connsiteX194" fmla="*/ 854730 w 956683"/>
                <a:gd name="connsiteY194" fmla="*/ 952815 h 1127126"/>
                <a:gd name="connsiteX195" fmla="*/ 844235 w 956683"/>
                <a:gd name="connsiteY195" fmla="*/ 965587 h 1127126"/>
                <a:gd name="connsiteX196" fmla="*/ 788011 w 956683"/>
                <a:gd name="connsiteY196" fmla="*/ 1018181 h 1127126"/>
                <a:gd name="connsiteX197" fmla="*/ 787461 w 956683"/>
                <a:gd name="connsiteY197" fmla="*/ 1018597 h 1127126"/>
                <a:gd name="connsiteX198" fmla="*/ 737770 w 956683"/>
                <a:gd name="connsiteY198" fmla="*/ 1051903 h 1127126"/>
                <a:gd name="connsiteX199" fmla="*/ 788011 w 956683"/>
                <a:gd name="connsiteY199" fmla="*/ 1010668 h 1127126"/>
                <a:gd name="connsiteX200" fmla="*/ 844235 w 956683"/>
                <a:gd name="connsiteY200" fmla="*/ 958074 h 1127126"/>
                <a:gd name="connsiteX201" fmla="*/ 892963 w 956683"/>
                <a:gd name="connsiteY201" fmla="*/ 901723 h 1127126"/>
                <a:gd name="connsiteX202" fmla="*/ 38765 w 956683"/>
                <a:gd name="connsiteY202" fmla="*/ 900346 h 1127126"/>
                <a:gd name="connsiteX203" fmla="*/ 37559 w 956683"/>
                <a:gd name="connsiteY203" fmla="*/ 920963 h 1127126"/>
                <a:gd name="connsiteX204" fmla="*/ 37559 w 956683"/>
                <a:gd name="connsiteY204" fmla="*/ 909685 h 1127126"/>
                <a:gd name="connsiteX205" fmla="*/ 896242 w 956683"/>
                <a:gd name="connsiteY205" fmla="*/ 900314 h 1127126"/>
                <a:gd name="connsiteX206" fmla="*/ 896711 w 956683"/>
                <a:gd name="connsiteY206" fmla="*/ 901723 h 1127126"/>
                <a:gd name="connsiteX207" fmla="*/ 892963 w 956683"/>
                <a:gd name="connsiteY207" fmla="*/ 901723 h 1127126"/>
                <a:gd name="connsiteX208" fmla="*/ 896242 w 956683"/>
                <a:gd name="connsiteY208" fmla="*/ 900314 h 1127126"/>
                <a:gd name="connsiteX209" fmla="*/ 608244 w 956683"/>
                <a:gd name="connsiteY209" fmla="*/ 898618 h 1127126"/>
                <a:gd name="connsiteX210" fmla="*/ 611053 w 956683"/>
                <a:gd name="connsiteY210" fmla="*/ 910818 h 1127126"/>
                <a:gd name="connsiteX211" fmla="*/ 622030 w 956683"/>
                <a:gd name="connsiteY211" fmla="*/ 972426 h 1127126"/>
                <a:gd name="connsiteX212" fmla="*/ 626211 w 956683"/>
                <a:gd name="connsiteY212" fmla="*/ 1012233 h 1127126"/>
                <a:gd name="connsiteX213" fmla="*/ 623087 w 956683"/>
                <a:gd name="connsiteY213" fmla="*/ 991884 h 1127126"/>
                <a:gd name="connsiteX214" fmla="*/ 611843 w 956683"/>
                <a:gd name="connsiteY214" fmla="*/ 924263 h 1127126"/>
                <a:gd name="connsiteX215" fmla="*/ 607874 w 956683"/>
                <a:gd name="connsiteY215" fmla="*/ 895976 h 1127126"/>
                <a:gd name="connsiteX216" fmla="*/ 608244 w 956683"/>
                <a:gd name="connsiteY216" fmla="*/ 898618 h 1127126"/>
                <a:gd name="connsiteX217" fmla="*/ 608094 w 956683"/>
                <a:gd name="connsiteY217" fmla="*/ 897966 h 1127126"/>
                <a:gd name="connsiteX218" fmla="*/ 607655 w 956683"/>
                <a:gd name="connsiteY218" fmla="*/ 894002 h 1127126"/>
                <a:gd name="connsiteX219" fmla="*/ 607874 w 956683"/>
                <a:gd name="connsiteY219" fmla="*/ 895976 h 1127126"/>
                <a:gd name="connsiteX220" fmla="*/ 607626 w 956683"/>
                <a:gd name="connsiteY220" fmla="*/ 894209 h 1127126"/>
                <a:gd name="connsiteX221" fmla="*/ 607345 w 956683"/>
                <a:gd name="connsiteY221" fmla="*/ 891204 h 1127126"/>
                <a:gd name="connsiteX222" fmla="*/ 607794 w 956683"/>
                <a:gd name="connsiteY222" fmla="*/ 893007 h 1127126"/>
                <a:gd name="connsiteX223" fmla="*/ 607655 w 956683"/>
                <a:gd name="connsiteY223" fmla="*/ 894002 h 1127126"/>
                <a:gd name="connsiteX224" fmla="*/ 907502 w 956683"/>
                <a:gd name="connsiteY224" fmla="*/ 886325 h 1127126"/>
                <a:gd name="connsiteX225" fmla="*/ 907724 w 956683"/>
                <a:gd name="connsiteY225" fmla="*/ 890181 h 1127126"/>
                <a:gd name="connsiteX226" fmla="*/ 904207 w 956683"/>
                <a:gd name="connsiteY226" fmla="*/ 894209 h 1127126"/>
                <a:gd name="connsiteX227" fmla="*/ 903993 w 956683"/>
                <a:gd name="connsiteY227" fmla="*/ 890480 h 1127126"/>
                <a:gd name="connsiteX228" fmla="*/ 904207 w 956683"/>
                <a:gd name="connsiteY228" fmla="*/ 890453 h 1127126"/>
                <a:gd name="connsiteX229" fmla="*/ 903552 w 956683"/>
                <a:gd name="connsiteY229" fmla="*/ 882820 h 1127126"/>
                <a:gd name="connsiteX230" fmla="*/ 904207 w 956683"/>
                <a:gd name="connsiteY230" fmla="*/ 882939 h 1127126"/>
                <a:gd name="connsiteX231" fmla="*/ 903556 w 956683"/>
                <a:gd name="connsiteY231" fmla="*/ 882887 h 1127126"/>
                <a:gd name="connsiteX232" fmla="*/ 609592 w 956683"/>
                <a:gd name="connsiteY232" fmla="*/ 880199 h 1127126"/>
                <a:gd name="connsiteX233" fmla="*/ 611843 w 956683"/>
                <a:gd name="connsiteY233" fmla="*/ 897966 h 1127126"/>
                <a:gd name="connsiteX234" fmla="*/ 629178 w 956683"/>
                <a:gd name="connsiteY234" fmla="*/ 993763 h 1127126"/>
                <a:gd name="connsiteX235" fmla="*/ 632264 w 956683"/>
                <a:gd name="connsiteY235" fmla="*/ 1026968 h 1127126"/>
                <a:gd name="connsiteX236" fmla="*/ 631727 w 956683"/>
                <a:gd name="connsiteY236" fmla="*/ 1048170 h 1127126"/>
                <a:gd name="connsiteX237" fmla="*/ 629431 w 956683"/>
                <a:gd name="connsiteY237" fmla="*/ 1033209 h 1127126"/>
                <a:gd name="connsiteX238" fmla="*/ 626836 w 956683"/>
                <a:gd name="connsiteY238" fmla="*/ 999398 h 1127126"/>
                <a:gd name="connsiteX239" fmla="*/ 622030 w 956683"/>
                <a:gd name="connsiteY239" fmla="*/ 972426 h 1127126"/>
                <a:gd name="connsiteX240" fmla="*/ 619339 w 956683"/>
                <a:gd name="connsiteY240" fmla="*/ 946803 h 1127126"/>
                <a:gd name="connsiteX241" fmla="*/ 611053 w 956683"/>
                <a:gd name="connsiteY241" fmla="*/ 910818 h 1127126"/>
                <a:gd name="connsiteX242" fmla="*/ 608094 w 956683"/>
                <a:gd name="connsiteY242" fmla="*/ 894209 h 1127126"/>
                <a:gd name="connsiteX243" fmla="*/ 607794 w 956683"/>
                <a:gd name="connsiteY243" fmla="*/ 893007 h 1127126"/>
                <a:gd name="connsiteX244" fmla="*/ 912479 w 956683"/>
                <a:gd name="connsiteY244" fmla="*/ 880089 h 1127126"/>
                <a:gd name="connsiteX245" fmla="*/ 914897 w 956683"/>
                <a:gd name="connsiteY245" fmla="*/ 880574 h 1127126"/>
                <a:gd name="connsiteX246" fmla="*/ 907956 w 956683"/>
                <a:gd name="connsiteY246" fmla="*/ 897966 h 1127126"/>
                <a:gd name="connsiteX247" fmla="*/ 904207 w 956683"/>
                <a:gd name="connsiteY247" fmla="*/ 894209 h 1127126"/>
                <a:gd name="connsiteX248" fmla="*/ 907956 w 956683"/>
                <a:gd name="connsiteY248" fmla="*/ 894209 h 1127126"/>
                <a:gd name="connsiteX249" fmla="*/ 907724 w 956683"/>
                <a:gd name="connsiteY249" fmla="*/ 890181 h 1127126"/>
                <a:gd name="connsiteX250" fmla="*/ 910767 w 956683"/>
                <a:gd name="connsiteY250" fmla="*/ 886696 h 1127126"/>
                <a:gd name="connsiteX251" fmla="*/ 911426 w 956683"/>
                <a:gd name="connsiteY251" fmla="*/ 881409 h 1127126"/>
                <a:gd name="connsiteX252" fmla="*/ 915181 w 956683"/>
                <a:gd name="connsiteY252" fmla="*/ 879861 h 1127126"/>
                <a:gd name="connsiteX253" fmla="*/ 926697 w 956683"/>
                <a:gd name="connsiteY253" fmla="*/ 882939 h 1127126"/>
                <a:gd name="connsiteX254" fmla="*/ 914897 w 956683"/>
                <a:gd name="connsiteY254" fmla="*/ 880574 h 1127126"/>
                <a:gd name="connsiteX255" fmla="*/ 903374 w 956683"/>
                <a:gd name="connsiteY255" fmla="*/ 879739 h 1127126"/>
                <a:gd name="connsiteX256" fmla="*/ 903552 w 956683"/>
                <a:gd name="connsiteY256" fmla="*/ 882820 h 1127126"/>
                <a:gd name="connsiteX257" fmla="*/ 899783 w 956683"/>
                <a:gd name="connsiteY257" fmla="*/ 882139 h 1127126"/>
                <a:gd name="connsiteX258" fmla="*/ 926697 w 956683"/>
                <a:gd name="connsiteY258" fmla="*/ 879182 h 1127126"/>
                <a:gd name="connsiteX259" fmla="*/ 926697 w 956683"/>
                <a:gd name="connsiteY259" fmla="*/ 882939 h 1127126"/>
                <a:gd name="connsiteX260" fmla="*/ 926697 w 956683"/>
                <a:gd name="connsiteY260" fmla="*/ 879182 h 1127126"/>
                <a:gd name="connsiteX261" fmla="*/ 605994 w 956683"/>
                <a:gd name="connsiteY261" fmla="*/ 879017 h 1127126"/>
                <a:gd name="connsiteX262" fmla="*/ 607345 w 956683"/>
                <a:gd name="connsiteY262" fmla="*/ 891204 h 1127126"/>
                <a:gd name="connsiteX263" fmla="*/ 605613 w 956683"/>
                <a:gd name="connsiteY263" fmla="*/ 884262 h 1127126"/>
                <a:gd name="connsiteX264" fmla="*/ 907081 w 956683"/>
                <a:gd name="connsiteY264" fmla="*/ 879007 h 1127126"/>
                <a:gd name="connsiteX265" fmla="*/ 911612 w 956683"/>
                <a:gd name="connsiteY265" fmla="*/ 879915 h 1127126"/>
                <a:gd name="connsiteX266" fmla="*/ 911426 w 956683"/>
                <a:gd name="connsiteY266" fmla="*/ 881409 h 1127126"/>
                <a:gd name="connsiteX267" fmla="*/ 907502 w 956683"/>
                <a:gd name="connsiteY267" fmla="*/ 886325 h 1127126"/>
                <a:gd name="connsiteX268" fmla="*/ 911780 w 956683"/>
                <a:gd name="connsiteY268" fmla="*/ 878952 h 1127126"/>
                <a:gd name="connsiteX269" fmla="*/ 913104 w 956683"/>
                <a:gd name="connsiteY269" fmla="*/ 879306 h 1127126"/>
                <a:gd name="connsiteX270" fmla="*/ 912479 w 956683"/>
                <a:gd name="connsiteY270" fmla="*/ 880089 h 1127126"/>
                <a:gd name="connsiteX271" fmla="*/ 911612 w 956683"/>
                <a:gd name="connsiteY271" fmla="*/ 879915 h 1127126"/>
                <a:gd name="connsiteX272" fmla="*/ 911704 w 956683"/>
                <a:gd name="connsiteY272" fmla="*/ 879182 h 1127126"/>
                <a:gd name="connsiteX273" fmla="*/ 903288 w 956683"/>
                <a:gd name="connsiteY273" fmla="*/ 878247 h 1127126"/>
                <a:gd name="connsiteX274" fmla="*/ 905072 w 956683"/>
                <a:gd name="connsiteY274" fmla="*/ 878605 h 1127126"/>
                <a:gd name="connsiteX275" fmla="*/ 904207 w 956683"/>
                <a:gd name="connsiteY275" fmla="*/ 879183 h 1127126"/>
                <a:gd name="connsiteX276" fmla="*/ 903374 w 956683"/>
                <a:gd name="connsiteY276" fmla="*/ 879739 h 1127126"/>
                <a:gd name="connsiteX277" fmla="*/ 903338 w 956683"/>
                <a:gd name="connsiteY277" fmla="*/ 879101 h 1127126"/>
                <a:gd name="connsiteX278" fmla="*/ 904207 w 956683"/>
                <a:gd name="connsiteY278" fmla="*/ 879182 h 1127126"/>
                <a:gd name="connsiteX279" fmla="*/ 903334 w 956683"/>
                <a:gd name="connsiteY279" fmla="*/ 879042 h 1127126"/>
                <a:gd name="connsiteX280" fmla="*/ 906617 w 956683"/>
                <a:gd name="connsiteY280" fmla="*/ 877572 h 1127126"/>
                <a:gd name="connsiteX281" fmla="*/ 907004 w 956683"/>
                <a:gd name="connsiteY281" fmla="*/ 877676 h 1127126"/>
                <a:gd name="connsiteX282" fmla="*/ 907081 w 956683"/>
                <a:gd name="connsiteY282" fmla="*/ 879007 h 1127126"/>
                <a:gd name="connsiteX283" fmla="*/ 905072 w 956683"/>
                <a:gd name="connsiteY283" fmla="*/ 878605 h 1127126"/>
                <a:gd name="connsiteX284" fmla="*/ 914682 w 956683"/>
                <a:gd name="connsiteY284" fmla="*/ 877330 h 1127126"/>
                <a:gd name="connsiteX285" fmla="*/ 915926 w 956683"/>
                <a:gd name="connsiteY285" fmla="*/ 877522 h 1127126"/>
                <a:gd name="connsiteX286" fmla="*/ 915452 w 956683"/>
                <a:gd name="connsiteY286" fmla="*/ 879182 h 1127126"/>
                <a:gd name="connsiteX287" fmla="*/ 915181 w 956683"/>
                <a:gd name="connsiteY287" fmla="*/ 879861 h 1127126"/>
                <a:gd name="connsiteX288" fmla="*/ 913104 w 956683"/>
                <a:gd name="connsiteY288" fmla="*/ 879306 h 1127126"/>
                <a:gd name="connsiteX289" fmla="*/ 916101 w 956683"/>
                <a:gd name="connsiteY289" fmla="*/ 876907 h 1127126"/>
                <a:gd name="connsiteX290" fmla="*/ 926697 w 956683"/>
                <a:gd name="connsiteY290" fmla="*/ 879182 h 1127126"/>
                <a:gd name="connsiteX291" fmla="*/ 915926 w 956683"/>
                <a:gd name="connsiteY291" fmla="*/ 877522 h 1127126"/>
                <a:gd name="connsiteX292" fmla="*/ 908424 w 956683"/>
                <a:gd name="connsiteY292" fmla="*/ 876365 h 1127126"/>
                <a:gd name="connsiteX293" fmla="*/ 912435 w 956683"/>
                <a:gd name="connsiteY293" fmla="*/ 876983 h 1127126"/>
                <a:gd name="connsiteX294" fmla="*/ 911780 w 956683"/>
                <a:gd name="connsiteY294" fmla="*/ 878952 h 1127126"/>
                <a:gd name="connsiteX295" fmla="*/ 907004 w 956683"/>
                <a:gd name="connsiteY295" fmla="*/ 877676 h 1127126"/>
                <a:gd name="connsiteX296" fmla="*/ 906984 w 956683"/>
                <a:gd name="connsiteY296" fmla="*/ 877327 h 1127126"/>
                <a:gd name="connsiteX297" fmla="*/ 912703 w 956683"/>
                <a:gd name="connsiteY297" fmla="*/ 876177 h 1127126"/>
                <a:gd name="connsiteX298" fmla="*/ 915178 w 956683"/>
                <a:gd name="connsiteY298" fmla="*/ 876708 h 1127126"/>
                <a:gd name="connsiteX299" fmla="*/ 914682 w 956683"/>
                <a:gd name="connsiteY299" fmla="*/ 877330 h 1127126"/>
                <a:gd name="connsiteX300" fmla="*/ 912435 w 956683"/>
                <a:gd name="connsiteY300" fmla="*/ 876983 h 1127126"/>
                <a:gd name="connsiteX301" fmla="*/ 903133 w 956683"/>
                <a:gd name="connsiteY301" fmla="*/ 875549 h 1127126"/>
                <a:gd name="connsiteX302" fmla="*/ 906915 w 956683"/>
                <a:gd name="connsiteY302" fmla="*/ 876132 h 1127126"/>
                <a:gd name="connsiteX303" fmla="*/ 906984 w 956683"/>
                <a:gd name="connsiteY303" fmla="*/ 877327 h 1127126"/>
                <a:gd name="connsiteX304" fmla="*/ 906617 w 956683"/>
                <a:gd name="connsiteY304" fmla="*/ 877572 h 1127126"/>
                <a:gd name="connsiteX305" fmla="*/ 903197 w 956683"/>
                <a:gd name="connsiteY305" fmla="*/ 876658 h 1127126"/>
                <a:gd name="connsiteX306" fmla="*/ 906845 w 956683"/>
                <a:gd name="connsiteY306" fmla="*/ 874919 h 1127126"/>
                <a:gd name="connsiteX307" fmla="*/ 909678 w 956683"/>
                <a:gd name="connsiteY307" fmla="*/ 875527 h 1127126"/>
                <a:gd name="connsiteX308" fmla="*/ 908424 w 956683"/>
                <a:gd name="connsiteY308" fmla="*/ 876365 h 1127126"/>
                <a:gd name="connsiteX309" fmla="*/ 906915 w 956683"/>
                <a:gd name="connsiteY309" fmla="*/ 876132 h 1127126"/>
                <a:gd name="connsiteX310" fmla="*/ 916701 w 956683"/>
                <a:gd name="connsiteY310" fmla="*/ 874800 h 1127126"/>
                <a:gd name="connsiteX311" fmla="*/ 916101 w 956683"/>
                <a:gd name="connsiteY311" fmla="*/ 876907 h 1127126"/>
                <a:gd name="connsiteX312" fmla="*/ 915178 w 956683"/>
                <a:gd name="connsiteY312" fmla="*/ 876708 h 1127126"/>
                <a:gd name="connsiteX313" fmla="*/ 913846 w 956683"/>
                <a:gd name="connsiteY313" fmla="*/ 872743 h 1127126"/>
                <a:gd name="connsiteX314" fmla="*/ 912703 w 956683"/>
                <a:gd name="connsiteY314" fmla="*/ 876177 h 1127126"/>
                <a:gd name="connsiteX315" fmla="*/ 909678 w 956683"/>
                <a:gd name="connsiteY315" fmla="*/ 875527 h 1127126"/>
                <a:gd name="connsiteX316" fmla="*/ 611493 w 956683"/>
                <a:gd name="connsiteY316" fmla="*/ 866647 h 1127126"/>
                <a:gd name="connsiteX317" fmla="*/ 609592 w 956683"/>
                <a:gd name="connsiteY317" fmla="*/ 880199 h 1127126"/>
                <a:gd name="connsiteX318" fmla="*/ 608532 w 956683"/>
                <a:gd name="connsiteY318" fmla="*/ 871840 h 1127126"/>
                <a:gd name="connsiteX319" fmla="*/ 728184 w 956683"/>
                <a:gd name="connsiteY319" fmla="*/ 864194 h 1127126"/>
                <a:gd name="connsiteX320" fmla="*/ 757537 w 956683"/>
                <a:gd name="connsiteY320" fmla="*/ 868729 h 1127126"/>
                <a:gd name="connsiteX321" fmla="*/ 829242 w 956683"/>
                <a:gd name="connsiteY321" fmla="*/ 886696 h 1127126"/>
                <a:gd name="connsiteX322" fmla="*/ 892963 w 956683"/>
                <a:gd name="connsiteY322" fmla="*/ 886696 h 1127126"/>
                <a:gd name="connsiteX323" fmla="*/ 899182 w 956683"/>
                <a:gd name="connsiteY323" fmla="*/ 882540 h 1127126"/>
                <a:gd name="connsiteX324" fmla="*/ 903556 w 956683"/>
                <a:gd name="connsiteY324" fmla="*/ 882887 h 1127126"/>
                <a:gd name="connsiteX325" fmla="*/ 903993 w 956683"/>
                <a:gd name="connsiteY325" fmla="*/ 890480 h 1127126"/>
                <a:gd name="connsiteX326" fmla="*/ 874221 w 956683"/>
                <a:gd name="connsiteY326" fmla="*/ 894209 h 1127126"/>
                <a:gd name="connsiteX327" fmla="*/ 814249 w 956683"/>
                <a:gd name="connsiteY327" fmla="*/ 886696 h 1127126"/>
                <a:gd name="connsiteX328" fmla="*/ 613787 w 956683"/>
                <a:gd name="connsiteY328" fmla="*/ 862624 h 1127126"/>
                <a:gd name="connsiteX329" fmla="*/ 611493 w 956683"/>
                <a:gd name="connsiteY329" fmla="*/ 866647 h 1127126"/>
                <a:gd name="connsiteX330" fmla="*/ 611843 w 956683"/>
                <a:gd name="connsiteY330" fmla="*/ 864156 h 1127126"/>
                <a:gd name="connsiteX331" fmla="*/ 728796 w 956683"/>
                <a:gd name="connsiteY331" fmla="*/ 859134 h 1127126"/>
                <a:gd name="connsiteX332" fmla="*/ 794102 w 956683"/>
                <a:gd name="connsiteY332" fmla="*/ 868851 h 1127126"/>
                <a:gd name="connsiteX333" fmla="*/ 865684 w 956683"/>
                <a:gd name="connsiteY333" fmla="*/ 875568 h 1127126"/>
                <a:gd name="connsiteX334" fmla="*/ 870473 w 956683"/>
                <a:gd name="connsiteY334" fmla="*/ 876834 h 1127126"/>
                <a:gd name="connsiteX335" fmla="*/ 899783 w 956683"/>
                <a:gd name="connsiteY335" fmla="*/ 882139 h 1127126"/>
                <a:gd name="connsiteX336" fmla="*/ 899182 w 956683"/>
                <a:gd name="connsiteY336" fmla="*/ 882540 h 1127126"/>
                <a:gd name="connsiteX337" fmla="*/ 791759 w 956683"/>
                <a:gd name="connsiteY337" fmla="*/ 874017 h 1127126"/>
                <a:gd name="connsiteX338" fmla="*/ 757537 w 956683"/>
                <a:gd name="connsiteY338" fmla="*/ 868729 h 1127126"/>
                <a:gd name="connsiteX339" fmla="*/ 754277 w 956683"/>
                <a:gd name="connsiteY339" fmla="*/ 867912 h 1127126"/>
                <a:gd name="connsiteX340" fmla="*/ 622858 w 956683"/>
                <a:gd name="connsiteY340" fmla="*/ 859021 h 1127126"/>
                <a:gd name="connsiteX341" fmla="*/ 623087 w 956683"/>
                <a:gd name="connsiteY341" fmla="*/ 860399 h 1127126"/>
                <a:gd name="connsiteX342" fmla="*/ 630584 w 956683"/>
                <a:gd name="connsiteY342" fmla="*/ 886696 h 1127126"/>
                <a:gd name="connsiteX343" fmla="*/ 638080 w 956683"/>
                <a:gd name="connsiteY343" fmla="*/ 988127 h 1127126"/>
                <a:gd name="connsiteX344" fmla="*/ 637676 w 956683"/>
                <a:gd name="connsiteY344" fmla="*/ 999465 h 1127126"/>
                <a:gd name="connsiteX345" fmla="*/ 630285 w 956683"/>
                <a:gd name="connsiteY345" fmla="*/ 959460 h 1127126"/>
                <a:gd name="connsiteX346" fmla="*/ 626836 w 956683"/>
                <a:gd name="connsiteY346" fmla="*/ 905480 h 1127126"/>
                <a:gd name="connsiteX347" fmla="*/ 619768 w 956683"/>
                <a:gd name="connsiteY347" fmla="*/ 862977 h 1127126"/>
                <a:gd name="connsiteX348" fmla="*/ 618850 w 956683"/>
                <a:gd name="connsiteY348" fmla="*/ 858635 h 1127126"/>
                <a:gd name="connsiteX349" fmla="*/ 619339 w 956683"/>
                <a:gd name="connsiteY349" fmla="*/ 860399 h 1127126"/>
                <a:gd name="connsiteX350" fmla="*/ 619768 w 956683"/>
                <a:gd name="connsiteY350" fmla="*/ 862977 h 1127126"/>
                <a:gd name="connsiteX351" fmla="*/ 619398 w 956683"/>
                <a:gd name="connsiteY351" fmla="*/ 863451 h 1127126"/>
                <a:gd name="connsiteX352" fmla="*/ 623087 w 956683"/>
                <a:gd name="connsiteY352" fmla="*/ 920506 h 1127126"/>
                <a:gd name="connsiteX353" fmla="*/ 630285 w 956683"/>
                <a:gd name="connsiteY353" fmla="*/ 959460 h 1127126"/>
                <a:gd name="connsiteX354" fmla="*/ 632700 w 956683"/>
                <a:gd name="connsiteY354" fmla="*/ 997263 h 1127126"/>
                <a:gd name="connsiteX355" fmla="*/ 626836 w 956683"/>
                <a:gd name="connsiteY355" fmla="*/ 969344 h 1127126"/>
                <a:gd name="connsiteX356" fmla="*/ 615591 w 956683"/>
                <a:gd name="connsiteY356" fmla="*/ 901723 h 1127126"/>
                <a:gd name="connsiteX357" fmla="*/ 611843 w 956683"/>
                <a:gd name="connsiteY357" fmla="*/ 877304 h 1127126"/>
                <a:gd name="connsiteX358" fmla="*/ 617167 w 956683"/>
                <a:gd name="connsiteY358" fmla="*/ 859961 h 1127126"/>
                <a:gd name="connsiteX359" fmla="*/ 617938 w 956683"/>
                <a:gd name="connsiteY359" fmla="*/ 855343 h 1127126"/>
                <a:gd name="connsiteX360" fmla="*/ 618245 w 956683"/>
                <a:gd name="connsiteY360" fmla="*/ 856450 h 1127126"/>
                <a:gd name="connsiteX361" fmla="*/ 617167 w 956683"/>
                <a:gd name="connsiteY361" fmla="*/ 859961 h 1127126"/>
                <a:gd name="connsiteX362" fmla="*/ 613787 w 956683"/>
                <a:gd name="connsiteY362" fmla="*/ 862624 h 1127126"/>
                <a:gd name="connsiteX363" fmla="*/ 627781 w 956683"/>
                <a:gd name="connsiteY363" fmla="*/ 852717 h 1127126"/>
                <a:gd name="connsiteX364" fmla="*/ 622858 w 956683"/>
                <a:gd name="connsiteY364" fmla="*/ 859021 h 1127126"/>
                <a:gd name="connsiteX365" fmla="*/ 622337 w 956683"/>
                <a:gd name="connsiteY365" fmla="*/ 855888 h 1127126"/>
                <a:gd name="connsiteX366" fmla="*/ 626074 w 956683"/>
                <a:gd name="connsiteY366" fmla="*/ 852944 h 1127126"/>
                <a:gd name="connsiteX367" fmla="*/ 621702 w 956683"/>
                <a:gd name="connsiteY367" fmla="*/ 852069 h 1127126"/>
                <a:gd name="connsiteX368" fmla="*/ 622337 w 956683"/>
                <a:gd name="connsiteY368" fmla="*/ 855888 h 1127126"/>
                <a:gd name="connsiteX369" fmla="*/ 618850 w 956683"/>
                <a:gd name="connsiteY369" fmla="*/ 858635 h 1127126"/>
                <a:gd name="connsiteX370" fmla="*/ 618245 w 956683"/>
                <a:gd name="connsiteY370" fmla="*/ 856450 h 1127126"/>
                <a:gd name="connsiteX371" fmla="*/ 619339 w 956683"/>
                <a:gd name="connsiteY371" fmla="*/ 852885 h 1127126"/>
                <a:gd name="connsiteX372" fmla="*/ 746390 w 956683"/>
                <a:gd name="connsiteY372" fmla="*/ 848351 h 1127126"/>
                <a:gd name="connsiteX373" fmla="*/ 802394 w 956683"/>
                <a:gd name="connsiteY373" fmla="*/ 855594 h 1127126"/>
                <a:gd name="connsiteX374" fmla="*/ 829242 w 956683"/>
                <a:gd name="connsiteY374" fmla="*/ 860399 h 1127126"/>
                <a:gd name="connsiteX375" fmla="*/ 877969 w 956683"/>
                <a:gd name="connsiteY375" fmla="*/ 871669 h 1127126"/>
                <a:gd name="connsiteX376" fmla="*/ 893475 w 956683"/>
                <a:gd name="connsiteY376" fmla="*/ 874060 h 1127126"/>
                <a:gd name="connsiteX377" fmla="*/ 903197 w 956683"/>
                <a:gd name="connsiteY377" fmla="*/ 876658 h 1127126"/>
                <a:gd name="connsiteX378" fmla="*/ 903288 w 956683"/>
                <a:gd name="connsiteY378" fmla="*/ 878247 h 1127126"/>
                <a:gd name="connsiteX379" fmla="*/ 870473 w 956683"/>
                <a:gd name="connsiteY379" fmla="*/ 871669 h 1127126"/>
                <a:gd name="connsiteX380" fmla="*/ 854650 w 956683"/>
                <a:gd name="connsiteY380" fmla="*/ 868696 h 1127126"/>
                <a:gd name="connsiteX381" fmla="*/ 851732 w 956683"/>
                <a:gd name="connsiteY381" fmla="*/ 867912 h 1127126"/>
                <a:gd name="connsiteX382" fmla="*/ 799256 w 956683"/>
                <a:gd name="connsiteY382" fmla="*/ 856642 h 1127126"/>
                <a:gd name="connsiteX383" fmla="*/ 755523 w 956683"/>
                <a:gd name="connsiteY383" fmla="*/ 850067 h 1127126"/>
                <a:gd name="connsiteX384" fmla="*/ 633597 w 956683"/>
                <a:gd name="connsiteY384" fmla="*/ 848228 h 1127126"/>
                <a:gd name="connsiteX385" fmla="*/ 649325 w 956683"/>
                <a:gd name="connsiteY385" fmla="*/ 849129 h 1127126"/>
                <a:gd name="connsiteX386" fmla="*/ 686808 w 956683"/>
                <a:gd name="connsiteY386" fmla="*/ 852885 h 1127126"/>
                <a:gd name="connsiteX387" fmla="*/ 705422 w 956683"/>
                <a:gd name="connsiteY387" fmla="*/ 855655 h 1127126"/>
                <a:gd name="connsiteX388" fmla="*/ 728039 w 956683"/>
                <a:gd name="connsiteY388" fmla="*/ 864156 h 1127126"/>
                <a:gd name="connsiteX389" fmla="*/ 728184 w 956683"/>
                <a:gd name="connsiteY389" fmla="*/ 864194 h 1127126"/>
                <a:gd name="connsiteX390" fmla="*/ 679311 w 956683"/>
                <a:gd name="connsiteY390" fmla="*/ 856642 h 1127126"/>
                <a:gd name="connsiteX391" fmla="*/ 644171 w 956683"/>
                <a:gd name="connsiteY391" fmla="*/ 850537 h 1127126"/>
                <a:gd name="connsiteX392" fmla="*/ 627781 w 956683"/>
                <a:gd name="connsiteY392" fmla="*/ 852717 h 1127126"/>
                <a:gd name="connsiteX393" fmla="*/ 630584 w 956683"/>
                <a:gd name="connsiteY393" fmla="*/ 849129 h 1127126"/>
                <a:gd name="connsiteX394" fmla="*/ 739284 w 956683"/>
                <a:gd name="connsiteY394" fmla="*/ 844299 h 1127126"/>
                <a:gd name="connsiteX395" fmla="*/ 825494 w 956683"/>
                <a:gd name="connsiteY395" fmla="*/ 856642 h 1127126"/>
                <a:gd name="connsiteX396" fmla="*/ 874221 w 956683"/>
                <a:gd name="connsiteY396" fmla="*/ 867912 h 1127126"/>
                <a:gd name="connsiteX397" fmla="*/ 903050 w 956683"/>
                <a:gd name="connsiteY397" fmla="*/ 874104 h 1127126"/>
                <a:gd name="connsiteX398" fmla="*/ 903133 w 956683"/>
                <a:gd name="connsiteY398" fmla="*/ 875549 h 1127126"/>
                <a:gd name="connsiteX399" fmla="*/ 893475 w 956683"/>
                <a:gd name="connsiteY399" fmla="*/ 874060 h 1127126"/>
                <a:gd name="connsiteX400" fmla="*/ 870473 w 956683"/>
                <a:gd name="connsiteY400" fmla="*/ 867912 h 1127126"/>
                <a:gd name="connsiteX401" fmla="*/ 810501 w 956683"/>
                <a:gd name="connsiteY401" fmla="*/ 856642 h 1127126"/>
                <a:gd name="connsiteX402" fmla="*/ 802394 w 956683"/>
                <a:gd name="connsiteY402" fmla="*/ 855594 h 1127126"/>
                <a:gd name="connsiteX403" fmla="*/ 667238 w 956683"/>
                <a:gd name="connsiteY403" fmla="*/ 841304 h 1127126"/>
                <a:gd name="connsiteX404" fmla="*/ 682607 w 956683"/>
                <a:gd name="connsiteY404" fmla="*/ 841548 h 1127126"/>
                <a:gd name="connsiteX405" fmla="*/ 709297 w 956683"/>
                <a:gd name="connsiteY405" fmla="*/ 852416 h 1127126"/>
                <a:gd name="connsiteX406" fmla="*/ 728796 w 956683"/>
                <a:gd name="connsiteY406" fmla="*/ 859134 h 1127126"/>
                <a:gd name="connsiteX407" fmla="*/ 705422 w 956683"/>
                <a:gd name="connsiteY407" fmla="*/ 855655 h 1127126"/>
                <a:gd name="connsiteX408" fmla="*/ 619638 w 956683"/>
                <a:gd name="connsiteY408" fmla="*/ 839657 h 1127126"/>
                <a:gd name="connsiteX409" fmla="*/ 621626 w 956683"/>
                <a:gd name="connsiteY409" fmla="*/ 851612 h 1127126"/>
                <a:gd name="connsiteX410" fmla="*/ 619339 w 956683"/>
                <a:gd name="connsiteY410" fmla="*/ 852885 h 1127126"/>
                <a:gd name="connsiteX411" fmla="*/ 617938 w 956683"/>
                <a:gd name="connsiteY411" fmla="*/ 855343 h 1127126"/>
                <a:gd name="connsiteX412" fmla="*/ 614858 w 956683"/>
                <a:gd name="connsiteY412" fmla="*/ 844231 h 1127126"/>
                <a:gd name="connsiteX413" fmla="*/ 615591 w 956683"/>
                <a:gd name="connsiteY413" fmla="*/ 841615 h 1127126"/>
                <a:gd name="connsiteX414" fmla="*/ 711001 w 956683"/>
                <a:gd name="connsiteY414" fmla="*/ 839566 h 1127126"/>
                <a:gd name="connsiteX415" fmla="*/ 724291 w 956683"/>
                <a:gd name="connsiteY415" fmla="*/ 841615 h 1127126"/>
                <a:gd name="connsiteX416" fmla="*/ 739284 w 956683"/>
                <a:gd name="connsiteY416" fmla="*/ 844299 h 1127126"/>
                <a:gd name="connsiteX417" fmla="*/ 720542 w 956683"/>
                <a:gd name="connsiteY417" fmla="*/ 841615 h 1127126"/>
                <a:gd name="connsiteX418" fmla="*/ 677646 w 956683"/>
                <a:gd name="connsiteY418" fmla="*/ 839528 h 1127126"/>
                <a:gd name="connsiteX419" fmla="*/ 694336 w 956683"/>
                <a:gd name="connsiteY419" fmla="*/ 841619 h 1127126"/>
                <a:gd name="connsiteX420" fmla="*/ 730057 w 956683"/>
                <a:gd name="connsiteY420" fmla="*/ 846239 h 1127126"/>
                <a:gd name="connsiteX421" fmla="*/ 755523 w 956683"/>
                <a:gd name="connsiteY421" fmla="*/ 850067 h 1127126"/>
                <a:gd name="connsiteX422" fmla="*/ 810501 w 956683"/>
                <a:gd name="connsiteY422" fmla="*/ 860399 h 1127126"/>
                <a:gd name="connsiteX423" fmla="*/ 854650 w 956683"/>
                <a:gd name="connsiteY423" fmla="*/ 868696 h 1127126"/>
                <a:gd name="connsiteX424" fmla="*/ 877969 w 956683"/>
                <a:gd name="connsiteY424" fmla="*/ 874956 h 1127126"/>
                <a:gd name="connsiteX425" fmla="*/ 903334 w 956683"/>
                <a:gd name="connsiteY425" fmla="*/ 879042 h 1127126"/>
                <a:gd name="connsiteX426" fmla="*/ 903338 w 956683"/>
                <a:gd name="connsiteY426" fmla="*/ 879101 h 1127126"/>
                <a:gd name="connsiteX427" fmla="*/ 865684 w 956683"/>
                <a:gd name="connsiteY427" fmla="*/ 875568 h 1127126"/>
                <a:gd name="connsiteX428" fmla="*/ 836739 w 956683"/>
                <a:gd name="connsiteY428" fmla="*/ 867912 h 1127126"/>
                <a:gd name="connsiteX429" fmla="*/ 769270 w 956683"/>
                <a:gd name="connsiteY429" fmla="*/ 856642 h 1127126"/>
                <a:gd name="connsiteX430" fmla="*/ 686808 w 956683"/>
                <a:gd name="connsiteY430" fmla="*/ 841615 h 1127126"/>
                <a:gd name="connsiteX431" fmla="*/ 682607 w 956683"/>
                <a:gd name="connsiteY431" fmla="*/ 841548 h 1127126"/>
                <a:gd name="connsiteX432" fmla="*/ 659745 w 956683"/>
                <a:gd name="connsiteY432" fmla="*/ 838488 h 1127126"/>
                <a:gd name="connsiteX433" fmla="*/ 667238 w 956683"/>
                <a:gd name="connsiteY433" fmla="*/ 841304 h 1127126"/>
                <a:gd name="connsiteX434" fmla="*/ 657290 w 956683"/>
                <a:gd name="connsiteY434" fmla="*/ 841146 h 1127126"/>
                <a:gd name="connsiteX435" fmla="*/ 633597 w 956683"/>
                <a:gd name="connsiteY435" fmla="*/ 848228 h 1127126"/>
                <a:gd name="connsiteX436" fmla="*/ 632927 w 956683"/>
                <a:gd name="connsiteY436" fmla="*/ 848189 h 1127126"/>
                <a:gd name="connsiteX437" fmla="*/ 621702 w 956683"/>
                <a:gd name="connsiteY437" fmla="*/ 852069 h 1127126"/>
                <a:gd name="connsiteX438" fmla="*/ 621626 w 956683"/>
                <a:gd name="connsiteY438" fmla="*/ 851612 h 1127126"/>
                <a:gd name="connsiteX439" fmla="*/ 640423 w 956683"/>
                <a:gd name="connsiteY439" fmla="*/ 841146 h 1127126"/>
                <a:gd name="connsiteX440" fmla="*/ 614959 w 956683"/>
                <a:gd name="connsiteY440" fmla="*/ 837993 h 1127126"/>
                <a:gd name="connsiteX441" fmla="*/ 614654 w 956683"/>
                <a:gd name="connsiteY441" fmla="*/ 843494 h 1127126"/>
                <a:gd name="connsiteX442" fmla="*/ 614858 w 956683"/>
                <a:gd name="connsiteY442" fmla="*/ 844231 h 1127126"/>
                <a:gd name="connsiteX443" fmla="*/ 608094 w 956683"/>
                <a:gd name="connsiteY443" fmla="*/ 868382 h 1127126"/>
                <a:gd name="connsiteX444" fmla="*/ 608532 w 956683"/>
                <a:gd name="connsiteY444" fmla="*/ 871840 h 1127126"/>
                <a:gd name="connsiteX445" fmla="*/ 606220 w 956683"/>
                <a:gd name="connsiteY445" fmla="*/ 875895 h 1127126"/>
                <a:gd name="connsiteX446" fmla="*/ 605994 w 956683"/>
                <a:gd name="connsiteY446" fmla="*/ 879017 h 1127126"/>
                <a:gd name="connsiteX447" fmla="*/ 604346 w 956683"/>
                <a:gd name="connsiteY447" fmla="*/ 864156 h 1127126"/>
                <a:gd name="connsiteX448" fmla="*/ 610437 w 956683"/>
                <a:gd name="connsiteY448" fmla="*/ 840206 h 1127126"/>
                <a:gd name="connsiteX449" fmla="*/ 669155 w 956683"/>
                <a:gd name="connsiteY449" fmla="*/ 836071 h 1127126"/>
                <a:gd name="connsiteX450" fmla="*/ 690556 w 956683"/>
                <a:gd name="connsiteY450" fmla="*/ 837859 h 1127126"/>
                <a:gd name="connsiteX451" fmla="*/ 746390 w 956683"/>
                <a:gd name="connsiteY451" fmla="*/ 848351 h 1127126"/>
                <a:gd name="connsiteX452" fmla="*/ 730057 w 956683"/>
                <a:gd name="connsiteY452" fmla="*/ 846239 h 1127126"/>
                <a:gd name="connsiteX453" fmla="*/ 724291 w 956683"/>
                <a:gd name="connsiteY453" fmla="*/ 845372 h 1127126"/>
                <a:gd name="connsiteX454" fmla="*/ 694336 w 956683"/>
                <a:gd name="connsiteY454" fmla="*/ 841619 h 1127126"/>
                <a:gd name="connsiteX455" fmla="*/ 694304 w 956683"/>
                <a:gd name="connsiteY455" fmla="*/ 841615 h 1127126"/>
                <a:gd name="connsiteX456" fmla="*/ 673428 w 956683"/>
                <a:gd name="connsiteY456" fmla="*/ 837811 h 1127126"/>
                <a:gd name="connsiteX457" fmla="*/ 648789 w 956683"/>
                <a:gd name="connsiteY457" fmla="*/ 834370 h 1127126"/>
                <a:gd name="connsiteX458" fmla="*/ 659417 w 956683"/>
                <a:gd name="connsiteY458" fmla="*/ 835258 h 1127126"/>
                <a:gd name="connsiteX459" fmla="*/ 673428 w 956683"/>
                <a:gd name="connsiteY459" fmla="*/ 837811 h 1127126"/>
                <a:gd name="connsiteX460" fmla="*/ 677646 w 956683"/>
                <a:gd name="connsiteY460" fmla="*/ 839528 h 1127126"/>
                <a:gd name="connsiteX461" fmla="*/ 664318 w 956683"/>
                <a:gd name="connsiteY461" fmla="*/ 837859 h 1127126"/>
                <a:gd name="connsiteX462" fmla="*/ 659745 w 956683"/>
                <a:gd name="connsiteY462" fmla="*/ 838488 h 1127126"/>
                <a:gd name="connsiteX463" fmla="*/ 635319 w 956683"/>
                <a:gd name="connsiteY463" fmla="*/ 830147 h 1127126"/>
                <a:gd name="connsiteX464" fmla="*/ 640805 w 956683"/>
                <a:gd name="connsiteY464" fmla="*/ 831369 h 1127126"/>
                <a:gd name="connsiteX465" fmla="*/ 648789 w 956683"/>
                <a:gd name="connsiteY465" fmla="*/ 834370 h 1127126"/>
                <a:gd name="connsiteX466" fmla="*/ 645577 w 956683"/>
                <a:gd name="connsiteY466" fmla="*/ 834102 h 1127126"/>
                <a:gd name="connsiteX467" fmla="*/ 629178 w 956683"/>
                <a:gd name="connsiteY467" fmla="*/ 835041 h 1127126"/>
                <a:gd name="connsiteX468" fmla="*/ 619638 w 956683"/>
                <a:gd name="connsiteY468" fmla="*/ 839657 h 1127126"/>
                <a:gd name="connsiteX469" fmla="*/ 619339 w 956683"/>
                <a:gd name="connsiteY469" fmla="*/ 837859 h 1127126"/>
                <a:gd name="connsiteX470" fmla="*/ 620137 w 956683"/>
                <a:gd name="connsiteY470" fmla="*/ 835458 h 1127126"/>
                <a:gd name="connsiteX471" fmla="*/ 630584 w 956683"/>
                <a:gd name="connsiteY471" fmla="*/ 830345 h 1127126"/>
                <a:gd name="connsiteX472" fmla="*/ 650575 w 956683"/>
                <a:gd name="connsiteY472" fmla="*/ 829510 h 1127126"/>
                <a:gd name="connsiteX473" fmla="*/ 664318 w 956683"/>
                <a:gd name="connsiteY473" fmla="*/ 834102 h 1127126"/>
                <a:gd name="connsiteX474" fmla="*/ 669155 w 956683"/>
                <a:gd name="connsiteY474" fmla="*/ 836071 h 1127126"/>
                <a:gd name="connsiteX475" fmla="*/ 659417 w 956683"/>
                <a:gd name="connsiteY475" fmla="*/ 835258 h 1127126"/>
                <a:gd name="connsiteX476" fmla="*/ 653073 w 956683"/>
                <a:gd name="connsiteY476" fmla="*/ 834102 h 1127126"/>
                <a:gd name="connsiteX477" fmla="*/ 640805 w 956683"/>
                <a:gd name="connsiteY477" fmla="*/ 831369 h 1127126"/>
                <a:gd name="connsiteX478" fmla="*/ 638080 w 956683"/>
                <a:gd name="connsiteY478" fmla="*/ 830345 h 1127126"/>
                <a:gd name="connsiteX479" fmla="*/ 637009 w 956683"/>
                <a:gd name="connsiteY479" fmla="*/ 830077 h 1127126"/>
                <a:gd name="connsiteX480" fmla="*/ 644078 w 956683"/>
                <a:gd name="connsiteY480" fmla="*/ 827340 h 1127126"/>
                <a:gd name="connsiteX481" fmla="*/ 668067 w 956683"/>
                <a:gd name="connsiteY481" fmla="*/ 830345 h 1127126"/>
                <a:gd name="connsiteX482" fmla="*/ 711001 w 956683"/>
                <a:gd name="connsiteY482" fmla="*/ 839566 h 1127126"/>
                <a:gd name="connsiteX483" fmla="*/ 675563 w 956683"/>
                <a:gd name="connsiteY483" fmla="*/ 834102 h 1127126"/>
                <a:gd name="connsiteX484" fmla="*/ 653074 w 956683"/>
                <a:gd name="connsiteY484" fmla="*/ 829406 h 1127126"/>
                <a:gd name="connsiteX485" fmla="*/ 650575 w 956683"/>
                <a:gd name="connsiteY485" fmla="*/ 829510 h 1127126"/>
                <a:gd name="connsiteX486" fmla="*/ 623087 w 956683"/>
                <a:gd name="connsiteY486" fmla="*/ 826588 h 1127126"/>
                <a:gd name="connsiteX487" fmla="*/ 637009 w 956683"/>
                <a:gd name="connsiteY487" fmla="*/ 830077 h 1127126"/>
                <a:gd name="connsiteX488" fmla="*/ 635319 w 956683"/>
                <a:gd name="connsiteY488" fmla="*/ 830147 h 1127126"/>
                <a:gd name="connsiteX489" fmla="*/ 622829 w 956683"/>
                <a:gd name="connsiteY489" fmla="*/ 827366 h 1127126"/>
                <a:gd name="connsiteX490" fmla="*/ 619339 w 956683"/>
                <a:gd name="connsiteY490" fmla="*/ 826588 h 1127126"/>
                <a:gd name="connsiteX491" fmla="*/ 622829 w 956683"/>
                <a:gd name="connsiteY491" fmla="*/ 827366 h 1127126"/>
                <a:gd name="connsiteX492" fmla="*/ 620137 w 956683"/>
                <a:gd name="connsiteY492" fmla="*/ 835458 h 1127126"/>
                <a:gd name="connsiteX493" fmla="*/ 614959 w 956683"/>
                <a:gd name="connsiteY493" fmla="*/ 837993 h 1127126"/>
                <a:gd name="connsiteX494" fmla="*/ 615538 w 956683"/>
                <a:gd name="connsiteY494" fmla="*/ 827541 h 1127126"/>
                <a:gd name="connsiteX495" fmla="*/ 607157 w 956683"/>
                <a:gd name="connsiteY495" fmla="*/ 824710 h 1127126"/>
                <a:gd name="connsiteX496" fmla="*/ 617383 w 956683"/>
                <a:gd name="connsiteY496" fmla="*/ 825331 h 1127126"/>
                <a:gd name="connsiteX497" fmla="*/ 615591 w 956683"/>
                <a:gd name="connsiteY497" fmla="*/ 826588 h 1127126"/>
                <a:gd name="connsiteX498" fmla="*/ 615538 w 956683"/>
                <a:gd name="connsiteY498" fmla="*/ 827541 h 1127126"/>
                <a:gd name="connsiteX499" fmla="*/ 604346 w 956683"/>
                <a:gd name="connsiteY499" fmla="*/ 830345 h 1127126"/>
                <a:gd name="connsiteX500" fmla="*/ 596850 w 956683"/>
                <a:gd name="connsiteY500" fmla="*/ 849129 h 1127126"/>
                <a:gd name="connsiteX501" fmla="*/ 605613 w 956683"/>
                <a:gd name="connsiteY501" fmla="*/ 884262 h 1127126"/>
                <a:gd name="connsiteX502" fmla="*/ 604346 w 956683"/>
                <a:gd name="connsiteY502" fmla="*/ 901723 h 1127126"/>
                <a:gd name="connsiteX503" fmla="*/ 605222 w 956683"/>
                <a:gd name="connsiteY503" fmla="*/ 909432 h 1127126"/>
                <a:gd name="connsiteX504" fmla="*/ 604346 w 956683"/>
                <a:gd name="connsiteY504" fmla="*/ 905480 h 1127126"/>
                <a:gd name="connsiteX505" fmla="*/ 596850 w 956683"/>
                <a:gd name="connsiteY505" fmla="*/ 871669 h 1127126"/>
                <a:gd name="connsiteX506" fmla="*/ 593101 w 956683"/>
                <a:gd name="connsiteY506" fmla="*/ 845372 h 1127126"/>
                <a:gd name="connsiteX507" fmla="*/ 607157 w 956683"/>
                <a:gd name="connsiteY507" fmla="*/ 824710 h 1127126"/>
                <a:gd name="connsiteX508" fmla="*/ 921990 w 956683"/>
                <a:gd name="connsiteY508" fmla="*/ 824491 h 1127126"/>
                <a:gd name="connsiteX509" fmla="*/ 922949 w 956683"/>
                <a:gd name="connsiteY509" fmla="*/ 834102 h 1127126"/>
                <a:gd name="connsiteX510" fmla="*/ 915452 w 956683"/>
                <a:gd name="connsiteY510" fmla="*/ 871669 h 1127126"/>
                <a:gd name="connsiteX511" fmla="*/ 913846 w 956683"/>
                <a:gd name="connsiteY511" fmla="*/ 872743 h 1127126"/>
                <a:gd name="connsiteX512" fmla="*/ 919200 w 956683"/>
                <a:gd name="connsiteY512" fmla="*/ 856642 h 1127126"/>
                <a:gd name="connsiteX513" fmla="*/ 630584 w 956683"/>
                <a:gd name="connsiteY513" fmla="*/ 822832 h 1127126"/>
                <a:gd name="connsiteX514" fmla="*/ 644078 w 956683"/>
                <a:gd name="connsiteY514" fmla="*/ 827340 h 1127126"/>
                <a:gd name="connsiteX515" fmla="*/ 638080 w 956683"/>
                <a:gd name="connsiteY515" fmla="*/ 826588 h 1127126"/>
                <a:gd name="connsiteX516" fmla="*/ 617383 w 956683"/>
                <a:gd name="connsiteY516" fmla="*/ 825331 h 1127126"/>
                <a:gd name="connsiteX517" fmla="*/ 620276 w 956683"/>
                <a:gd name="connsiteY517" fmla="*/ 823301 h 1127126"/>
                <a:gd name="connsiteX518" fmla="*/ 630584 w 956683"/>
                <a:gd name="connsiteY518" fmla="*/ 822832 h 1127126"/>
                <a:gd name="connsiteX519" fmla="*/ 926878 w 956683"/>
                <a:gd name="connsiteY519" fmla="*/ 814051 h 1127126"/>
                <a:gd name="connsiteX520" fmla="*/ 927165 w 956683"/>
                <a:gd name="connsiteY520" fmla="*/ 835980 h 1127126"/>
                <a:gd name="connsiteX521" fmla="*/ 919200 w 956683"/>
                <a:gd name="connsiteY521" fmla="*/ 871669 h 1127126"/>
                <a:gd name="connsiteX522" fmla="*/ 916701 w 956683"/>
                <a:gd name="connsiteY522" fmla="*/ 874800 h 1127126"/>
                <a:gd name="connsiteX523" fmla="*/ 922949 w 956683"/>
                <a:gd name="connsiteY523" fmla="*/ 852885 h 1127126"/>
                <a:gd name="connsiteX524" fmla="*/ 926697 w 956683"/>
                <a:gd name="connsiteY524" fmla="*/ 815318 h 1127126"/>
                <a:gd name="connsiteX525" fmla="*/ 44138 w 956683"/>
                <a:gd name="connsiteY525" fmla="*/ 807867 h 1127126"/>
                <a:gd name="connsiteX526" fmla="*/ 44131 w 956683"/>
                <a:gd name="connsiteY526" fmla="*/ 808662 h 1127126"/>
                <a:gd name="connsiteX527" fmla="*/ 39543 w 956683"/>
                <a:gd name="connsiteY527" fmla="*/ 887060 h 1127126"/>
                <a:gd name="connsiteX528" fmla="*/ 37559 w 956683"/>
                <a:gd name="connsiteY528" fmla="*/ 905926 h 1127126"/>
                <a:gd name="connsiteX529" fmla="*/ 37559 w 956683"/>
                <a:gd name="connsiteY529" fmla="*/ 909685 h 1127126"/>
                <a:gd name="connsiteX530" fmla="*/ 35832 w 956683"/>
                <a:gd name="connsiteY530" fmla="*/ 930238 h 1127126"/>
                <a:gd name="connsiteX531" fmla="*/ 40597 w 956683"/>
                <a:gd name="connsiteY531" fmla="*/ 837234 h 1127126"/>
                <a:gd name="connsiteX532" fmla="*/ 48036 w 956683"/>
                <a:gd name="connsiteY532" fmla="*/ 806303 h 1127126"/>
                <a:gd name="connsiteX533" fmla="*/ 47992 w 956683"/>
                <a:gd name="connsiteY533" fmla="*/ 811429 h 1127126"/>
                <a:gd name="connsiteX534" fmla="*/ 44601 w 956683"/>
                <a:gd name="connsiteY534" fmla="*/ 855180 h 1127126"/>
                <a:gd name="connsiteX535" fmla="*/ 38765 w 956683"/>
                <a:gd name="connsiteY535" fmla="*/ 900346 h 1127126"/>
                <a:gd name="connsiteX536" fmla="*/ 39543 w 956683"/>
                <a:gd name="connsiteY536" fmla="*/ 887060 h 1127126"/>
                <a:gd name="connsiteX537" fmla="*/ 44314 w 956683"/>
                <a:gd name="connsiteY537" fmla="*/ 787343 h 1127126"/>
                <a:gd name="connsiteX538" fmla="*/ 44227 w 956683"/>
                <a:gd name="connsiteY538" fmla="*/ 797557 h 1127126"/>
                <a:gd name="connsiteX539" fmla="*/ 41315 w 956683"/>
                <a:gd name="connsiteY539" fmla="*/ 823228 h 1127126"/>
                <a:gd name="connsiteX540" fmla="*/ 40597 w 956683"/>
                <a:gd name="connsiteY540" fmla="*/ 837234 h 1127126"/>
                <a:gd name="connsiteX541" fmla="*/ 30047 w 956683"/>
                <a:gd name="connsiteY541" fmla="*/ 924722 h 1127126"/>
                <a:gd name="connsiteX542" fmla="*/ 23902 w 956683"/>
                <a:gd name="connsiteY542" fmla="*/ 1013907 h 1127126"/>
                <a:gd name="connsiteX543" fmla="*/ 30472 w 956683"/>
                <a:gd name="connsiteY543" fmla="*/ 911317 h 1127126"/>
                <a:gd name="connsiteX544" fmla="*/ 37559 w 956683"/>
                <a:gd name="connsiteY544" fmla="*/ 857059 h 1127126"/>
                <a:gd name="connsiteX545" fmla="*/ 49824 w 956683"/>
                <a:gd name="connsiteY545" fmla="*/ 760712 h 1127126"/>
                <a:gd name="connsiteX546" fmla="*/ 48888 w 956683"/>
                <a:gd name="connsiteY546" fmla="*/ 798208 h 1127126"/>
                <a:gd name="connsiteX547" fmla="*/ 48826 w 956683"/>
                <a:gd name="connsiteY547" fmla="*/ 798794 h 1127126"/>
                <a:gd name="connsiteX548" fmla="*/ 48036 w 956683"/>
                <a:gd name="connsiteY548" fmla="*/ 806303 h 1127126"/>
                <a:gd name="connsiteX549" fmla="*/ 48320 w 956683"/>
                <a:gd name="connsiteY549" fmla="*/ 773184 h 1127126"/>
                <a:gd name="connsiteX550" fmla="*/ 48429 w 956683"/>
                <a:gd name="connsiteY550" fmla="*/ 760511 h 1127126"/>
                <a:gd name="connsiteX551" fmla="*/ 48320 w 956683"/>
                <a:gd name="connsiteY551" fmla="*/ 773184 h 1127126"/>
                <a:gd name="connsiteX552" fmla="*/ 44138 w 956683"/>
                <a:gd name="connsiteY552" fmla="*/ 807867 h 1127126"/>
                <a:gd name="connsiteX553" fmla="*/ 44227 w 956683"/>
                <a:gd name="connsiteY553" fmla="*/ 797557 h 1127126"/>
                <a:gd name="connsiteX554" fmla="*/ 53321 w 956683"/>
                <a:gd name="connsiteY554" fmla="*/ 756058 h 1127126"/>
                <a:gd name="connsiteX555" fmla="*/ 52582 w 956683"/>
                <a:gd name="connsiteY555" fmla="*/ 785637 h 1127126"/>
                <a:gd name="connsiteX556" fmla="*/ 45070 w 956683"/>
                <a:gd name="connsiteY556" fmla="*/ 894649 h 1127126"/>
                <a:gd name="connsiteX557" fmla="*/ 42124 w 956683"/>
                <a:gd name="connsiteY557" fmla="*/ 922176 h 1127126"/>
                <a:gd name="connsiteX558" fmla="*/ 47887 w 956683"/>
                <a:gd name="connsiteY558" fmla="*/ 823698 h 1127126"/>
                <a:gd name="connsiteX559" fmla="*/ 47992 w 956683"/>
                <a:gd name="connsiteY559" fmla="*/ 811429 h 1127126"/>
                <a:gd name="connsiteX560" fmla="*/ 48826 w 956683"/>
                <a:gd name="connsiteY560" fmla="*/ 800674 h 1127126"/>
                <a:gd name="connsiteX561" fmla="*/ 48888 w 956683"/>
                <a:gd name="connsiteY561" fmla="*/ 798208 h 1127126"/>
                <a:gd name="connsiteX562" fmla="*/ 49876 w 956683"/>
                <a:gd name="connsiteY562" fmla="*/ 729943 h 1127126"/>
                <a:gd name="connsiteX563" fmla="*/ 50235 w 956683"/>
                <a:gd name="connsiteY563" fmla="*/ 744288 h 1127126"/>
                <a:gd name="connsiteX564" fmla="*/ 50225 w 956683"/>
                <a:gd name="connsiteY564" fmla="*/ 744682 h 1127126"/>
                <a:gd name="connsiteX565" fmla="*/ 48429 w 956683"/>
                <a:gd name="connsiteY565" fmla="*/ 760511 h 1127126"/>
                <a:gd name="connsiteX566" fmla="*/ 48576 w 956683"/>
                <a:gd name="connsiteY566" fmla="*/ 743359 h 1127126"/>
                <a:gd name="connsiteX567" fmla="*/ 53612 w 956683"/>
                <a:gd name="connsiteY567" fmla="*/ 714098 h 1127126"/>
                <a:gd name="connsiteX568" fmla="*/ 53926 w 956683"/>
                <a:gd name="connsiteY568" fmla="*/ 726694 h 1127126"/>
                <a:gd name="connsiteX569" fmla="*/ 49824 w 956683"/>
                <a:gd name="connsiteY569" fmla="*/ 760712 h 1127126"/>
                <a:gd name="connsiteX570" fmla="*/ 50225 w 956683"/>
                <a:gd name="connsiteY570" fmla="*/ 744682 h 1127126"/>
                <a:gd name="connsiteX571" fmla="*/ 53521 w 956683"/>
                <a:gd name="connsiteY571" fmla="*/ 715625 h 1127126"/>
                <a:gd name="connsiteX572" fmla="*/ 918339 w 956683"/>
                <a:gd name="connsiteY572" fmla="*/ 696355 h 1127126"/>
                <a:gd name="connsiteX573" fmla="*/ 919200 w 956683"/>
                <a:gd name="connsiteY573" fmla="*/ 721400 h 1127126"/>
                <a:gd name="connsiteX574" fmla="*/ 919200 w 956683"/>
                <a:gd name="connsiteY574" fmla="*/ 758967 h 1127126"/>
                <a:gd name="connsiteX575" fmla="*/ 924933 w 956683"/>
                <a:gd name="connsiteY575" fmla="*/ 790568 h 1127126"/>
                <a:gd name="connsiteX576" fmla="*/ 921990 w 956683"/>
                <a:gd name="connsiteY576" fmla="*/ 824491 h 1127126"/>
                <a:gd name="connsiteX577" fmla="*/ 915452 w 956683"/>
                <a:gd name="connsiteY577" fmla="*/ 758967 h 1127126"/>
                <a:gd name="connsiteX578" fmla="*/ 915452 w 956683"/>
                <a:gd name="connsiteY578" fmla="*/ 738305 h 1127126"/>
                <a:gd name="connsiteX579" fmla="*/ 915452 w 956683"/>
                <a:gd name="connsiteY579" fmla="*/ 687590 h 1127126"/>
                <a:gd name="connsiteX580" fmla="*/ 915452 w 956683"/>
                <a:gd name="connsiteY580" fmla="*/ 717643 h 1127126"/>
                <a:gd name="connsiteX581" fmla="*/ 915452 w 956683"/>
                <a:gd name="connsiteY581" fmla="*/ 738305 h 1127126"/>
                <a:gd name="connsiteX582" fmla="*/ 911704 w 956683"/>
                <a:gd name="connsiteY582" fmla="*/ 792778 h 1127126"/>
                <a:gd name="connsiteX583" fmla="*/ 907956 w 956683"/>
                <a:gd name="connsiteY583" fmla="*/ 845372 h 1127126"/>
                <a:gd name="connsiteX584" fmla="*/ 906550 w 956683"/>
                <a:gd name="connsiteY584" fmla="*/ 869791 h 1127126"/>
                <a:gd name="connsiteX585" fmla="*/ 906845 w 956683"/>
                <a:gd name="connsiteY585" fmla="*/ 874919 h 1127126"/>
                <a:gd name="connsiteX586" fmla="*/ 903050 w 956683"/>
                <a:gd name="connsiteY586" fmla="*/ 874104 h 1127126"/>
                <a:gd name="connsiteX587" fmla="*/ 902802 w 956683"/>
                <a:gd name="connsiteY587" fmla="*/ 869791 h 1127126"/>
                <a:gd name="connsiteX588" fmla="*/ 904207 w 956683"/>
                <a:gd name="connsiteY588" fmla="*/ 845372 h 1127126"/>
                <a:gd name="connsiteX589" fmla="*/ 907956 w 956683"/>
                <a:gd name="connsiteY589" fmla="*/ 792778 h 1127126"/>
                <a:gd name="connsiteX590" fmla="*/ 915452 w 956683"/>
                <a:gd name="connsiteY590" fmla="*/ 687590 h 1127126"/>
                <a:gd name="connsiteX591" fmla="*/ 57116 w 956683"/>
                <a:gd name="connsiteY591" fmla="*/ 655229 h 1127126"/>
                <a:gd name="connsiteX592" fmla="*/ 53612 w 956683"/>
                <a:gd name="connsiteY592" fmla="*/ 714098 h 1127126"/>
                <a:gd name="connsiteX593" fmla="*/ 53161 w 956683"/>
                <a:gd name="connsiteY593" fmla="*/ 696045 h 1127126"/>
                <a:gd name="connsiteX594" fmla="*/ 58759 w 956683"/>
                <a:gd name="connsiteY594" fmla="*/ 627629 h 1127126"/>
                <a:gd name="connsiteX595" fmla="*/ 58685 w 956683"/>
                <a:gd name="connsiteY595" fmla="*/ 639035 h 1127126"/>
                <a:gd name="connsiteX596" fmla="*/ 57116 w 956683"/>
                <a:gd name="connsiteY596" fmla="*/ 655229 h 1127126"/>
                <a:gd name="connsiteX597" fmla="*/ 48826 w 956683"/>
                <a:gd name="connsiteY597" fmla="*/ 618361 h 1127126"/>
                <a:gd name="connsiteX598" fmla="*/ 52582 w 956683"/>
                <a:gd name="connsiteY598" fmla="*/ 672866 h 1127126"/>
                <a:gd name="connsiteX599" fmla="*/ 53161 w 956683"/>
                <a:gd name="connsiteY599" fmla="*/ 696045 h 1127126"/>
                <a:gd name="connsiteX600" fmla="*/ 49876 w 956683"/>
                <a:gd name="connsiteY600" fmla="*/ 729943 h 1127126"/>
                <a:gd name="connsiteX601" fmla="*/ 48826 w 956683"/>
                <a:gd name="connsiteY601" fmla="*/ 687903 h 1127126"/>
                <a:gd name="connsiteX602" fmla="*/ 939622 w 956683"/>
                <a:gd name="connsiteY602" fmla="*/ 616212 h 1127126"/>
                <a:gd name="connsiteX603" fmla="*/ 941062 w 956683"/>
                <a:gd name="connsiteY603" fmla="*/ 658080 h 1127126"/>
                <a:gd name="connsiteX604" fmla="*/ 934193 w 956683"/>
                <a:gd name="connsiteY604" fmla="*/ 762724 h 1127126"/>
                <a:gd name="connsiteX605" fmla="*/ 926878 w 956683"/>
                <a:gd name="connsiteY605" fmla="*/ 814051 h 1127126"/>
                <a:gd name="connsiteX606" fmla="*/ 926697 w 956683"/>
                <a:gd name="connsiteY606" fmla="*/ 800291 h 1127126"/>
                <a:gd name="connsiteX607" fmla="*/ 924933 w 956683"/>
                <a:gd name="connsiteY607" fmla="*/ 790568 h 1127126"/>
                <a:gd name="connsiteX608" fmla="*/ 926697 w 956683"/>
                <a:gd name="connsiteY608" fmla="*/ 770238 h 1127126"/>
                <a:gd name="connsiteX609" fmla="*/ 937942 w 956683"/>
                <a:gd name="connsiteY609" fmla="*/ 665049 h 1127126"/>
                <a:gd name="connsiteX610" fmla="*/ 43593 w 956683"/>
                <a:gd name="connsiteY610" fmla="*/ 611961 h 1127126"/>
                <a:gd name="connsiteX611" fmla="*/ 48826 w 956683"/>
                <a:gd name="connsiteY611" fmla="*/ 687903 h 1127126"/>
                <a:gd name="connsiteX612" fmla="*/ 48826 w 956683"/>
                <a:gd name="connsiteY612" fmla="*/ 714216 h 1127126"/>
                <a:gd name="connsiteX613" fmla="*/ 48576 w 956683"/>
                <a:gd name="connsiteY613" fmla="*/ 743359 h 1127126"/>
                <a:gd name="connsiteX614" fmla="*/ 44314 w 956683"/>
                <a:gd name="connsiteY614" fmla="*/ 787343 h 1127126"/>
                <a:gd name="connsiteX615" fmla="*/ 45070 w 956683"/>
                <a:gd name="connsiteY615" fmla="*/ 699180 h 1127126"/>
                <a:gd name="connsiteX616" fmla="*/ 61001 w 956683"/>
                <a:gd name="connsiteY616" fmla="*/ 604458 h 1127126"/>
                <a:gd name="connsiteX617" fmla="*/ 60094 w 956683"/>
                <a:gd name="connsiteY617" fmla="*/ 691662 h 1127126"/>
                <a:gd name="connsiteX618" fmla="*/ 53321 w 956683"/>
                <a:gd name="connsiteY618" fmla="*/ 756058 h 1127126"/>
                <a:gd name="connsiteX619" fmla="*/ 53990 w 956683"/>
                <a:gd name="connsiteY619" fmla="*/ 729252 h 1127126"/>
                <a:gd name="connsiteX620" fmla="*/ 53926 w 956683"/>
                <a:gd name="connsiteY620" fmla="*/ 726694 h 1127126"/>
                <a:gd name="connsiteX621" fmla="*/ 56338 w 956683"/>
                <a:gd name="connsiteY621" fmla="*/ 706698 h 1127126"/>
                <a:gd name="connsiteX622" fmla="*/ 943611 w 956683"/>
                <a:gd name="connsiteY622" fmla="*/ 594986 h 1127126"/>
                <a:gd name="connsiteX623" fmla="*/ 945438 w 956683"/>
                <a:gd name="connsiteY623" fmla="*/ 646266 h 1127126"/>
                <a:gd name="connsiteX624" fmla="*/ 941690 w 956683"/>
                <a:gd name="connsiteY624" fmla="*/ 751454 h 1127126"/>
                <a:gd name="connsiteX625" fmla="*/ 934193 w 956683"/>
                <a:gd name="connsiteY625" fmla="*/ 804048 h 1127126"/>
                <a:gd name="connsiteX626" fmla="*/ 934193 w 956683"/>
                <a:gd name="connsiteY626" fmla="*/ 830345 h 1127126"/>
                <a:gd name="connsiteX627" fmla="*/ 934193 w 956683"/>
                <a:gd name="connsiteY627" fmla="*/ 852885 h 1127126"/>
                <a:gd name="connsiteX628" fmla="*/ 930445 w 956683"/>
                <a:gd name="connsiteY628" fmla="*/ 894209 h 1127126"/>
                <a:gd name="connsiteX629" fmla="*/ 904207 w 956683"/>
                <a:gd name="connsiteY629" fmla="*/ 928020 h 1127126"/>
                <a:gd name="connsiteX630" fmla="*/ 829242 w 956683"/>
                <a:gd name="connsiteY630" fmla="*/ 995641 h 1127126"/>
                <a:gd name="connsiteX631" fmla="*/ 816742 w 956683"/>
                <a:gd name="connsiteY631" fmla="*/ 1004040 h 1127126"/>
                <a:gd name="connsiteX632" fmla="*/ 833551 w 956683"/>
                <a:gd name="connsiteY632" fmla="*/ 986193 h 1127126"/>
                <a:gd name="connsiteX633" fmla="*/ 847515 w 956683"/>
                <a:gd name="connsiteY633" fmla="*/ 975918 h 1127126"/>
                <a:gd name="connsiteX634" fmla="*/ 881718 w 956683"/>
                <a:gd name="connsiteY634" fmla="*/ 943047 h 1127126"/>
                <a:gd name="connsiteX635" fmla="*/ 911704 w 956683"/>
                <a:gd name="connsiteY635" fmla="*/ 912993 h 1127126"/>
                <a:gd name="connsiteX636" fmla="*/ 930445 w 956683"/>
                <a:gd name="connsiteY636" fmla="*/ 879182 h 1127126"/>
                <a:gd name="connsiteX637" fmla="*/ 930445 w 956683"/>
                <a:gd name="connsiteY637" fmla="*/ 830345 h 1127126"/>
                <a:gd name="connsiteX638" fmla="*/ 934193 w 956683"/>
                <a:gd name="connsiteY638" fmla="*/ 781508 h 1127126"/>
                <a:gd name="connsiteX639" fmla="*/ 941690 w 956683"/>
                <a:gd name="connsiteY639" fmla="*/ 676319 h 1127126"/>
                <a:gd name="connsiteX640" fmla="*/ 941062 w 956683"/>
                <a:gd name="connsiteY640" fmla="*/ 658080 h 1127126"/>
                <a:gd name="connsiteX641" fmla="*/ 941221 w 956683"/>
                <a:gd name="connsiteY641" fmla="*/ 655657 h 1127126"/>
                <a:gd name="connsiteX642" fmla="*/ 58971 w 956683"/>
                <a:gd name="connsiteY642" fmla="*/ 594721 h 1127126"/>
                <a:gd name="connsiteX643" fmla="*/ 60094 w 956683"/>
                <a:gd name="connsiteY643" fmla="*/ 605204 h 1127126"/>
                <a:gd name="connsiteX644" fmla="*/ 58759 w 956683"/>
                <a:gd name="connsiteY644" fmla="*/ 627629 h 1127126"/>
                <a:gd name="connsiteX645" fmla="*/ 40041 w 956683"/>
                <a:gd name="connsiteY645" fmla="*/ 417889 h 1127126"/>
                <a:gd name="connsiteX646" fmla="*/ 48826 w 956683"/>
                <a:gd name="connsiteY646" fmla="*/ 499951 h 1127126"/>
                <a:gd name="connsiteX647" fmla="*/ 48826 w 956683"/>
                <a:gd name="connsiteY647" fmla="*/ 618361 h 1127126"/>
                <a:gd name="connsiteX648" fmla="*/ 45070 w 956683"/>
                <a:gd name="connsiteY648" fmla="*/ 563855 h 1127126"/>
                <a:gd name="connsiteX649" fmla="*/ 41315 w 956683"/>
                <a:gd name="connsiteY649" fmla="*/ 454843 h 1127126"/>
                <a:gd name="connsiteX650" fmla="*/ 44990 w 956683"/>
                <a:gd name="connsiteY650" fmla="*/ 416917 h 1127126"/>
                <a:gd name="connsiteX651" fmla="*/ 52113 w 956683"/>
                <a:gd name="connsiteY651" fmla="*/ 477397 h 1127126"/>
                <a:gd name="connsiteX652" fmla="*/ 59191 w 956683"/>
                <a:gd name="connsiteY652" fmla="*/ 560763 h 1127126"/>
                <a:gd name="connsiteX653" fmla="*/ 58971 w 956683"/>
                <a:gd name="connsiteY653" fmla="*/ 594721 h 1127126"/>
                <a:gd name="connsiteX654" fmla="*/ 48826 w 956683"/>
                <a:gd name="connsiteY654" fmla="*/ 499951 h 1127126"/>
                <a:gd name="connsiteX655" fmla="*/ 48826 w 956683"/>
                <a:gd name="connsiteY655" fmla="*/ 492433 h 1127126"/>
                <a:gd name="connsiteX656" fmla="*/ 919380 w 956683"/>
                <a:gd name="connsiteY656" fmla="*/ 387052 h 1127126"/>
                <a:gd name="connsiteX657" fmla="*/ 915452 w 956683"/>
                <a:gd name="connsiteY657" fmla="*/ 477213 h 1127126"/>
                <a:gd name="connsiteX658" fmla="*/ 915452 w 956683"/>
                <a:gd name="connsiteY658" fmla="*/ 503510 h 1127126"/>
                <a:gd name="connsiteX659" fmla="*/ 915452 w 956683"/>
                <a:gd name="connsiteY659" fmla="*/ 612455 h 1127126"/>
                <a:gd name="connsiteX660" fmla="*/ 915452 w 956683"/>
                <a:gd name="connsiteY660" fmla="*/ 661292 h 1127126"/>
                <a:gd name="connsiteX661" fmla="*/ 911704 w 956683"/>
                <a:gd name="connsiteY661" fmla="*/ 556104 h 1127126"/>
                <a:gd name="connsiteX662" fmla="*/ 915452 w 956683"/>
                <a:gd name="connsiteY662" fmla="*/ 447159 h 1127126"/>
                <a:gd name="connsiteX663" fmla="*/ 924335 w 956683"/>
                <a:gd name="connsiteY663" fmla="*/ 362195 h 1127126"/>
                <a:gd name="connsiteX664" fmla="*/ 922949 w 956683"/>
                <a:gd name="connsiteY664" fmla="*/ 465943 h 1127126"/>
                <a:gd name="connsiteX665" fmla="*/ 919200 w 956683"/>
                <a:gd name="connsiteY665" fmla="*/ 683833 h 1127126"/>
                <a:gd name="connsiteX666" fmla="*/ 918339 w 956683"/>
                <a:gd name="connsiteY666" fmla="*/ 696355 h 1127126"/>
                <a:gd name="connsiteX667" fmla="*/ 915452 w 956683"/>
                <a:gd name="connsiteY667" fmla="*/ 612455 h 1127126"/>
                <a:gd name="connsiteX668" fmla="*/ 915452 w 956683"/>
                <a:gd name="connsiteY668" fmla="*/ 503510 h 1127126"/>
                <a:gd name="connsiteX669" fmla="*/ 922949 w 956683"/>
                <a:gd name="connsiteY669" fmla="*/ 398322 h 1127126"/>
                <a:gd name="connsiteX670" fmla="*/ 33432 w 956683"/>
                <a:gd name="connsiteY670" fmla="*/ 350085 h 1127126"/>
                <a:gd name="connsiteX671" fmla="*/ 37559 w 956683"/>
                <a:gd name="connsiteY671" fmla="*/ 394698 h 1127126"/>
                <a:gd name="connsiteX672" fmla="*/ 39013 w 956683"/>
                <a:gd name="connsiteY672" fmla="*/ 408279 h 1127126"/>
                <a:gd name="connsiteX673" fmla="*/ 41315 w 956683"/>
                <a:gd name="connsiteY673" fmla="*/ 477397 h 1127126"/>
                <a:gd name="connsiteX674" fmla="*/ 43593 w 956683"/>
                <a:gd name="connsiteY674" fmla="*/ 611961 h 1127126"/>
                <a:gd name="connsiteX675" fmla="*/ 41315 w 956683"/>
                <a:gd name="connsiteY675" fmla="*/ 578891 h 1127126"/>
                <a:gd name="connsiteX676" fmla="*/ 37559 w 956683"/>
                <a:gd name="connsiteY676" fmla="*/ 469879 h 1127126"/>
                <a:gd name="connsiteX677" fmla="*/ 36636 w 956683"/>
                <a:gd name="connsiteY677" fmla="*/ 337843 h 1127126"/>
                <a:gd name="connsiteX678" fmla="*/ 37699 w 956683"/>
                <a:gd name="connsiteY678" fmla="*/ 349892 h 1127126"/>
                <a:gd name="connsiteX679" fmla="*/ 40041 w 956683"/>
                <a:gd name="connsiteY679" fmla="*/ 417889 h 1127126"/>
                <a:gd name="connsiteX680" fmla="*/ 39013 w 956683"/>
                <a:gd name="connsiteY680" fmla="*/ 408279 h 1127126"/>
                <a:gd name="connsiteX681" fmla="*/ 37559 w 956683"/>
                <a:gd name="connsiteY681" fmla="*/ 364626 h 1127126"/>
                <a:gd name="connsiteX682" fmla="*/ 925015 w 956683"/>
                <a:gd name="connsiteY682" fmla="*/ 273288 h 1127126"/>
                <a:gd name="connsiteX683" fmla="*/ 926791 w 956683"/>
                <a:gd name="connsiteY683" fmla="*/ 298205 h 1127126"/>
                <a:gd name="connsiteX684" fmla="*/ 924335 w 956683"/>
                <a:gd name="connsiteY684" fmla="*/ 362195 h 1127126"/>
                <a:gd name="connsiteX685" fmla="*/ 924354 w 956683"/>
                <a:gd name="connsiteY685" fmla="*/ 360755 h 1127126"/>
                <a:gd name="connsiteX686" fmla="*/ 923659 w 956683"/>
                <a:gd name="connsiteY686" fmla="*/ 308759 h 1127126"/>
                <a:gd name="connsiteX687" fmla="*/ 928331 w 956683"/>
                <a:gd name="connsiteY687" fmla="*/ 258071 h 1127126"/>
                <a:gd name="connsiteX688" fmla="*/ 934193 w 956683"/>
                <a:gd name="connsiteY688" fmla="*/ 334458 h 1127126"/>
                <a:gd name="connsiteX689" fmla="*/ 937942 w 956683"/>
                <a:gd name="connsiteY689" fmla="*/ 432132 h 1127126"/>
                <a:gd name="connsiteX690" fmla="*/ 941690 w 956683"/>
                <a:gd name="connsiteY690" fmla="*/ 541077 h 1127126"/>
                <a:gd name="connsiteX691" fmla="*/ 941953 w 956683"/>
                <a:gd name="connsiteY691" fmla="*/ 548459 h 1127126"/>
                <a:gd name="connsiteX692" fmla="*/ 939622 w 956683"/>
                <a:gd name="connsiteY692" fmla="*/ 616212 h 1127126"/>
                <a:gd name="connsiteX693" fmla="*/ 937942 w 956683"/>
                <a:gd name="connsiteY693" fmla="*/ 567374 h 1127126"/>
                <a:gd name="connsiteX694" fmla="*/ 934193 w 956683"/>
                <a:gd name="connsiteY694" fmla="*/ 458429 h 1127126"/>
                <a:gd name="connsiteX695" fmla="*/ 930445 w 956683"/>
                <a:gd name="connsiteY695" fmla="*/ 349484 h 1127126"/>
                <a:gd name="connsiteX696" fmla="*/ 926791 w 956683"/>
                <a:gd name="connsiteY696" fmla="*/ 298205 h 1127126"/>
                <a:gd name="connsiteX697" fmla="*/ 919200 w 956683"/>
                <a:gd name="connsiteY697" fmla="*/ 207981 h 1127126"/>
                <a:gd name="connsiteX698" fmla="*/ 922949 w 956683"/>
                <a:gd name="connsiteY698" fmla="*/ 244296 h 1127126"/>
                <a:gd name="connsiteX699" fmla="*/ 922949 w 956683"/>
                <a:gd name="connsiteY699" fmla="*/ 255566 h 1127126"/>
                <a:gd name="connsiteX700" fmla="*/ 923659 w 956683"/>
                <a:gd name="connsiteY700" fmla="*/ 308759 h 1127126"/>
                <a:gd name="connsiteX701" fmla="*/ 922480 w 956683"/>
                <a:gd name="connsiteY701" fmla="*/ 339623 h 1127126"/>
                <a:gd name="connsiteX702" fmla="*/ 919380 w 956683"/>
                <a:gd name="connsiteY702" fmla="*/ 387052 h 1127126"/>
                <a:gd name="connsiteX703" fmla="*/ 920137 w 956683"/>
                <a:gd name="connsiteY703" fmla="*/ 369677 h 1127126"/>
                <a:gd name="connsiteX704" fmla="*/ 919200 w 956683"/>
                <a:gd name="connsiteY704" fmla="*/ 259323 h 1127126"/>
                <a:gd name="connsiteX705" fmla="*/ 922949 w 956683"/>
                <a:gd name="connsiteY705" fmla="*/ 204225 h 1127126"/>
                <a:gd name="connsiteX706" fmla="*/ 926481 w 956683"/>
                <a:gd name="connsiteY706" fmla="*/ 234910 h 1127126"/>
                <a:gd name="connsiteX707" fmla="*/ 925015 w 956683"/>
                <a:gd name="connsiteY707" fmla="*/ 273288 h 1127126"/>
                <a:gd name="connsiteX708" fmla="*/ 922949 w 956683"/>
                <a:gd name="connsiteY708" fmla="*/ 244296 h 1127126"/>
                <a:gd name="connsiteX709" fmla="*/ 922949 w 956683"/>
                <a:gd name="connsiteY709" fmla="*/ 244296 h 1127126"/>
                <a:gd name="connsiteX710" fmla="*/ 30047 w 956683"/>
                <a:gd name="connsiteY710" fmla="*/ 150361 h 1127126"/>
                <a:gd name="connsiteX711" fmla="*/ 33803 w 956683"/>
                <a:gd name="connsiteY711" fmla="*/ 255614 h 1127126"/>
                <a:gd name="connsiteX712" fmla="*/ 36636 w 956683"/>
                <a:gd name="connsiteY712" fmla="*/ 337843 h 1127126"/>
                <a:gd name="connsiteX713" fmla="*/ 30685 w 956683"/>
                <a:gd name="connsiteY713" fmla="*/ 270362 h 1127126"/>
                <a:gd name="connsiteX714" fmla="*/ 30047 w 956683"/>
                <a:gd name="connsiteY714" fmla="*/ 251855 h 1127126"/>
                <a:gd name="connsiteX715" fmla="*/ 30258 w 956683"/>
                <a:gd name="connsiteY715" fmla="*/ 141016 h 1127126"/>
                <a:gd name="connsiteX716" fmla="*/ 33926 w 956683"/>
                <a:gd name="connsiteY716" fmla="*/ 161577 h 1127126"/>
                <a:gd name="connsiteX717" fmla="*/ 37559 w 956683"/>
                <a:gd name="connsiteY717" fmla="*/ 270650 h 1127126"/>
                <a:gd name="connsiteX718" fmla="*/ 44990 w 956683"/>
                <a:gd name="connsiteY718" fmla="*/ 416917 h 1127126"/>
                <a:gd name="connsiteX719" fmla="*/ 39495 w 956683"/>
                <a:gd name="connsiteY719" fmla="*/ 370265 h 1127126"/>
                <a:gd name="connsiteX720" fmla="*/ 37699 w 956683"/>
                <a:gd name="connsiteY720" fmla="*/ 349892 h 1127126"/>
                <a:gd name="connsiteX721" fmla="*/ 33803 w 956683"/>
                <a:gd name="connsiteY721" fmla="*/ 236819 h 1127126"/>
                <a:gd name="connsiteX722" fmla="*/ 29357 w 956683"/>
                <a:gd name="connsiteY722" fmla="*/ 113212 h 1127126"/>
                <a:gd name="connsiteX723" fmla="*/ 31456 w 956683"/>
                <a:gd name="connsiteY723" fmla="*/ 120759 h 1127126"/>
                <a:gd name="connsiteX724" fmla="*/ 41315 w 956683"/>
                <a:gd name="connsiteY724" fmla="*/ 169156 h 1127126"/>
                <a:gd name="connsiteX725" fmla="*/ 56338 w 956683"/>
                <a:gd name="connsiteY725" fmla="*/ 274409 h 1127126"/>
                <a:gd name="connsiteX726" fmla="*/ 66197 w 956683"/>
                <a:gd name="connsiteY726" fmla="*/ 490554 h 1127126"/>
                <a:gd name="connsiteX727" fmla="*/ 61001 w 956683"/>
                <a:gd name="connsiteY727" fmla="*/ 604458 h 1127126"/>
                <a:gd name="connsiteX728" fmla="*/ 61209 w 956683"/>
                <a:gd name="connsiteY728" fmla="*/ 584529 h 1127126"/>
                <a:gd name="connsiteX729" fmla="*/ 59191 w 956683"/>
                <a:gd name="connsiteY729" fmla="*/ 560763 h 1127126"/>
                <a:gd name="connsiteX730" fmla="*/ 60094 w 956683"/>
                <a:gd name="connsiteY730" fmla="*/ 421011 h 1127126"/>
                <a:gd name="connsiteX731" fmla="*/ 41315 w 956683"/>
                <a:gd name="connsiteY731" fmla="*/ 202988 h 1127126"/>
                <a:gd name="connsiteX732" fmla="*/ 33926 w 956683"/>
                <a:gd name="connsiteY732" fmla="*/ 161577 h 1127126"/>
                <a:gd name="connsiteX733" fmla="*/ 33803 w 956683"/>
                <a:gd name="connsiteY733" fmla="*/ 157879 h 1127126"/>
                <a:gd name="connsiteX734" fmla="*/ 29817 w 956683"/>
                <a:gd name="connsiteY734" fmla="*/ 127960 h 1127126"/>
                <a:gd name="connsiteX735" fmla="*/ 25163 w 956683"/>
                <a:gd name="connsiteY735" fmla="*/ 112461 h 1127126"/>
                <a:gd name="connsiteX736" fmla="*/ 29364 w 956683"/>
                <a:gd name="connsiteY736" fmla="*/ 136009 h 1127126"/>
                <a:gd name="connsiteX737" fmla="*/ 30047 w 956683"/>
                <a:gd name="connsiteY737" fmla="*/ 142843 h 1127126"/>
                <a:gd name="connsiteX738" fmla="*/ 30047 w 956683"/>
                <a:gd name="connsiteY738" fmla="*/ 150361 h 1127126"/>
                <a:gd name="connsiteX739" fmla="*/ 24897 w 956683"/>
                <a:gd name="connsiteY739" fmla="*/ 114282 h 1127126"/>
                <a:gd name="connsiteX740" fmla="*/ 922949 w 956683"/>
                <a:gd name="connsiteY740" fmla="*/ 105298 h 1127126"/>
                <a:gd name="connsiteX741" fmla="*/ 926697 w 956683"/>
                <a:gd name="connsiteY741" fmla="*/ 131595 h 1127126"/>
                <a:gd name="connsiteX742" fmla="*/ 927946 w 956683"/>
                <a:gd name="connsiteY742" fmla="*/ 140360 h 1127126"/>
                <a:gd name="connsiteX743" fmla="*/ 930445 w 956683"/>
                <a:gd name="connsiteY743" fmla="*/ 202972 h 1127126"/>
                <a:gd name="connsiteX744" fmla="*/ 928331 w 956683"/>
                <a:gd name="connsiteY744" fmla="*/ 258071 h 1127126"/>
                <a:gd name="connsiteX745" fmla="*/ 926697 w 956683"/>
                <a:gd name="connsiteY745" fmla="*/ 236783 h 1127126"/>
                <a:gd name="connsiteX746" fmla="*/ 926481 w 956683"/>
                <a:gd name="connsiteY746" fmla="*/ 234910 h 1127126"/>
                <a:gd name="connsiteX747" fmla="*/ 926697 w 956683"/>
                <a:gd name="connsiteY747" fmla="*/ 229269 h 1127126"/>
                <a:gd name="connsiteX748" fmla="*/ 922949 w 956683"/>
                <a:gd name="connsiteY748" fmla="*/ 124081 h 1127126"/>
                <a:gd name="connsiteX749" fmla="*/ 26516 w 956683"/>
                <a:gd name="connsiteY749" fmla="*/ 103177 h 1127126"/>
                <a:gd name="connsiteX750" fmla="*/ 29817 w 956683"/>
                <a:gd name="connsiteY750" fmla="*/ 127960 h 1127126"/>
                <a:gd name="connsiteX751" fmla="*/ 30047 w 956683"/>
                <a:gd name="connsiteY751" fmla="*/ 135325 h 1127126"/>
                <a:gd name="connsiteX752" fmla="*/ 30258 w 956683"/>
                <a:gd name="connsiteY752" fmla="*/ 141016 h 1127126"/>
                <a:gd name="connsiteX753" fmla="*/ 29364 w 956683"/>
                <a:gd name="connsiteY753" fmla="*/ 136009 h 1127126"/>
                <a:gd name="connsiteX754" fmla="*/ 26260 w 956683"/>
                <a:gd name="connsiteY754" fmla="*/ 104934 h 1127126"/>
                <a:gd name="connsiteX755" fmla="*/ 26470 w 956683"/>
                <a:gd name="connsiteY755" fmla="*/ 102830 h 1127126"/>
                <a:gd name="connsiteX756" fmla="*/ 26533 w 956683"/>
                <a:gd name="connsiteY756" fmla="*/ 103058 h 1127126"/>
                <a:gd name="connsiteX757" fmla="*/ 26516 w 956683"/>
                <a:gd name="connsiteY757" fmla="*/ 103177 h 1127126"/>
                <a:gd name="connsiteX758" fmla="*/ 22536 w 956683"/>
                <a:gd name="connsiteY758" fmla="*/ 97735 h 1127126"/>
                <a:gd name="connsiteX759" fmla="*/ 24897 w 956683"/>
                <a:gd name="connsiteY759" fmla="*/ 114282 h 1127126"/>
                <a:gd name="connsiteX760" fmla="*/ 23475 w 956683"/>
                <a:gd name="connsiteY760" fmla="*/ 124048 h 1127126"/>
                <a:gd name="connsiteX761" fmla="*/ 22536 w 956683"/>
                <a:gd name="connsiteY761" fmla="*/ 169156 h 1127126"/>
                <a:gd name="connsiteX762" fmla="*/ 30047 w 956683"/>
                <a:gd name="connsiteY762" fmla="*/ 263132 h 1127126"/>
                <a:gd name="connsiteX763" fmla="*/ 30685 w 956683"/>
                <a:gd name="connsiteY763" fmla="*/ 270362 h 1127126"/>
                <a:gd name="connsiteX764" fmla="*/ 33432 w 956683"/>
                <a:gd name="connsiteY764" fmla="*/ 350085 h 1127126"/>
                <a:gd name="connsiteX765" fmla="*/ 18780 w 956683"/>
                <a:gd name="connsiteY765" fmla="*/ 191711 h 1127126"/>
                <a:gd name="connsiteX766" fmla="*/ 22536 w 956683"/>
                <a:gd name="connsiteY766" fmla="*/ 97735 h 1127126"/>
                <a:gd name="connsiteX767" fmla="*/ 23431 w 956683"/>
                <a:gd name="connsiteY767" fmla="*/ 91907 h 1127126"/>
                <a:gd name="connsiteX768" fmla="*/ 25814 w 956683"/>
                <a:gd name="connsiteY768" fmla="*/ 100473 h 1127126"/>
                <a:gd name="connsiteX769" fmla="*/ 26260 w 956683"/>
                <a:gd name="connsiteY769" fmla="*/ 104934 h 1127126"/>
                <a:gd name="connsiteX770" fmla="*/ 25163 w 956683"/>
                <a:gd name="connsiteY770" fmla="*/ 112461 h 1127126"/>
                <a:gd name="connsiteX771" fmla="*/ 22536 w 956683"/>
                <a:gd name="connsiteY771" fmla="*/ 97735 h 1127126"/>
                <a:gd name="connsiteX772" fmla="*/ 28498 w 956683"/>
                <a:gd name="connsiteY772" fmla="*/ 89572 h 1127126"/>
                <a:gd name="connsiteX773" fmla="*/ 28639 w 956683"/>
                <a:gd name="connsiteY773" fmla="*/ 90217 h 1127126"/>
                <a:gd name="connsiteX774" fmla="*/ 29357 w 956683"/>
                <a:gd name="connsiteY774" fmla="*/ 113212 h 1127126"/>
                <a:gd name="connsiteX775" fmla="*/ 26533 w 956683"/>
                <a:gd name="connsiteY775" fmla="*/ 103058 h 1127126"/>
                <a:gd name="connsiteX776" fmla="*/ 24279 w 956683"/>
                <a:gd name="connsiteY776" fmla="*/ 86390 h 1127126"/>
                <a:gd name="connsiteX777" fmla="*/ 26291 w 956683"/>
                <a:gd name="connsiteY777" fmla="*/ 101494 h 1127126"/>
                <a:gd name="connsiteX778" fmla="*/ 26470 w 956683"/>
                <a:gd name="connsiteY778" fmla="*/ 102830 h 1127126"/>
                <a:gd name="connsiteX779" fmla="*/ 25814 w 956683"/>
                <a:gd name="connsiteY779" fmla="*/ 100473 h 1127126"/>
                <a:gd name="connsiteX780" fmla="*/ 25353 w 956683"/>
                <a:gd name="connsiteY780" fmla="*/ 95855 h 1127126"/>
                <a:gd name="connsiteX781" fmla="*/ 23865 w 956683"/>
                <a:gd name="connsiteY781" fmla="*/ 89087 h 1127126"/>
                <a:gd name="connsiteX782" fmla="*/ 925852 w 956683"/>
                <a:gd name="connsiteY782" fmla="*/ 73921 h 1127126"/>
                <a:gd name="connsiteX783" fmla="*/ 926697 w 956683"/>
                <a:gd name="connsiteY783" fmla="*/ 79000 h 1127126"/>
                <a:gd name="connsiteX784" fmla="*/ 930445 w 956683"/>
                <a:gd name="connsiteY784" fmla="*/ 127838 h 1127126"/>
                <a:gd name="connsiteX785" fmla="*/ 956683 w 956683"/>
                <a:gd name="connsiteY785" fmla="*/ 334458 h 1127126"/>
                <a:gd name="connsiteX786" fmla="*/ 952935 w 956683"/>
                <a:gd name="connsiteY786" fmla="*/ 439646 h 1127126"/>
                <a:gd name="connsiteX787" fmla="*/ 945438 w 956683"/>
                <a:gd name="connsiteY787" fmla="*/ 548591 h 1127126"/>
                <a:gd name="connsiteX788" fmla="*/ 943611 w 956683"/>
                <a:gd name="connsiteY788" fmla="*/ 594986 h 1127126"/>
                <a:gd name="connsiteX789" fmla="*/ 941953 w 956683"/>
                <a:gd name="connsiteY789" fmla="*/ 548459 h 1127126"/>
                <a:gd name="connsiteX790" fmla="*/ 945438 w 956683"/>
                <a:gd name="connsiteY790" fmla="*/ 447159 h 1127126"/>
                <a:gd name="connsiteX791" fmla="*/ 952935 w 956683"/>
                <a:gd name="connsiteY791" fmla="*/ 341971 h 1127126"/>
                <a:gd name="connsiteX792" fmla="*/ 941690 w 956683"/>
                <a:gd name="connsiteY792" fmla="*/ 236783 h 1127126"/>
                <a:gd name="connsiteX793" fmla="*/ 927946 w 956683"/>
                <a:gd name="connsiteY793" fmla="*/ 140360 h 1127126"/>
                <a:gd name="connsiteX794" fmla="*/ 926697 w 956683"/>
                <a:gd name="connsiteY794" fmla="*/ 109054 h 1127126"/>
                <a:gd name="connsiteX795" fmla="*/ 7512 w 956683"/>
                <a:gd name="connsiteY795" fmla="*/ 67663 h 1127126"/>
                <a:gd name="connsiteX796" fmla="*/ 11268 w 956683"/>
                <a:gd name="connsiteY796" fmla="*/ 71422 h 1127126"/>
                <a:gd name="connsiteX797" fmla="*/ 3757 w 956683"/>
                <a:gd name="connsiteY797" fmla="*/ 214265 h 1127126"/>
                <a:gd name="connsiteX798" fmla="*/ 7512 w 956683"/>
                <a:gd name="connsiteY798" fmla="*/ 323277 h 1127126"/>
                <a:gd name="connsiteX799" fmla="*/ 15024 w 956683"/>
                <a:gd name="connsiteY799" fmla="*/ 432289 h 1127126"/>
                <a:gd name="connsiteX800" fmla="*/ 30047 w 956683"/>
                <a:gd name="connsiteY800" fmla="*/ 654071 h 1127126"/>
                <a:gd name="connsiteX801" fmla="*/ 32864 w 956683"/>
                <a:gd name="connsiteY801" fmla="*/ 873975 h 1127126"/>
                <a:gd name="connsiteX802" fmla="*/ 30472 w 956683"/>
                <a:gd name="connsiteY802" fmla="*/ 911317 h 1127126"/>
                <a:gd name="connsiteX803" fmla="*/ 28169 w 956683"/>
                <a:gd name="connsiteY803" fmla="*/ 928950 h 1127126"/>
                <a:gd name="connsiteX804" fmla="*/ 26358 w 956683"/>
                <a:gd name="connsiteY804" fmla="*/ 943365 h 1127126"/>
                <a:gd name="connsiteX805" fmla="*/ 30047 w 956683"/>
                <a:gd name="connsiteY805" fmla="*/ 725493 h 1127126"/>
                <a:gd name="connsiteX806" fmla="*/ 26291 w 956683"/>
                <a:gd name="connsiteY806" fmla="*/ 616481 h 1127126"/>
                <a:gd name="connsiteX807" fmla="*/ 15024 w 956683"/>
                <a:gd name="connsiteY807" fmla="*/ 507469 h 1127126"/>
                <a:gd name="connsiteX808" fmla="*/ 3757 w 956683"/>
                <a:gd name="connsiteY808" fmla="*/ 285686 h 1127126"/>
                <a:gd name="connsiteX809" fmla="*/ 7512 w 956683"/>
                <a:gd name="connsiteY809" fmla="*/ 67663 h 1127126"/>
                <a:gd name="connsiteX810" fmla="*/ 17543 w 956683"/>
                <a:gd name="connsiteY810" fmla="*/ 60328 h 1127126"/>
                <a:gd name="connsiteX811" fmla="*/ 23865 w 956683"/>
                <a:gd name="connsiteY811" fmla="*/ 89087 h 1127126"/>
                <a:gd name="connsiteX812" fmla="*/ 23431 w 956683"/>
                <a:gd name="connsiteY812" fmla="*/ 91907 h 1127126"/>
                <a:gd name="connsiteX813" fmla="*/ 19882 w 956683"/>
                <a:gd name="connsiteY813" fmla="*/ 79144 h 1127126"/>
                <a:gd name="connsiteX814" fmla="*/ 18029 w 956683"/>
                <a:gd name="connsiteY814" fmla="*/ 66159 h 1127126"/>
                <a:gd name="connsiteX815" fmla="*/ 911704 w 956683"/>
                <a:gd name="connsiteY815" fmla="*/ 52703 h 1127126"/>
                <a:gd name="connsiteX816" fmla="*/ 922949 w 956683"/>
                <a:gd name="connsiteY816" fmla="*/ 152726 h 1127126"/>
                <a:gd name="connsiteX817" fmla="*/ 922949 w 956683"/>
                <a:gd name="connsiteY817" fmla="*/ 204225 h 1127126"/>
                <a:gd name="connsiteX818" fmla="*/ 919200 w 956683"/>
                <a:gd name="connsiteY818" fmla="*/ 171666 h 1127126"/>
                <a:gd name="connsiteX819" fmla="*/ 919200 w 956683"/>
                <a:gd name="connsiteY819" fmla="*/ 156013 h 1127126"/>
                <a:gd name="connsiteX820" fmla="*/ 909279 w 956683"/>
                <a:gd name="connsiteY820" fmla="*/ 64858 h 1127126"/>
                <a:gd name="connsiteX821" fmla="*/ 907956 w 956683"/>
                <a:gd name="connsiteY821" fmla="*/ 52703 h 1127126"/>
                <a:gd name="connsiteX822" fmla="*/ 909279 w 956683"/>
                <a:gd name="connsiteY822" fmla="*/ 64858 h 1127126"/>
                <a:gd name="connsiteX823" fmla="*/ 907956 w 956683"/>
                <a:gd name="connsiteY823" fmla="*/ 71487 h 1127126"/>
                <a:gd name="connsiteX824" fmla="*/ 911704 w 956683"/>
                <a:gd name="connsiteY824" fmla="*/ 90271 h 1127126"/>
                <a:gd name="connsiteX825" fmla="*/ 915452 w 956683"/>
                <a:gd name="connsiteY825" fmla="*/ 139108 h 1127126"/>
                <a:gd name="connsiteX826" fmla="*/ 919200 w 956683"/>
                <a:gd name="connsiteY826" fmla="*/ 171666 h 1127126"/>
                <a:gd name="connsiteX827" fmla="*/ 919200 w 956683"/>
                <a:gd name="connsiteY827" fmla="*/ 207981 h 1127126"/>
                <a:gd name="connsiteX828" fmla="*/ 911704 w 956683"/>
                <a:gd name="connsiteY828" fmla="*/ 135351 h 1127126"/>
                <a:gd name="connsiteX829" fmla="*/ 907956 w 956683"/>
                <a:gd name="connsiteY829" fmla="*/ 82757 h 1127126"/>
                <a:gd name="connsiteX830" fmla="*/ 907956 w 956683"/>
                <a:gd name="connsiteY830" fmla="*/ 52703 h 1127126"/>
                <a:gd name="connsiteX831" fmla="*/ 15024 w 956683"/>
                <a:gd name="connsiteY831" fmla="*/ 48867 h 1127126"/>
                <a:gd name="connsiteX832" fmla="*/ 16554 w 956683"/>
                <a:gd name="connsiteY832" fmla="*/ 55828 h 1127126"/>
                <a:gd name="connsiteX833" fmla="*/ 18029 w 956683"/>
                <a:gd name="connsiteY833" fmla="*/ 66159 h 1127126"/>
                <a:gd name="connsiteX834" fmla="*/ 18780 w 956683"/>
                <a:gd name="connsiteY834" fmla="*/ 75181 h 1127126"/>
                <a:gd name="connsiteX835" fmla="*/ 19882 w 956683"/>
                <a:gd name="connsiteY835" fmla="*/ 79144 h 1127126"/>
                <a:gd name="connsiteX836" fmla="*/ 22536 w 956683"/>
                <a:gd name="connsiteY836" fmla="*/ 97735 h 1127126"/>
                <a:gd name="connsiteX837" fmla="*/ 15024 w 956683"/>
                <a:gd name="connsiteY837" fmla="*/ 63904 h 1127126"/>
                <a:gd name="connsiteX838" fmla="*/ 18438 w 956683"/>
                <a:gd name="connsiteY838" fmla="*/ 45450 h 1127126"/>
                <a:gd name="connsiteX839" fmla="*/ 17371 w 956683"/>
                <a:gd name="connsiteY839" fmla="*/ 58265 h 1127126"/>
                <a:gd name="connsiteX840" fmla="*/ 17543 w 956683"/>
                <a:gd name="connsiteY840" fmla="*/ 60328 h 1127126"/>
                <a:gd name="connsiteX841" fmla="*/ 16554 w 956683"/>
                <a:gd name="connsiteY841" fmla="*/ 55828 h 1127126"/>
                <a:gd name="connsiteX842" fmla="*/ 15494 w 956683"/>
                <a:gd name="connsiteY842" fmla="*/ 48398 h 1127126"/>
                <a:gd name="connsiteX843" fmla="*/ 18780 w 956683"/>
                <a:gd name="connsiteY843" fmla="*/ 45108 h 1127126"/>
                <a:gd name="connsiteX844" fmla="*/ 26012 w 956683"/>
                <a:gd name="connsiteY844" fmla="*/ 78199 h 1127126"/>
                <a:gd name="connsiteX845" fmla="*/ 25352 w 956683"/>
                <a:gd name="connsiteY845" fmla="*/ 79410 h 1127126"/>
                <a:gd name="connsiteX846" fmla="*/ 24279 w 956683"/>
                <a:gd name="connsiteY846" fmla="*/ 86390 h 1127126"/>
                <a:gd name="connsiteX847" fmla="*/ 18467 w 956683"/>
                <a:gd name="connsiteY847" fmla="*/ 45108 h 1127126"/>
                <a:gd name="connsiteX848" fmla="*/ 18780 w 956683"/>
                <a:gd name="connsiteY848" fmla="*/ 45108 h 1127126"/>
                <a:gd name="connsiteX849" fmla="*/ 18438 w 956683"/>
                <a:gd name="connsiteY849" fmla="*/ 45450 h 1127126"/>
                <a:gd name="connsiteX850" fmla="*/ 15024 w 956683"/>
                <a:gd name="connsiteY850" fmla="*/ 45108 h 1127126"/>
                <a:gd name="connsiteX851" fmla="*/ 15494 w 956683"/>
                <a:gd name="connsiteY851" fmla="*/ 48398 h 1127126"/>
                <a:gd name="connsiteX852" fmla="*/ 15024 w 956683"/>
                <a:gd name="connsiteY852" fmla="*/ 48867 h 1127126"/>
                <a:gd name="connsiteX853" fmla="*/ 919200 w 956683"/>
                <a:gd name="connsiteY853" fmla="*/ 33920 h 1127126"/>
                <a:gd name="connsiteX854" fmla="*/ 925760 w 956683"/>
                <a:gd name="connsiteY854" fmla="*/ 70078 h 1127126"/>
                <a:gd name="connsiteX855" fmla="*/ 925852 w 956683"/>
                <a:gd name="connsiteY855" fmla="*/ 73921 h 1127126"/>
                <a:gd name="connsiteX856" fmla="*/ 915452 w 956683"/>
                <a:gd name="connsiteY856" fmla="*/ 33920 h 1127126"/>
                <a:gd name="connsiteX857" fmla="*/ 922949 w 956683"/>
                <a:gd name="connsiteY857" fmla="*/ 79000 h 1127126"/>
                <a:gd name="connsiteX858" fmla="*/ 922949 w 956683"/>
                <a:gd name="connsiteY858" fmla="*/ 105298 h 1127126"/>
                <a:gd name="connsiteX859" fmla="*/ 919200 w 956683"/>
                <a:gd name="connsiteY859" fmla="*/ 79000 h 1127126"/>
                <a:gd name="connsiteX860" fmla="*/ 915452 w 956683"/>
                <a:gd name="connsiteY860" fmla="*/ 33920 h 1127126"/>
                <a:gd name="connsiteX861" fmla="*/ 126446 w 956683"/>
                <a:gd name="connsiteY861" fmla="*/ 33831 h 1127126"/>
                <a:gd name="connsiteX862" fmla="*/ 161500 w 956683"/>
                <a:gd name="connsiteY862" fmla="*/ 33831 h 1127126"/>
                <a:gd name="connsiteX863" fmla="*/ 146477 w 956683"/>
                <a:gd name="connsiteY863" fmla="*/ 35979 h 1127126"/>
                <a:gd name="connsiteX864" fmla="*/ 123942 w 956683"/>
                <a:gd name="connsiteY864" fmla="*/ 37590 h 1127126"/>
                <a:gd name="connsiteX865" fmla="*/ 135209 w 956683"/>
                <a:gd name="connsiteY865" fmla="*/ 37590 h 1127126"/>
                <a:gd name="connsiteX866" fmla="*/ 86384 w 956683"/>
                <a:gd name="connsiteY866" fmla="*/ 45108 h 1127126"/>
                <a:gd name="connsiteX867" fmla="*/ 30047 w 956683"/>
                <a:gd name="connsiteY867" fmla="*/ 78940 h 1127126"/>
                <a:gd name="connsiteX868" fmla="*/ 28498 w 956683"/>
                <a:gd name="connsiteY868" fmla="*/ 89572 h 1127126"/>
                <a:gd name="connsiteX869" fmla="*/ 26012 w 956683"/>
                <a:gd name="connsiteY869" fmla="*/ 78199 h 1127126"/>
                <a:gd name="connsiteX870" fmla="*/ 33803 w 956683"/>
                <a:gd name="connsiteY870" fmla="*/ 63904 h 1127126"/>
                <a:gd name="connsiteX871" fmla="*/ 60094 w 956683"/>
                <a:gd name="connsiteY871" fmla="*/ 48867 h 1127126"/>
                <a:gd name="connsiteX872" fmla="*/ 93896 w 956683"/>
                <a:gd name="connsiteY872" fmla="*/ 41349 h 1127126"/>
                <a:gd name="connsiteX873" fmla="*/ 110171 w 956683"/>
                <a:gd name="connsiteY873" fmla="*/ 37590 h 1127126"/>
                <a:gd name="connsiteX874" fmla="*/ 84762 w 956683"/>
                <a:gd name="connsiteY874" fmla="*/ 33831 h 1127126"/>
                <a:gd name="connsiteX875" fmla="*/ 85982 w 956683"/>
                <a:gd name="connsiteY875" fmla="*/ 33831 h 1127126"/>
                <a:gd name="connsiteX876" fmla="*/ 75117 w 956683"/>
                <a:gd name="connsiteY876" fmla="*/ 37590 h 1127126"/>
                <a:gd name="connsiteX877" fmla="*/ 52582 w 956683"/>
                <a:gd name="connsiteY877" fmla="*/ 37590 h 1127126"/>
                <a:gd name="connsiteX878" fmla="*/ 75117 w 956683"/>
                <a:gd name="connsiteY878" fmla="*/ 34958 h 1127126"/>
                <a:gd name="connsiteX879" fmla="*/ 86603 w 956683"/>
                <a:gd name="connsiteY879" fmla="*/ 33616 h 1127126"/>
                <a:gd name="connsiteX880" fmla="*/ 85982 w 956683"/>
                <a:gd name="connsiteY880" fmla="*/ 33831 h 1127126"/>
                <a:gd name="connsiteX881" fmla="*/ 84762 w 956683"/>
                <a:gd name="connsiteY881" fmla="*/ 33831 h 1127126"/>
                <a:gd name="connsiteX882" fmla="*/ 129576 w 956683"/>
                <a:gd name="connsiteY882" fmla="*/ 33108 h 1127126"/>
                <a:gd name="connsiteX883" fmla="*/ 126446 w 956683"/>
                <a:gd name="connsiteY883" fmla="*/ 33831 h 1127126"/>
                <a:gd name="connsiteX884" fmla="*/ 85982 w 956683"/>
                <a:gd name="connsiteY884" fmla="*/ 33831 h 1127126"/>
                <a:gd name="connsiteX885" fmla="*/ 85982 w 956683"/>
                <a:gd name="connsiteY885" fmla="*/ 33831 h 1127126"/>
                <a:gd name="connsiteX886" fmla="*/ 97651 w 956683"/>
                <a:gd name="connsiteY886" fmla="*/ 33831 h 1127126"/>
                <a:gd name="connsiteX887" fmla="*/ 120186 w 956683"/>
                <a:gd name="connsiteY887" fmla="*/ 33831 h 1127126"/>
                <a:gd name="connsiteX888" fmla="*/ 83128 w 956683"/>
                <a:gd name="connsiteY888" fmla="*/ 29822 h 1127126"/>
                <a:gd name="connsiteX889" fmla="*/ 75117 w 956683"/>
                <a:gd name="connsiteY889" fmla="*/ 33831 h 1127126"/>
                <a:gd name="connsiteX890" fmla="*/ 84762 w 956683"/>
                <a:gd name="connsiteY890" fmla="*/ 33831 h 1127126"/>
                <a:gd name="connsiteX891" fmla="*/ 84762 w 956683"/>
                <a:gd name="connsiteY891" fmla="*/ 33831 h 1127126"/>
                <a:gd name="connsiteX892" fmla="*/ 75117 w 956683"/>
                <a:gd name="connsiteY892" fmla="*/ 33831 h 1127126"/>
                <a:gd name="connsiteX893" fmla="*/ 52582 w 956683"/>
                <a:gd name="connsiteY893" fmla="*/ 33831 h 1127126"/>
                <a:gd name="connsiteX894" fmla="*/ 52582 w 956683"/>
                <a:gd name="connsiteY894" fmla="*/ 37590 h 1127126"/>
                <a:gd name="connsiteX895" fmla="*/ 48826 w 956683"/>
                <a:gd name="connsiteY895" fmla="*/ 33831 h 1127126"/>
                <a:gd name="connsiteX896" fmla="*/ 595318 w 956683"/>
                <a:gd name="connsiteY896" fmla="*/ 22192 h 1127126"/>
                <a:gd name="connsiteX897" fmla="*/ 609008 w 956683"/>
                <a:gd name="connsiteY897" fmla="*/ 22432 h 1127126"/>
                <a:gd name="connsiteX898" fmla="*/ 604683 w 956683"/>
                <a:gd name="connsiteY898" fmla="*/ 22554 h 1127126"/>
                <a:gd name="connsiteX899" fmla="*/ 589297 w 956683"/>
                <a:gd name="connsiteY899" fmla="*/ 22424 h 1127126"/>
                <a:gd name="connsiteX900" fmla="*/ 478489 w 956683"/>
                <a:gd name="connsiteY900" fmla="*/ 21484 h 1127126"/>
                <a:gd name="connsiteX901" fmla="*/ 589297 w 956683"/>
                <a:gd name="connsiteY901" fmla="*/ 22424 h 1127126"/>
                <a:gd name="connsiteX902" fmla="*/ 488254 w 956683"/>
                <a:gd name="connsiteY902" fmla="*/ 26313 h 1127126"/>
                <a:gd name="connsiteX903" fmla="*/ 270418 w 956683"/>
                <a:gd name="connsiteY903" fmla="*/ 37590 h 1127126"/>
                <a:gd name="connsiteX904" fmla="*/ 135209 w 956683"/>
                <a:gd name="connsiteY904" fmla="*/ 37590 h 1127126"/>
                <a:gd name="connsiteX905" fmla="*/ 146477 w 956683"/>
                <a:gd name="connsiteY905" fmla="*/ 35979 h 1127126"/>
                <a:gd name="connsiteX906" fmla="*/ 176523 w 956683"/>
                <a:gd name="connsiteY906" fmla="*/ 33831 h 1127126"/>
                <a:gd name="connsiteX907" fmla="*/ 249761 w 956683"/>
                <a:gd name="connsiteY907" fmla="*/ 33831 h 1127126"/>
                <a:gd name="connsiteX908" fmla="*/ 446940 w 956683"/>
                <a:gd name="connsiteY908" fmla="*/ 22554 h 1127126"/>
                <a:gd name="connsiteX909" fmla="*/ 368535 w 956683"/>
                <a:gd name="connsiteY909" fmla="*/ 20551 h 1127126"/>
                <a:gd name="connsiteX910" fmla="*/ 438867 w 956683"/>
                <a:gd name="connsiteY910" fmla="*/ 21148 h 1127126"/>
                <a:gd name="connsiteX911" fmla="*/ 289197 w 956683"/>
                <a:gd name="connsiteY911" fmla="*/ 26313 h 1127126"/>
                <a:gd name="connsiteX912" fmla="*/ 176523 w 956683"/>
                <a:gd name="connsiteY912" fmla="*/ 33831 h 1127126"/>
                <a:gd name="connsiteX913" fmla="*/ 176523 w 956683"/>
                <a:gd name="connsiteY913" fmla="*/ 33831 h 1127126"/>
                <a:gd name="connsiteX914" fmla="*/ 161500 w 956683"/>
                <a:gd name="connsiteY914" fmla="*/ 33831 h 1127126"/>
                <a:gd name="connsiteX915" fmla="*/ 187790 w 956683"/>
                <a:gd name="connsiteY915" fmla="*/ 30072 h 1127126"/>
                <a:gd name="connsiteX916" fmla="*/ 678810 w 956683"/>
                <a:gd name="connsiteY916" fmla="*/ 20464 h 1127126"/>
                <a:gd name="connsiteX917" fmla="*/ 893879 w 956683"/>
                <a:gd name="connsiteY917" fmla="*/ 22554 h 1127126"/>
                <a:gd name="connsiteX918" fmla="*/ 615951 w 956683"/>
                <a:gd name="connsiteY918" fmla="*/ 22554 h 1127126"/>
                <a:gd name="connsiteX919" fmla="*/ 609008 w 956683"/>
                <a:gd name="connsiteY919" fmla="*/ 22432 h 1127126"/>
                <a:gd name="connsiteX920" fmla="*/ 471572 w 956683"/>
                <a:gd name="connsiteY920" fmla="*/ 20019 h 1127126"/>
                <a:gd name="connsiteX921" fmla="*/ 504580 w 956683"/>
                <a:gd name="connsiteY921" fmla="*/ 20599 h 1127126"/>
                <a:gd name="connsiteX922" fmla="*/ 478489 w 956683"/>
                <a:gd name="connsiteY922" fmla="*/ 21484 h 1127126"/>
                <a:gd name="connsiteX923" fmla="*/ 438867 w 956683"/>
                <a:gd name="connsiteY923" fmla="*/ 21148 h 1127126"/>
                <a:gd name="connsiteX924" fmla="*/ 260325 w 956683"/>
                <a:gd name="connsiteY924" fmla="*/ 19633 h 1127126"/>
                <a:gd name="connsiteX925" fmla="*/ 323640 w 956683"/>
                <a:gd name="connsiteY925" fmla="*/ 20170 h 1127126"/>
                <a:gd name="connsiteX926" fmla="*/ 262906 w 956683"/>
                <a:gd name="connsiteY926" fmla="*/ 22554 h 1127126"/>
                <a:gd name="connsiteX927" fmla="*/ 169012 w 956683"/>
                <a:gd name="connsiteY927" fmla="*/ 30072 h 1127126"/>
                <a:gd name="connsiteX928" fmla="*/ 129576 w 956683"/>
                <a:gd name="connsiteY928" fmla="*/ 33108 h 1127126"/>
                <a:gd name="connsiteX929" fmla="*/ 142721 w 956683"/>
                <a:gd name="connsiteY929" fmla="*/ 30072 h 1127126"/>
                <a:gd name="connsiteX930" fmla="*/ 219428 w 956683"/>
                <a:gd name="connsiteY930" fmla="*/ 21847 h 1127126"/>
                <a:gd name="connsiteX931" fmla="*/ 664729 w 956683"/>
                <a:gd name="connsiteY931" fmla="*/ 19520 h 1127126"/>
                <a:gd name="connsiteX932" fmla="*/ 674635 w 956683"/>
                <a:gd name="connsiteY932" fmla="*/ 19735 h 1127126"/>
                <a:gd name="connsiteX933" fmla="*/ 710068 w 956683"/>
                <a:gd name="connsiteY933" fmla="*/ 19583 h 1127126"/>
                <a:gd name="connsiteX934" fmla="*/ 678810 w 956683"/>
                <a:gd name="connsiteY934" fmla="*/ 20464 h 1127126"/>
                <a:gd name="connsiteX935" fmla="*/ 647977 w 956683"/>
                <a:gd name="connsiteY935" fmla="*/ 20165 h 1127126"/>
                <a:gd name="connsiteX936" fmla="*/ 546447 w 956683"/>
                <a:gd name="connsiteY936" fmla="*/ 19178 h 1127126"/>
                <a:gd name="connsiteX937" fmla="*/ 647977 w 956683"/>
                <a:gd name="connsiteY937" fmla="*/ 20165 h 1127126"/>
                <a:gd name="connsiteX938" fmla="*/ 595318 w 956683"/>
                <a:gd name="connsiteY938" fmla="*/ 22192 h 1127126"/>
                <a:gd name="connsiteX939" fmla="*/ 504580 w 956683"/>
                <a:gd name="connsiteY939" fmla="*/ 20599 h 1127126"/>
                <a:gd name="connsiteX940" fmla="*/ 196841 w 956683"/>
                <a:gd name="connsiteY940" fmla="*/ 19095 h 1127126"/>
                <a:gd name="connsiteX941" fmla="*/ 241552 w 956683"/>
                <a:gd name="connsiteY941" fmla="*/ 19474 h 1127126"/>
                <a:gd name="connsiteX942" fmla="*/ 219428 w 956683"/>
                <a:gd name="connsiteY942" fmla="*/ 21847 h 1127126"/>
                <a:gd name="connsiteX943" fmla="*/ 159681 w 956683"/>
                <a:gd name="connsiteY943" fmla="*/ 25080 h 1127126"/>
                <a:gd name="connsiteX944" fmla="*/ 86603 w 956683"/>
                <a:gd name="connsiteY944" fmla="*/ 33616 h 1127126"/>
                <a:gd name="connsiteX945" fmla="*/ 104937 w 956683"/>
                <a:gd name="connsiteY945" fmla="*/ 27273 h 1127126"/>
                <a:gd name="connsiteX946" fmla="*/ 139680 w 956683"/>
                <a:gd name="connsiteY946" fmla="*/ 23213 h 1127126"/>
                <a:gd name="connsiteX947" fmla="*/ 153988 w 956683"/>
                <a:gd name="connsiteY947" fmla="*/ 22554 h 1127126"/>
                <a:gd name="connsiteX948" fmla="*/ 184846 w 956683"/>
                <a:gd name="connsiteY948" fmla="*/ 19747 h 1127126"/>
                <a:gd name="connsiteX949" fmla="*/ 138965 w 956683"/>
                <a:gd name="connsiteY949" fmla="*/ 18795 h 1127126"/>
                <a:gd name="connsiteX950" fmla="*/ 161500 w 956683"/>
                <a:gd name="connsiteY950" fmla="*/ 18795 h 1127126"/>
                <a:gd name="connsiteX951" fmla="*/ 192420 w 956683"/>
                <a:gd name="connsiteY951" fmla="*/ 19057 h 1127126"/>
                <a:gd name="connsiteX952" fmla="*/ 184846 w 956683"/>
                <a:gd name="connsiteY952" fmla="*/ 19747 h 1127126"/>
                <a:gd name="connsiteX953" fmla="*/ 155866 w 956683"/>
                <a:gd name="connsiteY953" fmla="*/ 21321 h 1127126"/>
                <a:gd name="connsiteX954" fmla="*/ 139680 w 956683"/>
                <a:gd name="connsiteY954" fmla="*/ 23213 h 1127126"/>
                <a:gd name="connsiteX955" fmla="*/ 113144 w 956683"/>
                <a:gd name="connsiteY955" fmla="*/ 24434 h 1127126"/>
                <a:gd name="connsiteX956" fmla="*/ 104937 w 956683"/>
                <a:gd name="connsiteY956" fmla="*/ 27273 h 1127126"/>
                <a:gd name="connsiteX957" fmla="*/ 83128 w 956683"/>
                <a:gd name="connsiteY957" fmla="*/ 29822 h 1127126"/>
                <a:gd name="connsiteX958" fmla="*/ 97651 w 956683"/>
                <a:gd name="connsiteY958" fmla="*/ 22554 h 1127126"/>
                <a:gd name="connsiteX959" fmla="*/ 774298 w 956683"/>
                <a:gd name="connsiteY959" fmla="*/ 17772 h 1127126"/>
                <a:gd name="connsiteX960" fmla="*/ 893879 w 956683"/>
                <a:gd name="connsiteY960" fmla="*/ 18795 h 1127126"/>
                <a:gd name="connsiteX961" fmla="*/ 710068 w 956683"/>
                <a:gd name="connsiteY961" fmla="*/ 19583 h 1127126"/>
                <a:gd name="connsiteX962" fmla="*/ 668543 w 956683"/>
                <a:gd name="connsiteY962" fmla="*/ 16868 h 1127126"/>
                <a:gd name="connsiteX963" fmla="*/ 721796 w 956683"/>
                <a:gd name="connsiteY963" fmla="*/ 17323 h 1127126"/>
                <a:gd name="connsiteX964" fmla="*/ 683555 w 956683"/>
                <a:gd name="connsiteY964" fmla="*/ 18795 h 1127126"/>
                <a:gd name="connsiteX965" fmla="*/ 664729 w 956683"/>
                <a:gd name="connsiteY965" fmla="*/ 19520 h 1127126"/>
                <a:gd name="connsiteX966" fmla="*/ 586461 w 956683"/>
                <a:gd name="connsiteY966" fmla="*/ 17821 h 1127126"/>
                <a:gd name="connsiteX967" fmla="*/ 611301 w 956683"/>
                <a:gd name="connsiteY967" fmla="*/ 16978 h 1127126"/>
                <a:gd name="connsiteX968" fmla="*/ 649753 w 956683"/>
                <a:gd name="connsiteY968" fmla="*/ 17386 h 1127126"/>
                <a:gd name="connsiteX969" fmla="*/ 464626 w 956683"/>
                <a:gd name="connsiteY969" fmla="*/ 15423 h 1127126"/>
                <a:gd name="connsiteX970" fmla="*/ 486885 w 956683"/>
                <a:gd name="connsiteY970" fmla="*/ 15659 h 1127126"/>
                <a:gd name="connsiteX971" fmla="*/ 586461 w 956683"/>
                <a:gd name="connsiteY971" fmla="*/ 17821 h 1127126"/>
                <a:gd name="connsiteX972" fmla="*/ 546447 w 956683"/>
                <a:gd name="connsiteY972" fmla="*/ 19178 h 1127126"/>
                <a:gd name="connsiteX973" fmla="*/ 507033 w 956683"/>
                <a:gd name="connsiteY973" fmla="*/ 18795 h 1127126"/>
                <a:gd name="connsiteX974" fmla="*/ 471572 w 956683"/>
                <a:gd name="connsiteY974" fmla="*/ 20019 h 1127126"/>
                <a:gd name="connsiteX975" fmla="*/ 401871 w 956683"/>
                <a:gd name="connsiteY975" fmla="*/ 18795 h 1127126"/>
                <a:gd name="connsiteX976" fmla="*/ 368535 w 956683"/>
                <a:gd name="connsiteY976" fmla="*/ 20551 h 1127126"/>
                <a:gd name="connsiteX977" fmla="*/ 323640 w 956683"/>
                <a:gd name="connsiteY977" fmla="*/ 20170 h 1127126"/>
                <a:gd name="connsiteX978" fmla="*/ 424920 w 956683"/>
                <a:gd name="connsiteY978" fmla="*/ 16195 h 1127126"/>
                <a:gd name="connsiteX979" fmla="*/ 447020 w 956683"/>
                <a:gd name="connsiteY979" fmla="*/ 15236 h 1127126"/>
                <a:gd name="connsiteX980" fmla="*/ 448860 w 956683"/>
                <a:gd name="connsiteY980" fmla="*/ 15256 h 1127126"/>
                <a:gd name="connsiteX981" fmla="*/ 424920 w 956683"/>
                <a:gd name="connsiteY981" fmla="*/ 16195 h 1127126"/>
                <a:gd name="connsiteX982" fmla="*/ 267132 w 956683"/>
                <a:gd name="connsiteY982" fmla="*/ 19265 h 1127126"/>
                <a:gd name="connsiteX983" fmla="*/ 260325 w 956683"/>
                <a:gd name="connsiteY983" fmla="*/ 19633 h 1127126"/>
                <a:gd name="connsiteX984" fmla="*/ 241552 w 956683"/>
                <a:gd name="connsiteY984" fmla="*/ 19474 h 1127126"/>
                <a:gd name="connsiteX985" fmla="*/ 247883 w 956683"/>
                <a:gd name="connsiteY985" fmla="*/ 18795 h 1127126"/>
                <a:gd name="connsiteX986" fmla="*/ 475322 w 956683"/>
                <a:gd name="connsiteY986" fmla="*/ 15215 h 1127126"/>
                <a:gd name="connsiteX987" fmla="*/ 625424 w 956683"/>
                <a:gd name="connsiteY987" fmla="*/ 16499 h 1127126"/>
                <a:gd name="connsiteX988" fmla="*/ 611301 w 956683"/>
                <a:gd name="connsiteY988" fmla="*/ 16978 h 1127126"/>
                <a:gd name="connsiteX989" fmla="*/ 486885 w 956683"/>
                <a:gd name="connsiteY989" fmla="*/ 15659 h 1127126"/>
                <a:gd name="connsiteX990" fmla="*/ 470633 w 956683"/>
                <a:gd name="connsiteY990" fmla="*/ 15306 h 1127126"/>
                <a:gd name="connsiteX991" fmla="*/ 456992 w 956683"/>
                <a:gd name="connsiteY991" fmla="*/ 15058 h 1127126"/>
                <a:gd name="connsiteX992" fmla="*/ 460650 w 956683"/>
                <a:gd name="connsiteY992" fmla="*/ 15089 h 1127126"/>
                <a:gd name="connsiteX993" fmla="*/ 470633 w 956683"/>
                <a:gd name="connsiteY993" fmla="*/ 15306 h 1127126"/>
                <a:gd name="connsiteX994" fmla="*/ 464626 w 956683"/>
                <a:gd name="connsiteY994" fmla="*/ 15423 h 1127126"/>
                <a:gd name="connsiteX995" fmla="*/ 448860 w 956683"/>
                <a:gd name="connsiteY995" fmla="*/ 15256 h 1127126"/>
                <a:gd name="connsiteX996" fmla="*/ 451312 w 956683"/>
                <a:gd name="connsiteY996" fmla="*/ 15159 h 1127126"/>
                <a:gd name="connsiteX997" fmla="*/ 240372 w 956683"/>
                <a:gd name="connsiteY997" fmla="*/ 15036 h 1127126"/>
                <a:gd name="connsiteX998" fmla="*/ 286694 w 956683"/>
                <a:gd name="connsiteY998" fmla="*/ 15036 h 1127126"/>
                <a:gd name="connsiteX999" fmla="*/ 262906 w 956683"/>
                <a:gd name="connsiteY999" fmla="*/ 15506 h 1127126"/>
                <a:gd name="connsiteX1000" fmla="*/ 196841 w 956683"/>
                <a:gd name="connsiteY1000" fmla="*/ 19095 h 1127126"/>
                <a:gd name="connsiteX1001" fmla="*/ 192420 w 956683"/>
                <a:gd name="connsiteY1001" fmla="*/ 19057 h 1127126"/>
                <a:gd name="connsiteX1002" fmla="*/ 195302 w 956683"/>
                <a:gd name="connsiteY1002" fmla="*/ 18795 h 1127126"/>
                <a:gd name="connsiteX1003" fmla="*/ 240372 w 956683"/>
                <a:gd name="connsiteY1003" fmla="*/ 15036 h 1127126"/>
                <a:gd name="connsiteX1004" fmla="*/ 97651 w 956683"/>
                <a:gd name="connsiteY1004" fmla="*/ 15036 h 1127126"/>
                <a:gd name="connsiteX1005" fmla="*/ 180279 w 956683"/>
                <a:gd name="connsiteY1005" fmla="*/ 15036 h 1127126"/>
                <a:gd name="connsiteX1006" fmla="*/ 138965 w 956683"/>
                <a:gd name="connsiteY1006" fmla="*/ 18795 h 1127126"/>
                <a:gd name="connsiteX1007" fmla="*/ 105163 w 956683"/>
                <a:gd name="connsiteY1007" fmla="*/ 18795 h 1127126"/>
                <a:gd name="connsiteX1008" fmla="*/ 56338 w 956683"/>
                <a:gd name="connsiteY1008" fmla="*/ 22554 h 1127126"/>
                <a:gd name="connsiteX1009" fmla="*/ 18780 w 956683"/>
                <a:gd name="connsiteY1009" fmla="*/ 41349 h 1127126"/>
                <a:gd name="connsiteX1010" fmla="*/ 18467 w 956683"/>
                <a:gd name="connsiteY1010" fmla="*/ 45108 h 1127126"/>
                <a:gd name="connsiteX1011" fmla="*/ 15024 w 956683"/>
                <a:gd name="connsiteY1011" fmla="*/ 45108 h 1127126"/>
                <a:gd name="connsiteX1012" fmla="*/ 15024 w 956683"/>
                <a:gd name="connsiteY1012" fmla="*/ 33831 h 1127126"/>
                <a:gd name="connsiteX1013" fmla="*/ 45070 w 956683"/>
                <a:gd name="connsiteY1013" fmla="*/ 18795 h 1127126"/>
                <a:gd name="connsiteX1014" fmla="*/ 97651 w 956683"/>
                <a:gd name="connsiteY1014" fmla="*/ 15036 h 1127126"/>
                <a:gd name="connsiteX1015" fmla="*/ 788458 w 956683"/>
                <a:gd name="connsiteY1015" fmla="*/ 14356 h 1127126"/>
                <a:gd name="connsiteX1016" fmla="*/ 807496 w 956683"/>
                <a:gd name="connsiteY1016" fmla="*/ 15036 h 1127126"/>
                <a:gd name="connsiteX1017" fmla="*/ 841323 w 956683"/>
                <a:gd name="connsiteY1017" fmla="*/ 15883 h 1127126"/>
                <a:gd name="connsiteX1018" fmla="*/ 774298 w 956683"/>
                <a:gd name="connsiteY1018" fmla="*/ 17772 h 1127126"/>
                <a:gd name="connsiteX1019" fmla="*/ 721796 w 956683"/>
                <a:gd name="connsiteY1019" fmla="*/ 17323 h 1127126"/>
                <a:gd name="connsiteX1020" fmla="*/ 781206 w 956683"/>
                <a:gd name="connsiteY1020" fmla="*/ 15036 h 1127126"/>
                <a:gd name="connsiteX1021" fmla="*/ 800435 w 956683"/>
                <a:gd name="connsiteY1021" fmla="*/ 13232 h 1127126"/>
                <a:gd name="connsiteX1022" fmla="*/ 788458 w 956683"/>
                <a:gd name="connsiteY1022" fmla="*/ 14356 h 1127126"/>
                <a:gd name="connsiteX1023" fmla="*/ 775922 w 956683"/>
                <a:gd name="connsiteY1023" fmla="*/ 13908 h 1127126"/>
                <a:gd name="connsiteX1024" fmla="*/ 738014 w 956683"/>
                <a:gd name="connsiteY1024" fmla="*/ 12553 h 1127126"/>
                <a:gd name="connsiteX1025" fmla="*/ 775922 w 956683"/>
                <a:gd name="connsiteY1025" fmla="*/ 13908 h 1127126"/>
                <a:gd name="connsiteX1026" fmla="*/ 668543 w 956683"/>
                <a:gd name="connsiteY1026" fmla="*/ 16868 h 1127126"/>
                <a:gd name="connsiteX1027" fmla="*/ 625424 w 956683"/>
                <a:gd name="connsiteY1027" fmla="*/ 16499 h 1127126"/>
                <a:gd name="connsiteX1028" fmla="*/ 668532 w 956683"/>
                <a:gd name="connsiteY1028" fmla="*/ 15036 h 1127126"/>
                <a:gd name="connsiteX1029" fmla="*/ 840965 w 956683"/>
                <a:gd name="connsiteY1029" fmla="*/ 12115 h 1127126"/>
                <a:gd name="connsiteX1030" fmla="*/ 863833 w 956683"/>
                <a:gd name="connsiteY1030" fmla="*/ 12687 h 1127126"/>
                <a:gd name="connsiteX1031" fmla="*/ 871345 w 956683"/>
                <a:gd name="connsiteY1031" fmla="*/ 12499 h 1127126"/>
                <a:gd name="connsiteX1032" fmla="*/ 871345 w 956683"/>
                <a:gd name="connsiteY1032" fmla="*/ 15036 h 1127126"/>
                <a:gd name="connsiteX1033" fmla="*/ 840380 w 956683"/>
                <a:gd name="connsiteY1033" fmla="*/ 12131 h 1127126"/>
                <a:gd name="connsiteX1034" fmla="*/ 818368 w 956683"/>
                <a:gd name="connsiteY1034" fmla="*/ 11549 h 1127126"/>
                <a:gd name="connsiteX1035" fmla="*/ 839933 w 956683"/>
                <a:gd name="connsiteY1035" fmla="*/ 12089 h 1127126"/>
                <a:gd name="connsiteX1036" fmla="*/ 840380 w 956683"/>
                <a:gd name="connsiteY1036" fmla="*/ 12131 h 1127126"/>
                <a:gd name="connsiteX1037" fmla="*/ 800435 w 956683"/>
                <a:gd name="connsiteY1037" fmla="*/ 13232 h 1127126"/>
                <a:gd name="connsiteX1038" fmla="*/ 920170 w 956683"/>
                <a:gd name="connsiteY1038" fmla="*/ 11277 h 1127126"/>
                <a:gd name="connsiteX1039" fmla="*/ 920170 w 956683"/>
                <a:gd name="connsiteY1039" fmla="*/ 15036 h 1127126"/>
                <a:gd name="connsiteX1040" fmla="*/ 863833 w 956683"/>
                <a:gd name="connsiteY1040" fmla="*/ 16446 h 1127126"/>
                <a:gd name="connsiteX1041" fmla="*/ 841323 w 956683"/>
                <a:gd name="connsiteY1041" fmla="*/ 15883 h 1127126"/>
                <a:gd name="connsiteX1042" fmla="*/ 871345 w 956683"/>
                <a:gd name="connsiteY1042" fmla="*/ 15036 h 1127126"/>
                <a:gd name="connsiteX1043" fmla="*/ 872753 w 956683"/>
                <a:gd name="connsiteY1043" fmla="*/ 13157 h 1127126"/>
                <a:gd name="connsiteX1044" fmla="*/ 872243 w 956683"/>
                <a:gd name="connsiteY1044" fmla="*/ 12476 h 1127126"/>
                <a:gd name="connsiteX1045" fmla="*/ 900139 w 956683"/>
                <a:gd name="connsiteY1045" fmla="*/ 11778 h 1127126"/>
                <a:gd name="connsiteX1046" fmla="*/ 916414 w 956683"/>
                <a:gd name="connsiteY1046" fmla="*/ 15036 h 1127126"/>
                <a:gd name="connsiteX1047" fmla="*/ 920170 w 956683"/>
                <a:gd name="connsiteY1047" fmla="*/ 11277 h 1127126"/>
                <a:gd name="connsiteX1048" fmla="*/ 871345 w 956683"/>
                <a:gd name="connsiteY1048" fmla="*/ 11277 h 1127126"/>
                <a:gd name="connsiteX1049" fmla="*/ 872243 w 956683"/>
                <a:gd name="connsiteY1049" fmla="*/ 12476 h 1127126"/>
                <a:gd name="connsiteX1050" fmla="*/ 871345 w 956683"/>
                <a:gd name="connsiteY1050" fmla="*/ 12499 h 1127126"/>
                <a:gd name="connsiteX1051" fmla="*/ 817095 w 956683"/>
                <a:gd name="connsiteY1051" fmla="*/ 7518 h 1127126"/>
                <a:gd name="connsiteX1052" fmla="*/ 827944 w 956683"/>
                <a:gd name="connsiteY1052" fmla="*/ 7518 h 1127126"/>
                <a:gd name="connsiteX1053" fmla="*/ 871345 w 956683"/>
                <a:gd name="connsiteY1053" fmla="*/ 11277 h 1127126"/>
                <a:gd name="connsiteX1054" fmla="*/ 840965 w 956683"/>
                <a:gd name="connsiteY1054" fmla="*/ 12115 h 1127126"/>
                <a:gd name="connsiteX1055" fmla="*/ 839933 w 956683"/>
                <a:gd name="connsiteY1055" fmla="*/ 12089 h 1127126"/>
                <a:gd name="connsiteX1056" fmla="*/ 826275 w 956683"/>
                <a:gd name="connsiteY1056" fmla="*/ 10807 h 1127126"/>
                <a:gd name="connsiteX1057" fmla="*/ 818368 w 956683"/>
                <a:gd name="connsiteY1057" fmla="*/ 11549 h 1127126"/>
                <a:gd name="connsiteX1058" fmla="*/ 807496 w 956683"/>
                <a:gd name="connsiteY1058" fmla="*/ 11277 h 1127126"/>
                <a:gd name="connsiteX1059" fmla="*/ 783325 w 956683"/>
                <a:gd name="connsiteY1059" fmla="*/ 10443 h 1127126"/>
                <a:gd name="connsiteX1060" fmla="*/ 698578 w 956683"/>
                <a:gd name="connsiteY1060" fmla="*/ 7518 h 1127126"/>
                <a:gd name="connsiteX1061" fmla="*/ 783325 w 956683"/>
                <a:gd name="connsiteY1061" fmla="*/ 10443 h 1127126"/>
                <a:gd name="connsiteX1062" fmla="*/ 773694 w 956683"/>
                <a:gd name="connsiteY1062" fmla="*/ 11277 h 1127126"/>
                <a:gd name="connsiteX1063" fmla="*/ 738014 w 956683"/>
                <a:gd name="connsiteY1063" fmla="*/ 12553 h 1127126"/>
                <a:gd name="connsiteX1064" fmla="*/ 702334 w 956683"/>
                <a:gd name="connsiteY1064" fmla="*/ 11277 h 1127126"/>
                <a:gd name="connsiteX1065" fmla="*/ 484498 w 956683"/>
                <a:gd name="connsiteY1065" fmla="*/ 15036 h 1127126"/>
                <a:gd name="connsiteX1066" fmla="*/ 475322 w 956683"/>
                <a:gd name="connsiteY1066" fmla="*/ 15215 h 1127126"/>
                <a:gd name="connsiteX1067" fmla="*/ 460650 w 956683"/>
                <a:gd name="connsiteY1067" fmla="*/ 15089 h 1127126"/>
                <a:gd name="connsiteX1068" fmla="*/ 458208 w 956683"/>
                <a:gd name="connsiteY1068" fmla="*/ 15036 h 1127126"/>
                <a:gd name="connsiteX1069" fmla="*/ 456992 w 956683"/>
                <a:gd name="connsiteY1069" fmla="*/ 15058 h 1127126"/>
                <a:gd name="connsiteX1070" fmla="*/ 454452 w 956683"/>
                <a:gd name="connsiteY1070" fmla="*/ 15036 h 1127126"/>
                <a:gd name="connsiteX1071" fmla="*/ 451312 w 956683"/>
                <a:gd name="connsiteY1071" fmla="*/ 15159 h 1127126"/>
                <a:gd name="connsiteX1072" fmla="*/ 447020 w 956683"/>
                <a:gd name="connsiteY1072" fmla="*/ 15236 h 1127126"/>
                <a:gd name="connsiteX1073" fmla="*/ 428161 w 956683"/>
                <a:gd name="connsiteY1073" fmla="*/ 15036 h 1127126"/>
                <a:gd name="connsiteX1074" fmla="*/ 286694 w 956683"/>
                <a:gd name="connsiteY1074" fmla="*/ 15036 h 1127126"/>
                <a:gd name="connsiteX1075" fmla="*/ 476987 w 956683"/>
                <a:gd name="connsiteY1075" fmla="*/ 11277 h 1127126"/>
                <a:gd name="connsiteX1076" fmla="*/ 698578 w 956683"/>
                <a:gd name="connsiteY1076" fmla="*/ 7518 h 1127126"/>
                <a:gd name="connsiteX1077" fmla="*/ 709846 w 956683"/>
                <a:gd name="connsiteY1077" fmla="*/ 0 h 1127126"/>
                <a:gd name="connsiteX1078" fmla="*/ 822519 w 956683"/>
                <a:gd name="connsiteY1078" fmla="*/ 3759 h 1127126"/>
                <a:gd name="connsiteX1079" fmla="*/ 878856 w 956683"/>
                <a:gd name="connsiteY1079" fmla="*/ 7518 h 1127126"/>
                <a:gd name="connsiteX1080" fmla="*/ 901391 w 956683"/>
                <a:gd name="connsiteY1080" fmla="*/ 7518 h 1127126"/>
                <a:gd name="connsiteX1081" fmla="*/ 920170 w 956683"/>
                <a:gd name="connsiteY1081" fmla="*/ 11277 h 1127126"/>
                <a:gd name="connsiteX1082" fmla="*/ 900139 w 956683"/>
                <a:gd name="connsiteY1082" fmla="*/ 11778 h 1127126"/>
                <a:gd name="connsiteX1083" fmla="*/ 897635 w 956683"/>
                <a:gd name="connsiteY1083" fmla="*/ 11277 h 1127126"/>
                <a:gd name="connsiteX1084" fmla="*/ 845054 w 956683"/>
                <a:gd name="connsiteY1084" fmla="*/ 7518 h 1127126"/>
                <a:gd name="connsiteX1085" fmla="*/ 827944 w 956683"/>
                <a:gd name="connsiteY1085" fmla="*/ 7518 h 1127126"/>
                <a:gd name="connsiteX1086" fmla="*/ 822519 w 956683"/>
                <a:gd name="connsiteY1086" fmla="*/ 7048 h 1127126"/>
                <a:gd name="connsiteX1087" fmla="*/ 817095 w 956683"/>
                <a:gd name="connsiteY1087" fmla="*/ 7518 h 1127126"/>
                <a:gd name="connsiteX1088" fmla="*/ 788717 w 956683"/>
                <a:gd name="connsiteY1088" fmla="*/ 7518 h 1127126"/>
                <a:gd name="connsiteX1089" fmla="*/ 679799 w 956683"/>
                <a:gd name="connsiteY1089" fmla="*/ 3759 h 1127126"/>
                <a:gd name="connsiteX1090" fmla="*/ 458208 w 956683"/>
                <a:gd name="connsiteY1090" fmla="*/ 7518 h 1127126"/>
                <a:gd name="connsiteX1091" fmla="*/ 240372 w 956683"/>
                <a:gd name="connsiteY1091" fmla="*/ 15036 h 1127126"/>
                <a:gd name="connsiteX1092" fmla="*/ 206569 w 956683"/>
                <a:gd name="connsiteY1092" fmla="*/ 15036 h 1127126"/>
                <a:gd name="connsiteX1093" fmla="*/ 180279 w 956683"/>
                <a:gd name="connsiteY1093" fmla="*/ 15036 h 1127126"/>
                <a:gd name="connsiteX1094" fmla="*/ 270418 w 956683"/>
                <a:gd name="connsiteY1094" fmla="*/ 7518 h 1127126"/>
                <a:gd name="connsiteX1095" fmla="*/ 492010 w 956683"/>
                <a:gd name="connsiteY1095" fmla="*/ 3759 h 1127126"/>
                <a:gd name="connsiteX1096" fmla="*/ 709846 w 956683"/>
                <a:gd name="connsiteY1096" fmla="*/ 0 h 11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</a:cxnLst>
              <a:rect l="l" t="t" r="r" b="b"/>
              <a:pathLst>
                <a:path w="956683" h="1127126">
                  <a:moveTo>
                    <a:pt x="382260" y="1106577"/>
                  </a:moveTo>
                  <a:lnTo>
                    <a:pt x="404936" y="1106969"/>
                  </a:lnTo>
                  <a:lnTo>
                    <a:pt x="398186" y="1107436"/>
                  </a:lnTo>
                  <a:lnTo>
                    <a:pt x="371954" y="1108343"/>
                  </a:lnTo>
                  <a:cubicBezTo>
                    <a:pt x="300737" y="1112099"/>
                    <a:pt x="229519" y="1115856"/>
                    <a:pt x="158302" y="1119613"/>
                  </a:cubicBezTo>
                  <a:cubicBezTo>
                    <a:pt x="109575" y="1123369"/>
                    <a:pt x="60848" y="1123369"/>
                    <a:pt x="15868" y="1123369"/>
                  </a:cubicBezTo>
                  <a:cubicBezTo>
                    <a:pt x="45854" y="1119613"/>
                    <a:pt x="75841" y="1119613"/>
                    <a:pt x="105827" y="1119613"/>
                  </a:cubicBezTo>
                  <a:cubicBezTo>
                    <a:pt x="139561" y="1119613"/>
                    <a:pt x="169547" y="1115856"/>
                    <a:pt x="203282" y="1115856"/>
                  </a:cubicBezTo>
                  <a:close/>
                  <a:moveTo>
                    <a:pt x="545734" y="1105269"/>
                  </a:moveTo>
                  <a:lnTo>
                    <a:pt x="446919" y="1112099"/>
                  </a:lnTo>
                  <a:cubicBezTo>
                    <a:pt x="304485" y="1115856"/>
                    <a:pt x="158302" y="1127126"/>
                    <a:pt x="15868" y="1127126"/>
                  </a:cubicBezTo>
                  <a:cubicBezTo>
                    <a:pt x="49603" y="1119613"/>
                    <a:pt x="83337" y="1123369"/>
                    <a:pt x="117072" y="1123369"/>
                  </a:cubicBezTo>
                  <a:cubicBezTo>
                    <a:pt x="150806" y="1123369"/>
                    <a:pt x="188289" y="1119613"/>
                    <a:pt x="222023" y="1119613"/>
                  </a:cubicBezTo>
                  <a:lnTo>
                    <a:pt x="398186" y="1107436"/>
                  </a:lnTo>
                  <a:lnTo>
                    <a:pt x="409436" y="1107047"/>
                  </a:lnTo>
                  <a:lnTo>
                    <a:pt x="484402" y="1108343"/>
                  </a:lnTo>
                  <a:close/>
                  <a:moveTo>
                    <a:pt x="555619" y="1104586"/>
                  </a:moveTo>
                  <a:lnTo>
                    <a:pt x="559367" y="1104586"/>
                  </a:lnTo>
                  <a:lnTo>
                    <a:pt x="545734" y="1105269"/>
                  </a:lnTo>
                  <a:close/>
                  <a:moveTo>
                    <a:pt x="532640" y="1102789"/>
                  </a:moveTo>
                  <a:lnTo>
                    <a:pt x="480653" y="1104586"/>
                  </a:lnTo>
                  <a:lnTo>
                    <a:pt x="409436" y="1107047"/>
                  </a:lnTo>
                  <a:lnTo>
                    <a:pt x="404936" y="1106969"/>
                  </a:lnTo>
                  <a:lnTo>
                    <a:pt x="439422" y="1104586"/>
                  </a:lnTo>
                  <a:close/>
                  <a:moveTo>
                    <a:pt x="653073" y="1101366"/>
                  </a:moveTo>
                  <a:lnTo>
                    <a:pt x="653073" y="1115856"/>
                  </a:lnTo>
                  <a:cubicBezTo>
                    <a:pt x="653073" y="1119613"/>
                    <a:pt x="649325" y="1115856"/>
                    <a:pt x="649325" y="1115856"/>
                  </a:cubicBezTo>
                  <a:lnTo>
                    <a:pt x="649503" y="1101621"/>
                  </a:lnTo>
                  <a:close/>
                  <a:moveTo>
                    <a:pt x="649556" y="1097322"/>
                  </a:moveTo>
                  <a:lnTo>
                    <a:pt x="649503" y="1101621"/>
                  </a:lnTo>
                  <a:lnTo>
                    <a:pt x="608094" y="1104586"/>
                  </a:lnTo>
                  <a:lnTo>
                    <a:pt x="559367" y="1104586"/>
                  </a:lnTo>
                  <a:cubicBezTo>
                    <a:pt x="585605" y="1104586"/>
                    <a:pt x="608094" y="1100829"/>
                    <a:pt x="634332" y="1100829"/>
                  </a:cubicBezTo>
                  <a:lnTo>
                    <a:pt x="532640" y="1102789"/>
                  </a:lnTo>
                  <a:lnTo>
                    <a:pt x="589353" y="1100829"/>
                  </a:lnTo>
                  <a:lnTo>
                    <a:pt x="634332" y="1099565"/>
                  </a:lnTo>
                  <a:lnTo>
                    <a:pt x="639486" y="1099420"/>
                  </a:lnTo>
                  <a:close/>
                  <a:moveTo>
                    <a:pt x="672833" y="1097142"/>
                  </a:moveTo>
                  <a:lnTo>
                    <a:pt x="660570" y="1104586"/>
                  </a:lnTo>
                  <a:cubicBezTo>
                    <a:pt x="660570" y="1104586"/>
                    <a:pt x="660570" y="1100829"/>
                    <a:pt x="660570" y="1100829"/>
                  </a:cubicBezTo>
                  <a:lnTo>
                    <a:pt x="663453" y="1099962"/>
                  </a:lnTo>
                  <a:lnTo>
                    <a:pt x="664318" y="1100829"/>
                  </a:lnTo>
                  <a:lnTo>
                    <a:pt x="668038" y="1098584"/>
                  </a:lnTo>
                  <a:close/>
                  <a:moveTo>
                    <a:pt x="634332" y="1097072"/>
                  </a:moveTo>
                  <a:cubicBezTo>
                    <a:pt x="600598" y="1097072"/>
                    <a:pt x="563115" y="1100829"/>
                    <a:pt x="529381" y="1100829"/>
                  </a:cubicBezTo>
                  <a:cubicBezTo>
                    <a:pt x="491898" y="1104586"/>
                    <a:pt x="458164" y="1104586"/>
                    <a:pt x="420681" y="1104586"/>
                  </a:cubicBezTo>
                  <a:cubicBezTo>
                    <a:pt x="491898" y="1100829"/>
                    <a:pt x="563115" y="1097072"/>
                    <a:pt x="634332" y="1097072"/>
                  </a:cubicBezTo>
                  <a:close/>
                  <a:moveTo>
                    <a:pt x="49603" y="1097072"/>
                  </a:moveTo>
                  <a:cubicBezTo>
                    <a:pt x="102078" y="1097072"/>
                    <a:pt x="154554" y="1100829"/>
                    <a:pt x="203282" y="1100829"/>
                  </a:cubicBezTo>
                  <a:cubicBezTo>
                    <a:pt x="278247" y="1100829"/>
                    <a:pt x="349464" y="1100829"/>
                    <a:pt x="420681" y="1104586"/>
                  </a:cubicBezTo>
                  <a:lnTo>
                    <a:pt x="382260" y="1106577"/>
                  </a:lnTo>
                  <a:lnTo>
                    <a:pt x="267002" y="1104586"/>
                  </a:lnTo>
                  <a:cubicBezTo>
                    <a:pt x="195785" y="1104586"/>
                    <a:pt x="124568" y="1100829"/>
                    <a:pt x="49603" y="1100829"/>
                  </a:cubicBezTo>
                  <a:cubicBezTo>
                    <a:pt x="49603" y="1100829"/>
                    <a:pt x="49603" y="1097072"/>
                    <a:pt x="49603" y="1097072"/>
                  </a:cubicBezTo>
                  <a:close/>
                  <a:moveTo>
                    <a:pt x="666507" y="1093789"/>
                  </a:moveTo>
                  <a:lnTo>
                    <a:pt x="660570" y="1097072"/>
                  </a:lnTo>
                  <a:lnTo>
                    <a:pt x="662868" y="1099375"/>
                  </a:lnTo>
                  <a:lnTo>
                    <a:pt x="660570" y="1100829"/>
                  </a:lnTo>
                  <a:lnTo>
                    <a:pt x="653073" y="1101366"/>
                  </a:lnTo>
                  <a:lnTo>
                    <a:pt x="653073" y="1096589"/>
                  </a:lnTo>
                  <a:close/>
                  <a:moveTo>
                    <a:pt x="680976" y="1090774"/>
                  </a:moveTo>
                  <a:lnTo>
                    <a:pt x="668038" y="1098584"/>
                  </a:lnTo>
                  <a:lnTo>
                    <a:pt x="663453" y="1099962"/>
                  </a:lnTo>
                  <a:lnTo>
                    <a:pt x="662868" y="1099375"/>
                  </a:lnTo>
                  <a:lnTo>
                    <a:pt x="674246" y="1092177"/>
                  </a:lnTo>
                  <a:close/>
                  <a:moveTo>
                    <a:pt x="707704" y="1071009"/>
                  </a:moveTo>
                  <a:lnTo>
                    <a:pt x="674246" y="1092177"/>
                  </a:lnTo>
                  <a:lnTo>
                    <a:pt x="666507" y="1093789"/>
                  </a:lnTo>
                  <a:close/>
                  <a:moveTo>
                    <a:pt x="635468" y="1061445"/>
                  </a:moveTo>
                  <a:lnTo>
                    <a:pt x="638080" y="1089559"/>
                  </a:lnTo>
                  <a:lnTo>
                    <a:pt x="635147" y="1070449"/>
                  </a:lnTo>
                  <a:close/>
                  <a:moveTo>
                    <a:pt x="735461" y="1057885"/>
                  </a:moveTo>
                  <a:lnTo>
                    <a:pt x="727102" y="1064201"/>
                  </a:lnTo>
                  <a:lnTo>
                    <a:pt x="684551" y="1090029"/>
                  </a:lnTo>
                  <a:lnTo>
                    <a:pt x="680976" y="1090774"/>
                  </a:lnTo>
                  <a:close/>
                  <a:moveTo>
                    <a:pt x="630423" y="1052341"/>
                  </a:moveTo>
                  <a:lnTo>
                    <a:pt x="631389" y="1061533"/>
                  </a:lnTo>
                  <a:lnTo>
                    <a:pt x="631109" y="1072566"/>
                  </a:lnTo>
                  <a:lnTo>
                    <a:pt x="629885" y="1066108"/>
                  </a:lnTo>
                  <a:close/>
                  <a:moveTo>
                    <a:pt x="737770" y="1051903"/>
                  </a:moveTo>
                  <a:lnTo>
                    <a:pt x="728507" y="1059505"/>
                  </a:lnTo>
                  <a:lnTo>
                    <a:pt x="707704" y="1071009"/>
                  </a:lnTo>
                  <a:lnTo>
                    <a:pt x="735535" y="1053401"/>
                  </a:lnTo>
                  <a:close/>
                  <a:moveTo>
                    <a:pt x="631727" y="1048170"/>
                  </a:moveTo>
                  <a:lnTo>
                    <a:pt x="635147" y="1070449"/>
                  </a:lnTo>
                  <a:lnTo>
                    <a:pt x="634466" y="1089559"/>
                  </a:lnTo>
                  <a:lnTo>
                    <a:pt x="634332" y="1093316"/>
                  </a:lnTo>
                  <a:lnTo>
                    <a:pt x="630968" y="1078143"/>
                  </a:lnTo>
                  <a:lnTo>
                    <a:pt x="631109" y="1072566"/>
                  </a:lnTo>
                  <a:lnTo>
                    <a:pt x="634332" y="1089559"/>
                  </a:lnTo>
                  <a:lnTo>
                    <a:pt x="631389" y="1061533"/>
                  </a:lnTo>
                  <a:close/>
                  <a:moveTo>
                    <a:pt x="621998" y="1021077"/>
                  </a:moveTo>
                  <a:lnTo>
                    <a:pt x="623556" y="1032738"/>
                  </a:lnTo>
                  <a:lnTo>
                    <a:pt x="629885" y="1066108"/>
                  </a:lnTo>
                  <a:lnTo>
                    <a:pt x="629647" y="1072184"/>
                  </a:lnTo>
                  <a:lnTo>
                    <a:pt x="630968" y="1078143"/>
                  </a:lnTo>
                  <a:lnTo>
                    <a:pt x="630584" y="1093316"/>
                  </a:lnTo>
                  <a:cubicBezTo>
                    <a:pt x="630584" y="1093316"/>
                    <a:pt x="630584" y="1093316"/>
                    <a:pt x="634332" y="1093316"/>
                  </a:cubicBezTo>
                  <a:cubicBezTo>
                    <a:pt x="634332" y="1097072"/>
                    <a:pt x="630584" y="1097072"/>
                    <a:pt x="630584" y="1097072"/>
                  </a:cubicBezTo>
                  <a:cubicBezTo>
                    <a:pt x="626836" y="1089559"/>
                    <a:pt x="626836" y="1078289"/>
                    <a:pt x="626836" y="1070775"/>
                  </a:cubicBezTo>
                  <a:cubicBezTo>
                    <a:pt x="626836" y="1059505"/>
                    <a:pt x="626836" y="1051992"/>
                    <a:pt x="623087" y="1040722"/>
                  </a:cubicBezTo>
                  <a:close/>
                  <a:moveTo>
                    <a:pt x="23902" y="1013907"/>
                  </a:moveTo>
                  <a:lnTo>
                    <a:pt x="23308" y="1023181"/>
                  </a:lnTo>
                  <a:lnTo>
                    <a:pt x="23237" y="1023555"/>
                  </a:lnTo>
                  <a:close/>
                  <a:moveTo>
                    <a:pt x="626211" y="1012233"/>
                  </a:moveTo>
                  <a:lnTo>
                    <a:pt x="629431" y="1033209"/>
                  </a:lnTo>
                  <a:lnTo>
                    <a:pt x="630584" y="1048235"/>
                  </a:lnTo>
                  <a:lnTo>
                    <a:pt x="630423" y="1052341"/>
                  </a:lnTo>
                  <a:close/>
                  <a:moveTo>
                    <a:pt x="805214" y="1006698"/>
                  </a:moveTo>
                  <a:lnTo>
                    <a:pt x="786681" y="1024240"/>
                  </a:lnTo>
                  <a:lnTo>
                    <a:pt x="746780" y="1051053"/>
                  </a:lnTo>
                  <a:lnTo>
                    <a:pt x="735461" y="1057885"/>
                  </a:lnTo>
                  <a:lnTo>
                    <a:pt x="787461" y="1018597"/>
                  </a:lnTo>
                  <a:close/>
                  <a:moveTo>
                    <a:pt x="816742" y="1004040"/>
                  </a:moveTo>
                  <a:lnTo>
                    <a:pt x="810501" y="1010668"/>
                  </a:lnTo>
                  <a:cubicBezTo>
                    <a:pt x="788011" y="1033208"/>
                    <a:pt x="765521" y="1048235"/>
                    <a:pt x="739284" y="1067019"/>
                  </a:cubicBezTo>
                  <a:cubicBezTo>
                    <a:pt x="728039" y="1074532"/>
                    <a:pt x="715857" y="1082046"/>
                    <a:pt x="702738" y="1088150"/>
                  </a:cubicBezTo>
                  <a:lnTo>
                    <a:pt x="672833" y="1097142"/>
                  </a:lnTo>
                  <a:lnTo>
                    <a:pt x="684551" y="1090029"/>
                  </a:lnTo>
                  <a:lnTo>
                    <a:pt x="686808" y="1089559"/>
                  </a:lnTo>
                  <a:cubicBezTo>
                    <a:pt x="716794" y="1078289"/>
                    <a:pt x="743032" y="1059505"/>
                    <a:pt x="769270" y="1040722"/>
                  </a:cubicBezTo>
                  <a:lnTo>
                    <a:pt x="786681" y="1024240"/>
                  </a:lnTo>
                  <a:close/>
                  <a:moveTo>
                    <a:pt x="33803" y="999902"/>
                  </a:moveTo>
                  <a:lnTo>
                    <a:pt x="33803" y="1013059"/>
                  </a:lnTo>
                  <a:lnTo>
                    <a:pt x="30047" y="1037492"/>
                  </a:lnTo>
                  <a:cubicBezTo>
                    <a:pt x="30047" y="1063806"/>
                    <a:pt x="30047" y="1093878"/>
                    <a:pt x="18780" y="1120191"/>
                  </a:cubicBezTo>
                  <a:lnTo>
                    <a:pt x="18780" y="1100143"/>
                  </a:lnTo>
                  <a:lnTo>
                    <a:pt x="23475" y="1075083"/>
                  </a:lnTo>
                  <a:lnTo>
                    <a:pt x="26216" y="1031189"/>
                  </a:lnTo>
                  <a:close/>
                  <a:moveTo>
                    <a:pt x="637676" y="999465"/>
                  </a:moveTo>
                  <a:lnTo>
                    <a:pt x="641829" y="1021938"/>
                  </a:lnTo>
                  <a:cubicBezTo>
                    <a:pt x="645577" y="1036965"/>
                    <a:pt x="650262" y="1051992"/>
                    <a:pt x="653073" y="1067488"/>
                  </a:cubicBezTo>
                  <a:lnTo>
                    <a:pt x="653073" y="1096589"/>
                  </a:lnTo>
                  <a:lnTo>
                    <a:pt x="649556" y="1097322"/>
                  </a:lnTo>
                  <a:lnTo>
                    <a:pt x="649794" y="1078289"/>
                  </a:lnTo>
                  <a:cubicBezTo>
                    <a:pt x="648388" y="1066079"/>
                    <a:pt x="645577" y="1053870"/>
                    <a:pt x="641829" y="1040722"/>
                  </a:cubicBezTo>
                  <a:lnTo>
                    <a:pt x="637022" y="1017837"/>
                  </a:lnTo>
                  <a:close/>
                  <a:moveTo>
                    <a:pt x="632700" y="997263"/>
                  </a:moveTo>
                  <a:lnTo>
                    <a:pt x="637022" y="1017837"/>
                  </a:lnTo>
                  <a:lnTo>
                    <a:pt x="635468" y="1061445"/>
                  </a:lnTo>
                  <a:lnTo>
                    <a:pt x="632264" y="1026968"/>
                  </a:lnTo>
                  <a:lnTo>
                    <a:pt x="632927" y="1000806"/>
                  </a:lnTo>
                  <a:close/>
                  <a:moveTo>
                    <a:pt x="37559" y="988625"/>
                  </a:moveTo>
                  <a:lnTo>
                    <a:pt x="37559" y="1014938"/>
                  </a:lnTo>
                  <a:cubicBezTo>
                    <a:pt x="37559" y="1041251"/>
                    <a:pt x="45070" y="1071324"/>
                    <a:pt x="33803" y="1097637"/>
                  </a:cubicBezTo>
                  <a:cubicBezTo>
                    <a:pt x="33803" y="1101396"/>
                    <a:pt x="30047" y="1097637"/>
                    <a:pt x="30047" y="1097637"/>
                  </a:cubicBezTo>
                  <a:cubicBezTo>
                    <a:pt x="37559" y="1078842"/>
                    <a:pt x="37559" y="1056288"/>
                    <a:pt x="33803" y="1037492"/>
                  </a:cubicBezTo>
                  <a:lnTo>
                    <a:pt x="33803" y="1013059"/>
                  </a:lnTo>
                  <a:close/>
                  <a:moveTo>
                    <a:pt x="26358" y="943365"/>
                  </a:moveTo>
                  <a:lnTo>
                    <a:pt x="26291" y="947276"/>
                  </a:lnTo>
                  <a:lnTo>
                    <a:pt x="18510" y="1048526"/>
                  </a:lnTo>
                  <a:lnTo>
                    <a:pt x="17841" y="1052059"/>
                  </a:lnTo>
                  <a:cubicBezTo>
                    <a:pt x="15024" y="1066625"/>
                    <a:pt x="13146" y="1080721"/>
                    <a:pt x="15024" y="1093878"/>
                  </a:cubicBezTo>
                  <a:lnTo>
                    <a:pt x="18510" y="1048526"/>
                  </a:lnTo>
                  <a:lnTo>
                    <a:pt x="23237" y="1023555"/>
                  </a:lnTo>
                  <a:lnTo>
                    <a:pt x="22536" y="1033733"/>
                  </a:lnTo>
                  <a:cubicBezTo>
                    <a:pt x="18780" y="1048770"/>
                    <a:pt x="18780" y="1063806"/>
                    <a:pt x="18780" y="1078842"/>
                  </a:cubicBezTo>
                  <a:lnTo>
                    <a:pt x="18780" y="1093878"/>
                  </a:lnTo>
                  <a:lnTo>
                    <a:pt x="18780" y="1100143"/>
                  </a:lnTo>
                  <a:lnTo>
                    <a:pt x="15024" y="1120191"/>
                  </a:lnTo>
                  <a:cubicBezTo>
                    <a:pt x="7512" y="1105155"/>
                    <a:pt x="11268" y="1086360"/>
                    <a:pt x="15024" y="1067565"/>
                  </a:cubicBezTo>
                  <a:cubicBezTo>
                    <a:pt x="18780" y="1045011"/>
                    <a:pt x="18780" y="1022456"/>
                    <a:pt x="18780" y="1003661"/>
                  </a:cubicBezTo>
                  <a:close/>
                  <a:moveTo>
                    <a:pt x="35832" y="930238"/>
                  </a:moveTo>
                  <a:lnTo>
                    <a:pt x="34043" y="965141"/>
                  </a:lnTo>
                  <a:lnTo>
                    <a:pt x="33334" y="974059"/>
                  </a:lnTo>
                  <a:cubicBezTo>
                    <a:pt x="30986" y="992384"/>
                    <a:pt x="28169" y="1011179"/>
                    <a:pt x="26291" y="1029974"/>
                  </a:cubicBezTo>
                  <a:lnTo>
                    <a:pt x="26216" y="1031189"/>
                  </a:lnTo>
                  <a:lnTo>
                    <a:pt x="22066" y="1048300"/>
                  </a:lnTo>
                  <a:cubicBezTo>
                    <a:pt x="18780" y="1063806"/>
                    <a:pt x="16902" y="1078842"/>
                    <a:pt x="18780" y="1093878"/>
                  </a:cubicBezTo>
                  <a:lnTo>
                    <a:pt x="23308" y="1023181"/>
                  </a:lnTo>
                  <a:lnTo>
                    <a:pt x="26291" y="1007420"/>
                  </a:lnTo>
                  <a:cubicBezTo>
                    <a:pt x="30047" y="992384"/>
                    <a:pt x="31925" y="976408"/>
                    <a:pt x="33333" y="959962"/>
                  </a:cubicBezTo>
                  <a:close/>
                  <a:moveTo>
                    <a:pt x="42124" y="922176"/>
                  </a:moveTo>
                  <a:lnTo>
                    <a:pt x="41315" y="935999"/>
                  </a:lnTo>
                  <a:cubicBezTo>
                    <a:pt x="41315" y="951035"/>
                    <a:pt x="37559" y="969830"/>
                    <a:pt x="37559" y="988625"/>
                  </a:cubicBezTo>
                  <a:lnTo>
                    <a:pt x="37559" y="964817"/>
                  </a:lnTo>
                  <a:close/>
                  <a:moveTo>
                    <a:pt x="37559" y="920963"/>
                  </a:moveTo>
                  <a:lnTo>
                    <a:pt x="37559" y="964817"/>
                  </a:lnTo>
                  <a:lnTo>
                    <a:pt x="33803" y="999902"/>
                  </a:lnTo>
                  <a:lnTo>
                    <a:pt x="33803" y="969830"/>
                  </a:lnTo>
                  <a:lnTo>
                    <a:pt x="34043" y="965141"/>
                  </a:lnTo>
                  <a:close/>
                  <a:moveTo>
                    <a:pt x="605222" y="909432"/>
                  </a:moveTo>
                  <a:lnTo>
                    <a:pt x="619339" y="973101"/>
                  </a:lnTo>
                  <a:lnTo>
                    <a:pt x="621998" y="1021077"/>
                  </a:lnTo>
                  <a:lnTo>
                    <a:pt x="615591" y="973101"/>
                  </a:lnTo>
                  <a:cubicBezTo>
                    <a:pt x="613717" y="961830"/>
                    <a:pt x="610906" y="950560"/>
                    <a:pt x="608563" y="938820"/>
                  </a:cubicBezTo>
                  <a:close/>
                  <a:moveTo>
                    <a:pt x="896711" y="901723"/>
                  </a:moveTo>
                  <a:cubicBezTo>
                    <a:pt x="885466" y="922385"/>
                    <a:pt x="872347" y="942107"/>
                    <a:pt x="857823" y="960421"/>
                  </a:cubicBezTo>
                  <a:lnTo>
                    <a:pt x="833551" y="986193"/>
                  </a:lnTo>
                  <a:lnTo>
                    <a:pt x="810501" y="1003154"/>
                  </a:lnTo>
                  <a:lnTo>
                    <a:pt x="805214" y="1006698"/>
                  </a:lnTo>
                  <a:lnTo>
                    <a:pt x="836739" y="976857"/>
                  </a:lnTo>
                  <a:lnTo>
                    <a:pt x="854730" y="952815"/>
                  </a:lnTo>
                  <a:close/>
                  <a:moveTo>
                    <a:pt x="892963" y="901723"/>
                  </a:moveTo>
                  <a:lnTo>
                    <a:pt x="854730" y="952815"/>
                  </a:lnTo>
                  <a:lnTo>
                    <a:pt x="844235" y="965587"/>
                  </a:lnTo>
                  <a:cubicBezTo>
                    <a:pt x="825494" y="984371"/>
                    <a:pt x="806752" y="999398"/>
                    <a:pt x="788011" y="1018181"/>
                  </a:cubicBezTo>
                  <a:lnTo>
                    <a:pt x="787461" y="1018597"/>
                  </a:lnTo>
                  <a:lnTo>
                    <a:pt x="737770" y="1051903"/>
                  </a:lnTo>
                  <a:lnTo>
                    <a:pt x="788011" y="1010668"/>
                  </a:lnTo>
                  <a:cubicBezTo>
                    <a:pt x="806752" y="995641"/>
                    <a:pt x="825494" y="976857"/>
                    <a:pt x="844235" y="958074"/>
                  </a:cubicBezTo>
                  <a:cubicBezTo>
                    <a:pt x="862976" y="939290"/>
                    <a:pt x="877969" y="920506"/>
                    <a:pt x="892963" y="901723"/>
                  </a:cubicBezTo>
                  <a:close/>
                  <a:moveTo>
                    <a:pt x="38765" y="900346"/>
                  </a:moveTo>
                  <a:lnTo>
                    <a:pt x="37559" y="920963"/>
                  </a:lnTo>
                  <a:lnTo>
                    <a:pt x="37559" y="909685"/>
                  </a:lnTo>
                  <a:close/>
                  <a:moveTo>
                    <a:pt x="896242" y="900314"/>
                  </a:moveTo>
                  <a:cubicBezTo>
                    <a:pt x="896711" y="900783"/>
                    <a:pt x="896711" y="901723"/>
                    <a:pt x="896711" y="901723"/>
                  </a:cubicBezTo>
                  <a:cubicBezTo>
                    <a:pt x="896711" y="901723"/>
                    <a:pt x="896711" y="901723"/>
                    <a:pt x="892963" y="901723"/>
                  </a:cubicBezTo>
                  <a:cubicBezTo>
                    <a:pt x="894837" y="899844"/>
                    <a:pt x="895774" y="899844"/>
                    <a:pt x="896242" y="900314"/>
                  </a:cubicBezTo>
                  <a:close/>
                  <a:moveTo>
                    <a:pt x="608244" y="898618"/>
                  </a:moveTo>
                  <a:lnTo>
                    <a:pt x="611053" y="910818"/>
                  </a:lnTo>
                  <a:lnTo>
                    <a:pt x="622030" y="972426"/>
                  </a:lnTo>
                  <a:lnTo>
                    <a:pt x="626211" y="1012233"/>
                  </a:lnTo>
                  <a:lnTo>
                    <a:pt x="623087" y="991884"/>
                  </a:lnTo>
                  <a:cubicBezTo>
                    <a:pt x="619339" y="969344"/>
                    <a:pt x="615591" y="946803"/>
                    <a:pt x="611843" y="924263"/>
                  </a:cubicBezTo>
                  <a:close/>
                  <a:moveTo>
                    <a:pt x="607874" y="895976"/>
                  </a:moveTo>
                  <a:lnTo>
                    <a:pt x="608244" y="898618"/>
                  </a:lnTo>
                  <a:lnTo>
                    <a:pt x="608094" y="897966"/>
                  </a:lnTo>
                  <a:close/>
                  <a:moveTo>
                    <a:pt x="607655" y="894002"/>
                  </a:moveTo>
                  <a:lnTo>
                    <a:pt x="607874" y="895976"/>
                  </a:lnTo>
                  <a:lnTo>
                    <a:pt x="607626" y="894209"/>
                  </a:lnTo>
                  <a:close/>
                  <a:moveTo>
                    <a:pt x="607345" y="891204"/>
                  </a:moveTo>
                  <a:lnTo>
                    <a:pt x="607794" y="893007"/>
                  </a:lnTo>
                  <a:lnTo>
                    <a:pt x="607655" y="894002"/>
                  </a:lnTo>
                  <a:close/>
                  <a:moveTo>
                    <a:pt x="907502" y="886325"/>
                  </a:moveTo>
                  <a:lnTo>
                    <a:pt x="907724" y="890181"/>
                  </a:lnTo>
                  <a:lnTo>
                    <a:pt x="904207" y="894209"/>
                  </a:lnTo>
                  <a:lnTo>
                    <a:pt x="903993" y="890480"/>
                  </a:lnTo>
                  <a:lnTo>
                    <a:pt x="904207" y="890453"/>
                  </a:lnTo>
                  <a:close/>
                  <a:moveTo>
                    <a:pt x="903552" y="882820"/>
                  </a:moveTo>
                  <a:lnTo>
                    <a:pt x="904207" y="882939"/>
                  </a:lnTo>
                  <a:lnTo>
                    <a:pt x="903556" y="882887"/>
                  </a:lnTo>
                  <a:close/>
                  <a:moveTo>
                    <a:pt x="609592" y="880199"/>
                  </a:moveTo>
                  <a:lnTo>
                    <a:pt x="611843" y="897966"/>
                  </a:lnTo>
                  <a:cubicBezTo>
                    <a:pt x="619339" y="929898"/>
                    <a:pt x="624962" y="961830"/>
                    <a:pt x="629178" y="993763"/>
                  </a:cubicBezTo>
                  <a:lnTo>
                    <a:pt x="632264" y="1026968"/>
                  </a:lnTo>
                  <a:lnTo>
                    <a:pt x="631727" y="1048170"/>
                  </a:lnTo>
                  <a:lnTo>
                    <a:pt x="629431" y="1033209"/>
                  </a:lnTo>
                  <a:lnTo>
                    <a:pt x="626836" y="999398"/>
                  </a:lnTo>
                  <a:lnTo>
                    <a:pt x="622030" y="972426"/>
                  </a:lnTo>
                  <a:lnTo>
                    <a:pt x="619339" y="946803"/>
                  </a:lnTo>
                  <a:lnTo>
                    <a:pt x="611053" y="910818"/>
                  </a:lnTo>
                  <a:lnTo>
                    <a:pt x="608094" y="894209"/>
                  </a:lnTo>
                  <a:lnTo>
                    <a:pt x="607794" y="893007"/>
                  </a:lnTo>
                  <a:close/>
                  <a:moveTo>
                    <a:pt x="912479" y="880089"/>
                  </a:moveTo>
                  <a:lnTo>
                    <a:pt x="914897" y="880574"/>
                  </a:lnTo>
                  <a:lnTo>
                    <a:pt x="907956" y="897966"/>
                  </a:lnTo>
                  <a:cubicBezTo>
                    <a:pt x="904207" y="897966"/>
                    <a:pt x="904207" y="897966"/>
                    <a:pt x="904207" y="894209"/>
                  </a:cubicBezTo>
                  <a:cubicBezTo>
                    <a:pt x="907956" y="894209"/>
                    <a:pt x="907956" y="894209"/>
                    <a:pt x="907956" y="894209"/>
                  </a:cubicBezTo>
                  <a:lnTo>
                    <a:pt x="907724" y="890181"/>
                  </a:lnTo>
                  <a:lnTo>
                    <a:pt x="910767" y="886696"/>
                  </a:lnTo>
                  <a:lnTo>
                    <a:pt x="911426" y="881409"/>
                  </a:lnTo>
                  <a:close/>
                  <a:moveTo>
                    <a:pt x="915181" y="879861"/>
                  </a:moveTo>
                  <a:lnTo>
                    <a:pt x="926697" y="882939"/>
                  </a:lnTo>
                  <a:lnTo>
                    <a:pt x="914897" y="880574"/>
                  </a:lnTo>
                  <a:close/>
                  <a:moveTo>
                    <a:pt x="903374" y="879739"/>
                  </a:moveTo>
                  <a:lnTo>
                    <a:pt x="903552" y="882820"/>
                  </a:lnTo>
                  <a:lnTo>
                    <a:pt x="899783" y="882139"/>
                  </a:lnTo>
                  <a:close/>
                  <a:moveTo>
                    <a:pt x="926697" y="879182"/>
                  </a:moveTo>
                  <a:cubicBezTo>
                    <a:pt x="930445" y="882939"/>
                    <a:pt x="926697" y="886696"/>
                    <a:pt x="926697" y="882939"/>
                  </a:cubicBezTo>
                  <a:cubicBezTo>
                    <a:pt x="926697" y="882939"/>
                    <a:pt x="926697" y="882939"/>
                    <a:pt x="926697" y="879182"/>
                  </a:cubicBezTo>
                  <a:close/>
                  <a:moveTo>
                    <a:pt x="605994" y="879017"/>
                  </a:moveTo>
                  <a:lnTo>
                    <a:pt x="607345" y="891204"/>
                  </a:lnTo>
                  <a:lnTo>
                    <a:pt x="605613" y="884262"/>
                  </a:lnTo>
                  <a:close/>
                  <a:moveTo>
                    <a:pt x="907081" y="879007"/>
                  </a:moveTo>
                  <a:lnTo>
                    <a:pt x="911612" y="879915"/>
                  </a:lnTo>
                  <a:lnTo>
                    <a:pt x="911426" y="881409"/>
                  </a:lnTo>
                  <a:lnTo>
                    <a:pt x="907502" y="886325"/>
                  </a:lnTo>
                  <a:close/>
                  <a:moveTo>
                    <a:pt x="911780" y="878952"/>
                  </a:moveTo>
                  <a:lnTo>
                    <a:pt x="913104" y="879306"/>
                  </a:lnTo>
                  <a:lnTo>
                    <a:pt x="912479" y="880089"/>
                  </a:lnTo>
                  <a:lnTo>
                    <a:pt x="911612" y="879915"/>
                  </a:lnTo>
                  <a:lnTo>
                    <a:pt x="911704" y="879182"/>
                  </a:lnTo>
                  <a:close/>
                  <a:moveTo>
                    <a:pt x="903288" y="878247"/>
                  </a:moveTo>
                  <a:lnTo>
                    <a:pt x="905072" y="878605"/>
                  </a:lnTo>
                  <a:lnTo>
                    <a:pt x="904207" y="879183"/>
                  </a:lnTo>
                  <a:lnTo>
                    <a:pt x="903374" y="879739"/>
                  </a:lnTo>
                  <a:lnTo>
                    <a:pt x="903338" y="879101"/>
                  </a:lnTo>
                  <a:lnTo>
                    <a:pt x="904207" y="879182"/>
                  </a:lnTo>
                  <a:lnTo>
                    <a:pt x="903334" y="879042"/>
                  </a:lnTo>
                  <a:close/>
                  <a:moveTo>
                    <a:pt x="906617" y="877572"/>
                  </a:moveTo>
                  <a:lnTo>
                    <a:pt x="907004" y="877676"/>
                  </a:lnTo>
                  <a:lnTo>
                    <a:pt x="907081" y="879007"/>
                  </a:lnTo>
                  <a:lnTo>
                    <a:pt x="905072" y="878605"/>
                  </a:lnTo>
                  <a:close/>
                  <a:moveTo>
                    <a:pt x="914682" y="877330"/>
                  </a:moveTo>
                  <a:lnTo>
                    <a:pt x="915926" y="877522"/>
                  </a:lnTo>
                  <a:lnTo>
                    <a:pt x="915452" y="879182"/>
                  </a:lnTo>
                  <a:lnTo>
                    <a:pt x="915181" y="879861"/>
                  </a:lnTo>
                  <a:lnTo>
                    <a:pt x="913104" y="879306"/>
                  </a:lnTo>
                  <a:close/>
                  <a:moveTo>
                    <a:pt x="916101" y="876907"/>
                  </a:moveTo>
                  <a:lnTo>
                    <a:pt x="926697" y="879182"/>
                  </a:lnTo>
                  <a:lnTo>
                    <a:pt x="915926" y="877522"/>
                  </a:lnTo>
                  <a:close/>
                  <a:moveTo>
                    <a:pt x="908424" y="876365"/>
                  </a:moveTo>
                  <a:lnTo>
                    <a:pt x="912435" y="876983"/>
                  </a:lnTo>
                  <a:lnTo>
                    <a:pt x="911780" y="878952"/>
                  </a:lnTo>
                  <a:lnTo>
                    <a:pt x="907004" y="877676"/>
                  </a:lnTo>
                  <a:lnTo>
                    <a:pt x="906984" y="877327"/>
                  </a:lnTo>
                  <a:close/>
                  <a:moveTo>
                    <a:pt x="912703" y="876177"/>
                  </a:moveTo>
                  <a:lnTo>
                    <a:pt x="915178" y="876708"/>
                  </a:lnTo>
                  <a:lnTo>
                    <a:pt x="914682" y="877330"/>
                  </a:lnTo>
                  <a:lnTo>
                    <a:pt x="912435" y="876983"/>
                  </a:lnTo>
                  <a:close/>
                  <a:moveTo>
                    <a:pt x="903133" y="875549"/>
                  </a:moveTo>
                  <a:lnTo>
                    <a:pt x="906915" y="876132"/>
                  </a:lnTo>
                  <a:lnTo>
                    <a:pt x="906984" y="877327"/>
                  </a:lnTo>
                  <a:lnTo>
                    <a:pt x="906617" y="877572"/>
                  </a:lnTo>
                  <a:lnTo>
                    <a:pt x="903197" y="876658"/>
                  </a:lnTo>
                  <a:close/>
                  <a:moveTo>
                    <a:pt x="906845" y="874919"/>
                  </a:moveTo>
                  <a:lnTo>
                    <a:pt x="909678" y="875527"/>
                  </a:lnTo>
                  <a:lnTo>
                    <a:pt x="908424" y="876365"/>
                  </a:lnTo>
                  <a:lnTo>
                    <a:pt x="906915" y="876132"/>
                  </a:lnTo>
                  <a:close/>
                  <a:moveTo>
                    <a:pt x="916701" y="874800"/>
                  </a:moveTo>
                  <a:lnTo>
                    <a:pt x="916101" y="876907"/>
                  </a:lnTo>
                  <a:lnTo>
                    <a:pt x="915178" y="876708"/>
                  </a:lnTo>
                  <a:close/>
                  <a:moveTo>
                    <a:pt x="913846" y="872743"/>
                  </a:moveTo>
                  <a:lnTo>
                    <a:pt x="912703" y="876177"/>
                  </a:lnTo>
                  <a:lnTo>
                    <a:pt x="909678" y="875527"/>
                  </a:lnTo>
                  <a:close/>
                  <a:moveTo>
                    <a:pt x="611493" y="866647"/>
                  </a:moveTo>
                  <a:lnTo>
                    <a:pt x="609592" y="880199"/>
                  </a:lnTo>
                  <a:lnTo>
                    <a:pt x="608532" y="871840"/>
                  </a:lnTo>
                  <a:close/>
                  <a:moveTo>
                    <a:pt x="728184" y="864194"/>
                  </a:moveTo>
                  <a:lnTo>
                    <a:pt x="757537" y="868729"/>
                  </a:lnTo>
                  <a:lnTo>
                    <a:pt x="829242" y="886696"/>
                  </a:lnTo>
                  <a:cubicBezTo>
                    <a:pt x="851732" y="890453"/>
                    <a:pt x="874221" y="894209"/>
                    <a:pt x="892963" y="886696"/>
                  </a:cubicBezTo>
                  <a:lnTo>
                    <a:pt x="899182" y="882540"/>
                  </a:lnTo>
                  <a:lnTo>
                    <a:pt x="903556" y="882887"/>
                  </a:lnTo>
                  <a:lnTo>
                    <a:pt x="903993" y="890480"/>
                  </a:lnTo>
                  <a:lnTo>
                    <a:pt x="874221" y="894209"/>
                  </a:lnTo>
                  <a:cubicBezTo>
                    <a:pt x="855480" y="894209"/>
                    <a:pt x="832990" y="890453"/>
                    <a:pt x="814249" y="886696"/>
                  </a:cubicBezTo>
                  <a:close/>
                  <a:moveTo>
                    <a:pt x="613787" y="862624"/>
                  </a:moveTo>
                  <a:lnTo>
                    <a:pt x="611493" y="866647"/>
                  </a:lnTo>
                  <a:lnTo>
                    <a:pt x="611843" y="864156"/>
                  </a:lnTo>
                  <a:close/>
                  <a:moveTo>
                    <a:pt x="728796" y="859134"/>
                  </a:moveTo>
                  <a:lnTo>
                    <a:pt x="794102" y="868851"/>
                  </a:lnTo>
                  <a:lnTo>
                    <a:pt x="865684" y="875568"/>
                  </a:lnTo>
                  <a:lnTo>
                    <a:pt x="870473" y="876834"/>
                  </a:lnTo>
                  <a:lnTo>
                    <a:pt x="899783" y="882139"/>
                  </a:lnTo>
                  <a:lnTo>
                    <a:pt x="899182" y="882540"/>
                  </a:lnTo>
                  <a:lnTo>
                    <a:pt x="791759" y="874017"/>
                  </a:lnTo>
                  <a:lnTo>
                    <a:pt x="757537" y="868729"/>
                  </a:lnTo>
                  <a:lnTo>
                    <a:pt x="754277" y="867912"/>
                  </a:lnTo>
                  <a:close/>
                  <a:moveTo>
                    <a:pt x="622858" y="859021"/>
                  </a:moveTo>
                  <a:lnTo>
                    <a:pt x="623087" y="860399"/>
                  </a:lnTo>
                  <a:cubicBezTo>
                    <a:pt x="626836" y="867912"/>
                    <a:pt x="626836" y="875426"/>
                    <a:pt x="630584" y="886696"/>
                  </a:cubicBezTo>
                  <a:cubicBezTo>
                    <a:pt x="634332" y="920506"/>
                    <a:pt x="634332" y="954317"/>
                    <a:pt x="638080" y="988127"/>
                  </a:cubicBezTo>
                  <a:lnTo>
                    <a:pt x="637676" y="999465"/>
                  </a:lnTo>
                  <a:lnTo>
                    <a:pt x="630285" y="959460"/>
                  </a:lnTo>
                  <a:lnTo>
                    <a:pt x="626836" y="905480"/>
                  </a:lnTo>
                  <a:lnTo>
                    <a:pt x="619768" y="862977"/>
                  </a:lnTo>
                  <a:close/>
                  <a:moveTo>
                    <a:pt x="618850" y="858635"/>
                  </a:moveTo>
                  <a:lnTo>
                    <a:pt x="619339" y="860399"/>
                  </a:lnTo>
                  <a:lnTo>
                    <a:pt x="619768" y="862977"/>
                  </a:lnTo>
                  <a:lnTo>
                    <a:pt x="619398" y="863451"/>
                  </a:lnTo>
                  <a:cubicBezTo>
                    <a:pt x="613248" y="880356"/>
                    <a:pt x="620276" y="903601"/>
                    <a:pt x="623087" y="920506"/>
                  </a:cubicBezTo>
                  <a:lnTo>
                    <a:pt x="630285" y="959460"/>
                  </a:lnTo>
                  <a:lnTo>
                    <a:pt x="632700" y="997263"/>
                  </a:lnTo>
                  <a:lnTo>
                    <a:pt x="626836" y="969344"/>
                  </a:lnTo>
                  <a:cubicBezTo>
                    <a:pt x="623087" y="946803"/>
                    <a:pt x="623087" y="924263"/>
                    <a:pt x="615591" y="901723"/>
                  </a:cubicBezTo>
                  <a:cubicBezTo>
                    <a:pt x="613717" y="894209"/>
                    <a:pt x="611843" y="885757"/>
                    <a:pt x="611843" y="877304"/>
                  </a:cubicBezTo>
                  <a:lnTo>
                    <a:pt x="617167" y="859961"/>
                  </a:lnTo>
                  <a:close/>
                  <a:moveTo>
                    <a:pt x="617938" y="855343"/>
                  </a:moveTo>
                  <a:lnTo>
                    <a:pt x="618245" y="856450"/>
                  </a:lnTo>
                  <a:lnTo>
                    <a:pt x="617167" y="859961"/>
                  </a:lnTo>
                  <a:lnTo>
                    <a:pt x="613787" y="862624"/>
                  </a:lnTo>
                  <a:close/>
                  <a:moveTo>
                    <a:pt x="627781" y="852717"/>
                  </a:moveTo>
                  <a:lnTo>
                    <a:pt x="622858" y="859021"/>
                  </a:lnTo>
                  <a:lnTo>
                    <a:pt x="622337" y="855888"/>
                  </a:lnTo>
                  <a:lnTo>
                    <a:pt x="626074" y="852944"/>
                  </a:lnTo>
                  <a:close/>
                  <a:moveTo>
                    <a:pt x="621702" y="852069"/>
                  </a:moveTo>
                  <a:lnTo>
                    <a:pt x="622337" y="855888"/>
                  </a:lnTo>
                  <a:lnTo>
                    <a:pt x="618850" y="858635"/>
                  </a:lnTo>
                  <a:lnTo>
                    <a:pt x="618245" y="856450"/>
                  </a:lnTo>
                  <a:lnTo>
                    <a:pt x="619339" y="852885"/>
                  </a:lnTo>
                  <a:close/>
                  <a:moveTo>
                    <a:pt x="746390" y="848351"/>
                  </a:moveTo>
                  <a:lnTo>
                    <a:pt x="802394" y="855594"/>
                  </a:lnTo>
                  <a:lnTo>
                    <a:pt x="829242" y="860399"/>
                  </a:lnTo>
                  <a:cubicBezTo>
                    <a:pt x="844235" y="864156"/>
                    <a:pt x="862976" y="867912"/>
                    <a:pt x="877969" y="871669"/>
                  </a:cubicBezTo>
                  <a:lnTo>
                    <a:pt x="893475" y="874060"/>
                  </a:lnTo>
                  <a:lnTo>
                    <a:pt x="903197" y="876658"/>
                  </a:lnTo>
                  <a:lnTo>
                    <a:pt x="903288" y="878247"/>
                  </a:lnTo>
                  <a:lnTo>
                    <a:pt x="870473" y="871669"/>
                  </a:lnTo>
                  <a:lnTo>
                    <a:pt x="854650" y="868696"/>
                  </a:lnTo>
                  <a:lnTo>
                    <a:pt x="851732" y="867912"/>
                  </a:lnTo>
                  <a:cubicBezTo>
                    <a:pt x="836739" y="864156"/>
                    <a:pt x="817997" y="860399"/>
                    <a:pt x="799256" y="856642"/>
                  </a:cubicBezTo>
                  <a:lnTo>
                    <a:pt x="755523" y="850067"/>
                  </a:lnTo>
                  <a:close/>
                  <a:moveTo>
                    <a:pt x="633597" y="848228"/>
                  </a:moveTo>
                  <a:lnTo>
                    <a:pt x="649325" y="849129"/>
                  </a:lnTo>
                  <a:cubicBezTo>
                    <a:pt x="660570" y="849129"/>
                    <a:pt x="675563" y="852885"/>
                    <a:pt x="686808" y="852885"/>
                  </a:cubicBezTo>
                  <a:lnTo>
                    <a:pt x="705422" y="855655"/>
                  </a:lnTo>
                  <a:lnTo>
                    <a:pt x="728039" y="864156"/>
                  </a:lnTo>
                  <a:lnTo>
                    <a:pt x="728184" y="864194"/>
                  </a:lnTo>
                  <a:lnTo>
                    <a:pt x="679311" y="856642"/>
                  </a:lnTo>
                  <a:cubicBezTo>
                    <a:pt x="669941" y="854764"/>
                    <a:pt x="656822" y="851007"/>
                    <a:pt x="644171" y="850537"/>
                  </a:cubicBezTo>
                  <a:lnTo>
                    <a:pt x="627781" y="852717"/>
                  </a:lnTo>
                  <a:lnTo>
                    <a:pt x="630584" y="849129"/>
                  </a:lnTo>
                  <a:close/>
                  <a:moveTo>
                    <a:pt x="739284" y="844299"/>
                  </a:moveTo>
                  <a:lnTo>
                    <a:pt x="825494" y="856642"/>
                  </a:lnTo>
                  <a:cubicBezTo>
                    <a:pt x="840487" y="860399"/>
                    <a:pt x="859228" y="860399"/>
                    <a:pt x="874221" y="867912"/>
                  </a:cubicBezTo>
                  <a:lnTo>
                    <a:pt x="903050" y="874104"/>
                  </a:lnTo>
                  <a:lnTo>
                    <a:pt x="903133" y="875549"/>
                  </a:lnTo>
                  <a:lnTo>
                    <a:pt x="893475" y="874060"/>
                  </a:lnTo>
                  <a:lnTo>
                    <a:pt x="870473" y="867912"/>
                  </a:lnTo>
                  <a:cubicBezTo>
                    <a:pt x="851732" y="864156"/>
                    <a:pt x="829242" y="860399"/>
                    <a:pt x="810501" y="856642"/>
                  </a:cubicBezTo>
                  <a:lnTo>
                    <a:pt x="802394" y="855594"/>
                  </a:lnTo>
                  <a:close/>
                  <a:moveTo>
                    <a:pt x="667238" y="841304"/>
                  </a:moveTo>
                  <a:lnTo>
                    <a:pt x="682607" y="841548"/>
                  </a:lnTo>
                  <a:lnTo>
                    <a:pt x="709297" y="852416"/>
                  </a:lnTo>
                  <a:lnTo>
                    <a:pt x="728796" y="859134"/>
                  </a:lnTo>
                  <a:lnTo>
                    <a:pt x="705422" y="855655"/>
                  </a:lnTo>
                  <a:close/>
                  <a:moveTo>
                    <a:pt x="619638" y="839657"/>
                  </a:moveTo>
                  <a:lnTo>
                    <a:pt x="621626" y="851612"/>
                  </a:lnTo>
                  <a:lnTo>
                    <a:pt x="619339" y="852885"/>
                  </a:lnTo>
                  <a:lnTo>
                    <a:pt x="617938" y="855343"/>
                  </a:lnTo>
                  <a:lnTo>
                    <a:pt x="614858" y="844231"/>
                  </a:lnTo>
                  <a:lnTo>
                    <a:pt x="615591" y="841615"/>
                  </a:lnTo>
                  <a:close/>
                  <a:moveTo>
                    <a:pt x="711001" y="839566"/>
                  </a:moveTo>
                  <a:lnTo>
                    <a:pt x="724291" y="841615"/>
                  </a:lnTo>
                  <a:lnTo>
                    <a:pt x="739284" y="844299"/>
                  </a:lnTo>
                  <a:lnTo>
                    <a:pt x="720542" y="841615"/>
                  </a:lnTo>
                  <a:close/>
                  <a:moveTo>
                    <a:pt x="677646" y="839528"/>
                  </a:moveTo>
                  <a:lnTo>
                    <a:pt x="694336" y="841619"/>
                  </a:lnTo>
                  <a:lnTo>
                    <a:pt x="730057" y="846239"/>
                  </a:lnTo>
                  <a:lnTo>
                    <a:pt x="755523" y="850067"/>
                  </a:lnTo>
                  <a:lnTo>
                    <a:pt x="810501" y="860399"/>
                  </a:lnTo>
                  <a:lnTo>
                    <a:pt x="854650" y="868696"/>
                  </a:lnTo>
                  <a:lnTo>
                    <a:pt x="877969" y="874956"/>
                  </a:lnTo>
                  <a:lnTo>
                    <a:pt x="903334" y="879042"/>
                  </a:lnTo>
                  <a:lnTo>
                    <a:pt x="903338" y="879101"/>
                  </a:lnTo>
                  <a:lnTo>
                    <a:pt x="865684" y="875568"/>
                  </a:lnTo>
                  <a:lnTo>
                    <a:pt x="836739" y="867912"/>
                  </a:lnTo>
                  <a:cubicBezTo>
                    <a:pt x="814249" y="864156"/>
                    <a:pt x="791759" y="860399"/>
                    <a:pt x="769270" y="856642"/>
                  </a:cubicBezTo>
                  <a:cubicBezTo>
                    <a:pt x="739284" y="852885"/>
                    <a:pt x="713046" y="845372"/>
                    <a:pt x="686808" y="841615"/>
                  </a:cubicBezTo>
                  <a:lnTo>
                    <a:pt x="682607" y="841548"/>
                  </a:lnTo>
                  <a:close/>
                  <a:moveTo>
                    <a:pt x="659745" y="838488"/>
                  </a:moveTo>
                  <a:lnTo>
                    <a:pt x="667238" y="841304"/>
                  </a:lnTo>
                  <a:lnTo>
                    <a:pt x="657290" y="841146"/>
                  </a:lnTo>
                  <a:lnTo>
                    <a:pt x="633597" y="848228"/>
                  </a:lnTo>
                  <a:lnTo>
                    <a:pt x="632927" y="848189"/>
                  </a:lnTo>
                  <a:lnTo>
                    <a:pt x="621702" y="852069"/>
                  </a:lnTo>
                  <a:lnTo>
                    <a:pt x="621626" y="851612"/>
                  </a:lnTo>
                  <a:lnTo>
                    <a:pt x="640423" y="841146"/>
                  </a:lnTo>
                  <a:close/>
                  <a:moveTo>
                    <a:pt x="614959" y="837993"/>
                  </a:moveTo>
                  <a:lnTo>
                    <a:pt x="614654" y="843494"/>
                  </a:lnTo>
                  <a:lnTo>
                    <a:pt x="614858" y="844231"/>
                  </a:lnTo>
                  <a:lnTo>
                    <a:pt x="608094" y="868382"/>
                  </a:lnTo>
                  <a:lnTo>
                    <a:pt x="608532" y="871840"/>
                  </a:lnTo>
                  <a:lnTo>
                    <a:pt x="606220" y="875895"/>
                  </a:lnTo>
                  <a:lnTo>
                    <a:pt x="605994" y="879017"/>
                  </a:lnTo>
                  <a:lnTo>
                    <a:pt x="604346" y="864156"/>
                  </a:lnTo>
                  <a:cubicBezTo>
                    <a:pt x="604346" y="854764"/>
                    <a:pt x="606220" y="846311"/>
                    <a:pt x="610437" y="840206"/>
                  </a:cubicBezTo>
                  <a:close/>
                  <a:moveTo>
                    <a:pt x="669155" y="836071"/>
                  </a:moveTo>
                  <a:lnTo>
                    <a:pt x="690556" y="837859"/>
                  </a:lnTo>
                  <a:lnTo>
                    <a:pt x="746390" y="848351"/>
                  </a:lnTo>
                  <a:lnTo>
                    <a:pt x="730057" y="846239"/>
                  </a:lnTo>
                  <a:lnTo>
                    <a:pt x="724291" y="845372"/>
                  </a:lnTo>
                  <a:lnTo>
                    <a:pt x="694336" y="841619"/>
                  </a:lnTo>
                  <a:lnTo>
                    <a:pt x="694304" y="841615"/>
                  </a:lnTo>
                  <a:lnTo>
                    <a:pt x="673428" y="837811"/>
                  </a:lnTo>
                  <a:close/>
                  <a:moveTo>
                    <a:pt x="648789" y="834370"/>
                  </a:moveTo>
                  <a:lnTo>
                    <a:pt x="659417" y="835258"/>
                  </a:lnTo>
                  <a:lnTo>
                    <a:pt x="673428" y="837811"/>
                  </a:lnTo>
                  <a:lnTo>
                    <a:pt x="677646" y="839528"/>
                  </a:lnTo>
                  <a:lnTo>
                    <a:pt x="664318" y="837859"/>
                  </a:lnTo>
                  <a:lnTo>
                    <a:pt x="659745" y="838488"/>
                  </a:lnTo>
                  <a:close/>
                  <a:moveTo>
                    <a:pt x="635319" y="830147"/>
                  </a:moveTo>
                  <a:lnTo>
                    <a:pt x="640805" y="831369"/>
                  </a:lnTo>
                  <a:lnTo>
                    <a:pt x="648789" y="834370"/>
                  </a:lnTo>
                  <a:lnTo>
                    <a:pt x="645577" y="834102"/>
                  </a:lnTo>
                  <a:cubicBezTo>
                    <a:pt x="639955" y="834102"/>
                    <a:pt x="634332" y="834102"/>
                    <a:pt x="629178" y="835041"/>
                  </a:cubicBezTo>
                  <a:lnTo>
                    <a:pt x="619638" y="839657"/>
                  </a:lnTo>
                  <a:lnTo>
                    <a:pt x="619339" y="837859"/>
                  </a:lnTo>
                  <a:lnTo>
                    <a:pt x="620137" y="835458"/>
                  </a:lnTo>
                  <a:lnTo>
                    <a:pt x="630584" y="830345"/>
                  </a:lnTo>
                  <a:close/>
                  <a:moveTo>
                    <a:pt x="650575" y="829510"/>
                  </a:moveTo>
                  <a:lnTo>
                    <a:pt x="664318" y="834102"/>
                  </a:lnTo>
                  <a:lnTo>
                    <a:pt x="669155" y="836071"/>
                  </a:lnTo>
                  <a:lnTo>
                    <a:pt x="659417" y="835258"/>
                  </a:lnTo>
                  <a:lnTo>
                    <a:pt x="653073" y="834102"/>
                  </a:lnTo>
                  <a:lnTo>
                    <a:pt x="640805" y="831369"/>
                  </a:lnTo>
                  <a:lnTo>
                    <a:pt x="638080" y="830345"/>
                  </a:lnTo>
                  <a:lnTo>
                    <a:pt x="637009" y="830077"/>
                  </a:lnTo>
                  <a:close/>
                  <a:moveTo>
                    <a:pt x="644078" y="827340"/>
                  </a:moveTo>
                  <a:lnTo>
                    <a:pt x="668067" y="830345"/>
                  </a:lnTo>
                  <a:lnTo>
                    <a:pt x="711001" y="839566"/>
                  </a:lnTo>
                  <a:lnTo>
                    <a:pt x="675563" y="834102"/>
                  </a:lnTo>
                  <a:cubicBezTo>
                    <a:pt x="668067" y="832223"/>
                    <a:pt x="660570" y="830345"/>
                    <a:pt x="653074" y="829406"/>
                  </a:cubicBezTo>
                  <a:lnTo>
                    <a:pt x="650575" y="829510"/>
                  </a:lnTo>
                  <a:close/>
                  <a:moveTo>
                    <a:pt x="623087" y="826588"/>
                  </a:moveTo>
                  <a:lnTo>
                    <a:pt x="637009" y="830077"/>
                  </a:lnTo>
                  <a:lnTo>
                    <a:pt x="635319" y="830147"/>
                  </a:lnTo>
                  <a:lnTo>
                    <a:pt x="622829" y="827366"/>
                  </a:lnTo>
                  <a:close/>
                  <a:moveTo>
                    <a:pt x="619339" y="826588"/>
                  </a:moveTo>
                  <a:lnTo>
                    <a:pt x="622829" y="827366"/>
                  </a:lnTo>
                  <a:lnTo>
                    <a:pt x="620137" y="835458"/>
                  </a:lnTo>
                  <a:lnTo>
                    <a:pt x="614959" y="837993"/>
                  </a:lnTo>
                  <a:lnTo>
                    <a:pt x="615538" y="827541"/>
                  </a:lnTo>
                  <a:close/>
                  <a:moveTo>
                    <a:pt x="607157" y="824710"/>
                  </a:moveTo>
                  <a:lnTo>
                    <a:pt x="617383" y="825331"/>
                  </a:lnTo>
                  <a:lnTo>
                    <a:pt x="615591" y="826588"/>
                  </a:lnTo>
                  <a:lnTo>
                    <a:pt x="615538" y="827541"/>
                  </a:lnTo>
                  <a:lnTo>
                    <a:pt x="604346" y="830345"/>
                  </a:lnTo>
                  <a:cubicBezTo>
                    <a:pt x="596850" y="834102"/>
                    <a:pt x="596850" y="841615"/>
                    <a:pt x="596850" y="849129"/>
                  </a:cubicBezTo>
                  <a:lnTo>
                    <a:pt x="605613" y="884262"/>
                  </a:lnTo>
                  <a:lnTo>
                    <a:pt x="604346" y="901723"/>
                  </a:lnTo>
                  <a:lnTo>
                    <a:pt x="605222" y="909432"/>
                  </a:lnTo>
                  <a:lnTo>
                    <a:pt x="604346" y="905480"/>
                  </a:lnTo>
                  <a:cubicBezTo>
                    <a:pt x="600598" y="894209"/>
                    <a:pt x="600598" y="882939"/>
                    <a:pt x="596850" y="871669"/>
                  </a:cubicBezTo>
                  <a:cubicBezTo>
                    <a:pt x="596850" y="864156"/>
                    <a:pt x="593101" y="852885"/>
                    <a:pt x="593101" y="845372"/>
                  </a:cubicBezTo>
                  <a:cubicBezTo>
                    <a:pt x="591227" y="832223"/>
                    <a:pt x="597787" y="826588"/>
                    <a:pt x="607157" y="824710"/>
                  </a:cubicBezTo>
                  <a:close/>
                  <a:moveTo>
                    <a:pt x="921990" y="824491"/>
                  </a:moveTo>
                  <a:lnTo>
                    <a:pt x="922949" y="834102"/>
                  </a:lnTo>
                  <a:cubicBezTo>
                    <a:pt x="922949" y="845372"/>
                    <a:pt x="922949" y="860399"/>
                    <a:pt x="915452" y="871669"/>
                  </a:cubicBezTo>
                  <a:lnTo>
                    <a:pt x="913846" y="872743"/>
                  </a:lnTo>
                  <a:lnTo>
                    <a:pt x="919200" y="856642"/>
                  </a:lnTo>
                  <a:close/>
                  <a:moveTo>
                    <a:pt x="630584" y="822832"/>
                  </a:moveTo>
                  <a:lnTo>
                    <a:pt x="644078" y="827340"/>
                  </a:lnTo>
                  <a:lnTo>
                    <a:pt x="638080" y="826588"/>
                  </a:lnTo>
                  <a:lnTo>
                    <a:pt x="617383" y="825331"/>
                  </a:lnTo>
                  <a:lnTo>
                    <a:pt x="620276" y="823301"/>
                  </a:lnTo>
                  <a:cubicBezTo>
                    <a:pt x="623087" y="822832"/>
                    <a:pt x="626836" y="822832"/>
                    <a:pt x="630584" y="822832"/>
                  </a:cubicBezTo>
                  <a:close/>
                  <a:moveTo>
                    <a:pt x="926878" y="814051"/>
                  </a:moveTo>
                  <a:lnTo>
                    <a:pt x="927165" y="835980"/>
                  </a:lnTo>
                  <a:cubicBezTo>
                    <a:pt x="926697" y="848190"/>
                    <a:pt x="924823" y="860399"/>
                    <a:pt x="919200" y="871669"/>
                  </a:cubicBezTo>
                  <a:lnTo>
                    <a:pt x="916701" y="874800"/>
                  </a:lnTo>
                  <a:lnTo>
                    <a:pt x="922949" y="852885"/>
                  </a:lnTo>
                  <a:cubicBezTo>
                    <a:pt x="922949" y="841615"/>
                    <a:pt x="926697" y="830345"/>
                    <a:pt x="926697" y="815318"/>
                  </a:cubicBezTo>
                  <a:close/>
                  <a:moveTo>
                    <a:pt x="44138" y="807867"/>
                  </a:moveTo>
                  <a:lnTo>
                    <a:pt x="44131" y="808662"/>
                  </a:lnTo>
                  <a:lnTo>
                    <a:pt x="39543" y="887060"/>
                  </a:lnTo>
                  <a:lnTo>
                    <a:pt x="37559" y="905926"/>
                  </a:lnTo>
                  <a:lnTo>
                    <a:pt x="37559" y="909685"/>
                  </a:lnTo>
                  <a:lnTo>
                    <a:pt x="35832" y="930238"/>
                  </a:lnTo>
                  <a:lnTo>
                    <a:pt x="40597" y="837234"/>
                  </a:lnTo>
                  <a:close/>
                  <a:moveTo>
                    <a:pt x="48036" y="806303"/>
                  </a:moveTo>
                  <a:lnTo>
                    <a:pt x="47992" y="811429"/>
                  </a:lnTo>
                  <a:lnTo>
                    <a:pt x="44601" y="855180"/>
                  </a:lnTo>
                  <a:lnTo>
                    <a:pt x="38765" y="900346"/>
                  </a:lnTo>
                  <a:lnTo>
                    <a:pt x="39543" y="887060"/>
                  </a:lnTo>
                  <a:close/>
                  <a:moveTo>
                    <a:pt x="44314" y="787343"/>
                  </a:moveTo>
                  <a:lnTo>
                    <a:pt x="44227" y="797557"/>
                  </a:lnTo>
                  <a:lnTo>
                    <a:pt x="41315" y="823228"/>
                  </a:lnTo>
                  <a:lnTo>
                    <a:pt x="40597" y="837234"/>
                  </a:lnTo>
                  <a:lnTo>
                    <a:pt x="30047" y="924722"/>
                  </a:lnTo>
                  <a:lnTo>
                    <a:pt x="23902" y="1013907"/>
                  </a:lnTo>
                  <a:lnTo>
                    <a:pt x="30472" y="911317"/>
                  </a:lnTo>
                  <a:lnTo>
                    <a:pt x="37559" y="857059"/>
                  </a:lnTo>
                  <a:close/>
                  <a:moveTo>
                    <a:pt x="49824" y="760712"/>
                  </a:moveTo>
                  <a:lnTo>
                    <a:pt x="48888" y="798208"/>
                  </a:lnTo>
                  <a:lnTo>
                    <a:pt x="48826" y="798794"/>
                  </a:lnTo>
                  <a:lnTo>
                    <a:pt x="48036" y="806303"/>
                  </a:lnTo>
                  <a:lnTo>
                    <a:pt x="48320" y="773184"/>
                  </a:lnTo>
                  <a:close/>
                  <a:moveTo>
                    <a:pt x="48429" y="760511"/>
                  </a:moveTo>
                  <a:lnTo>
                    <a:pt x="48320" y="773184"/>
                  </a:lnTo>
                  <a:lnTo>
                    <a:pt x="44138" y="807867"/>
                  </a:lnTo>
                  <a:lnTo>
                    <a:pt x="44227" y="797557"/>
                  </a:lnTo>
                  <a:close/>
                  <a:moveTo>
                    <a:pt x="53321" y="756058"/>
                  </a:moveTo>
                  <a:lnTo>
                    <a:pt x="52582" y="785637"/>
                  </a:lnTo>
                  <a:cubicBezTo>
                    <a:pt x="52582" y="819469"/>
                    <a:pt x="48826" y="857059"/>
                    <a:pt x="45070" y="894649"/>
                  </a:cubicBezTo>
                  <a:lnTo>
                    <a:pt x="42124" y="922176"/>
                  </a:lnTo>
                  <a:lnTo>
                    <a:pt x="47887" y="823698"/>
                  </a:lnTo>
                  <a:lnTo>
                    <a:pt x="47992" y="811429"/>
                  </a:lnTo>
                  <a:lnTo>
                    <a:pt x="48826" y="800674"/>
                  </a:lnTo>
                  <a:lnTo>
                    <a:pt x="48888" y="798208"/>
                  </a:lnTo>
                  <a:close/>
                  <a:moveTo>
                    <a:pt x="49876" y="729943"/>
                  </a:moveTo>
                  <a:lnTo>
                    <a:pt x="50235" y="744288"/>
                  </a:lnTo>
                  <a:lnTo>
                    <a:pt x="50225" y="744682"/>
                  </a:lnTo>
                  <a:lnTo>
                    <a:pt x="48429" y="760511"/>
                  </a:lnTo>
                  <a:lnTo>
                    <a:pt x="48576" y="743359"/>
                  </a:lnTo>
                  <a:close/>
                  <a:moveTo>
                    <a:pt x="53612" y="714098"/>
                  </a:moveTo>
                  <a:lnTo>
                    <a:pt x="53926" y="726694"/>
                  </a:lnTo>
                  <a:lnTo>
                    <a:pt x="49824" y="760712"/>
                  </a:lnTo>
                  <a:lnTo>
                    <a:pt x="50225" y="744682"/>
                  </a:lnTo>
                  <a:lnTo>
                    <a:pt x="53521" y="715625"/>
                  </a:lnTo>
                  <a:close/>
                  <a:moveTo>
                    <a:pt x="918339" y="696355"/>
                  </a:moveTo>
                  <a:lnTo>
                    <a:pt x="919200" y="721400"/>
                  </a:lnTo>
                  <a:cubicBezTo>
                    <a:pt x="919200" y="736427"/>
                    <a:pt x="919200" y="747697"/>
                    <a:pt x="919200" y="758967"/>
                  </a:cubicBezTo>
                  <a:lnTo>
                    <a:pt x="924933" y="790568"/>
                  </a:lnTo>
                  <a:lnTo>
                    <a:pt x="921990" y="824491"/>
                  </a:lnTo>
                  <a:lnTo>
                    <a:pt x="915452" y="758967"/>
                  </a:lnTo>
                  <a:lnTo>
                    <a:pt x="915452" y="738305"/>
                  </a:lnTo>
                  <a:close/>
                  <a:moveTo>
                    <a:pt x="915452" y="687590"/>
                  </a:moveTo>
                  <a:lnTo>
                    <a:pt x="915452" y="717643"/>
                  </a:lnTo>
                  <a:lnTo>
                    <a:pt x="915452" y="738305"/>
                  </a:lnTo>
                  <a:lnTo>
                    <a:pt x="911704" y="792778"/>
                  </a:lnTo>
                  <a:cubicBezTo>
                    <a:pt x="911704" y="807805"/>
                    <a:pt x="911704" y="826588"/>
                    <a:pt x="907956" y="845372"/>
                  </a:cubicBezTo>
                  <a:cubicBezTo>
                    <a:pt x="907956" y="852885"/>
                    <a:pt x="907019" y="861338"/>
                    <a:pt x="906550" y="869791"/>
                  </a:cubicBezTo>
                  <a:lnTo>
                    <a:pt x="906845" y="874919"/>
                  </a:lnTo>
                  <a:lnTo>
                    <a:pt x="903050" y="874104"/>
                  </a:lnTo>
                  <a:lnTo>
                    <a:pt x="902802" y="869791"/>
                  </a:lnTo>
                  <a:cubicBezTo>
                    <a:pt x="903270" y="861338"/>
                    <a:pt x="904207" y="852885"/>
                    <a:pt x="904207" y="845372"/>
                  </a:cubicBezTo>
                  <a:cubicBezTo>
                    <a:pt x="904207" y="826588"/>
                    <a:pt x="907956" y="811561"/>
                    <a:pt x="907956" y="792778"/>
                  </a:cubicBezTo>
                  <a:cubicBezTo>
                    <a:pt x="911704" y="758967"/>
                    <a:pt x="911704" y="721400"/>
                    <a:pt x="915452" y="687590"/>
                  </a:cubicBezTo>
                  <a:close/>
                  <a:moveTo>
                    <a:pt x="57116" y="655229"/>
                  </a:moveTo>
                  <a:lnTo>
                    <a:pt x="53612" y="714098"/>
                  </a:lnTo>
                  <a:lnTo>
                    <a:pt x="53161" y="696045"/>
                  </a:lnTo>
                  <a:close/>
                  <a:moveTo>
                    <a:pt x="58759" y="627629"/>
                  </a:moveTo>
                  <a:lnTo>
                    <a:pt x="58685" y="639035"/>
                  </a:lnTo>
                  <a:lnTo>
                    <a:pt x="57116" y="655229"/>
                  </a:lnTo>
                  <a:close/>
                  <a:moveTo>
                    <a:pt x="48826" y="618361"/>
                  </a:moveTo>
                  <a:lnTo>
                    <a:pt x="52582" y="672866"/>
                  </a:lnTo>
                  <a:lnTo>
                    <a:pt x="53161" y="696045"/>
                  </a:lnTo>
                  <a:lnTo>
                    <a:pt x="49876" y="729943"/>
                  </a:lnTo>
                  <a:lnTo>
                    <a:pt x="48826" y="687903"/>
                  </a:lnTo>
                  <a:close/>
                  <a:moveTo>
                    <a:pt x="939622" y="616212"/>
                  </a:moveTo>
                  <a:lnTo>
                    <a:pt x="941062" y="658080"/>
                  </a:lnTo>
                  <a:lnTo>
                    <a:pt x="934193" y="762724"/>
                  </a:lnTo>
                  <a:lnTo>
                    <a:pt x="926878" y="814051"/>
                  </a:lnTo>
                  <a:lnTo>
                    <a:pt x="926697" y="800291"/>
                  </a:lnTo>
                  <a:lnTo>
                    <a:pt x="924933" y="790568"/>
                  </a:lnTo>
                  <a:lnTo>
                    <a:pt x="926697" y="770238"/>
                  </a:lnTo>
                  <a:cubicBezTo>
                    <a:pt x="930445" y="736427"/>
                    <a:pt x="934193" y="698860"/>
                    <a:pt x="937942" y="665049"/>
                  </a:cubicBezTo>
                  <a:close/>
                  <a:moveTo>
                    <a:pt x="43593" y="611961"/>
                  </a:moveTo>
                  <a:lnTo>
                    <a:pt x="48826" y="687903"/>
                  </a:lnTo>
                  <a:lnTo>
                    <a:pt x="48826" y="714216"/>
                  </a:lnTo>
                  <a:lnTo>
                    <a:pt x="48576" y="743359"/>
                  </a:lnTo>
                  <a:lnTo>
                    <a:pt x="44314" y="787343"/>
                  </a:lnTo>
                  <a:lnTo>
                    <a:pt x="45070" y="699180"/>
                  </a:lnTo>
                  <a:close/>
                  <a:moveTo>
                    <a:pt x="61001" y="604458"/>
                  </a:moveTo>
                  <a:lnTo>
                    <a:pt x="60094" y="691662"/>
                  </a:lnTo>
                  <a:lnTo>
                    <a:pt x="53321" y="756058"/>
                  </a:lnTo>
                  <a:lnTo>
                    <a:pt x="53990" y="729252"/>
                  </a:lnTo>
                  <a:lnTo>
                    <a:pt x="53926" y="726694"/>
                  </a:lnTo>
                  <a:lnTo>
                    <a:pt x="56338" y="706698"/>
                  </a:lnTo>
                  <a:close/>
                  <a:moveTo>
                    <a:pt x="943611" y="594986"/>
                  </a:moveTo>
                  <a:lnTo>
                    <a:pt x="945438" y="646266"/>
                  </a:lnTo>
                  <a:cubicBezTo>
                    <a:pt x="949186" y="683833"/>
                    <a:pt x="945438" y="717643"/>
                    <a:pt x="941690" y="751454"/>
                  </a:cubicBezTo>
                  <a:cubicBezTo>
                    <a:pt x="937942" y="770238"/>
                    <a:pt x="937942" y="789021"/>
                    <a:pt x="934193" y="804048"/>
                  </a:cubicBezTo>
                  <a:cubicBezTo>
                    <a:pt x="934193" y="815318"/>
                    <a:pt x="934193" y="822832"/>
                    <a:pt x="934193" y="830345"/>
                  </a:cubicBezTo>
                  <a:cubicBezTo>
                    <a:pt x="934193" y="837859"/>
                    <a:pt x="934193" y="845372"/>
                    <a:pt x="934193" y="852885"/>
                  </a:cubicBezTo>
                  <a:cubicBezTo>
                    <a:pt x="934193" y="867912"/>
                    <a:pt x="937942" y="882939"/>
                    <a:pt x="930445" y="894209"/>
                  </a:cubicBezTo>
                  <a:cubicBezTo>
                    <a:pt x="922949" y="909236"/>
                    <a:pt x="911704" y="916750"/>
                    <a:pt x="904207" y="928020"/>
                  </a:cubicBezTo>
                  <a:cubicBezTo>
                    <a:pt x="881718" y="950560"/>
                    <a:pt x="855480" y="976857"/>
                    <a:pt x="829242" y="995641"/>
                  </a:cubicBezTo>
                  <a:lnTo>
                    <a:pt x="816742" y="1004040"/>
                  </a:lnTo>
                  <a:lnTo>
                    <a:pt x="833551" y="986193"/>
                  </a:lnTo>
                  <a:lnTo>
                    <a:pt x="847515" y="975918"/>
                  </a:lnTo>
                  <a:cubicBezTo>
                    <a:pt x="859228" y="965587"/>
                    <a:pt x="870473" y="954317"/>
                    <a:pt x="881718" y="943047"/>
                  </a:cubicBezTo>
                  <a:cubicBezTo>
                    <a:pt x="892963" y="935533"/>
                    <a:pt x="904207" y="924263"/>
                    <a:pt x="911704" y="912993"/>
                  </a:cubicBezTo>
                  <a:cubicBezTo>
                    <a:pt x="922949" y="901723"/>
                    <a:pt x="930445" y="890453"/>
                    <a:pt x="930445" y="879182"/>
                  </a:cubicBezTo>
                  <a:cubicBezTo>
                    <a:pt x="934193" y="864156"/>
                    <a:pt x="930445" y="849129"/>
                    <a:pt x="930445" y="830345"/>
                  </a:cubicBezTo>
                  <a:cubicBezTo>
                    <a:pt x="930445" y="815318"/>
                    <a:pt x="930445" y="796535"/>
                    <a:pt x="934193" y="781508"/>
                  </a:cubicBezTo>
                  <a:cubicBezTo>
                    <a:pt x="937942" y="743940"/>
                    <a:pt x="945438" y="710130"/>
                    <a:pt x="941690" y="676319"/>
                  </a:cubicBezTo>
                  <a:lnTo>
                    <a:pt x="941062" y="658080"/>
                  </a:lnTo>
                  <a:lnTo>
                    <a:pt x="941221" y="655657"/>
                  </a:lnTo>
                  <a:close/>
                  <a:moveTo>
                    <a:pt x="58971" y="594721"/>
                  </a:moveTo>
                  <a:lnTo>
                    <a:pt x="60094" y="605204"/>
                  </a:lnTo>
                  <a:lnTo>
                    <a:pt x="58759" y="627629"/>
                  </a:lnTo>
                  <a:close/>
                  <a:moveTo>
                    <a:pt x="40041" y="417889"/>
                  </a:moveTo>
                  <a:lnTo>
                    <a:pt x="48826" y="499951"/>
                  </a:lnTo>
                  <a:lnTo>
                    <a:pt x="48826" y="618361"/>
                  </a:lnTo>
                  <a:lnTo>
                    <a:pt x="45070" y="563855"/>
                  </a:lnTo>
                  <a:cubicBezTo>
                    <a:pt x="41315" y="526264"/>
                    <a:pt x="41315" y="492433"/>
                    <a:pt x="41315" y="454843"/>
                  </a:cubicBezTo>
                  <a:close/>
                  <a:moveTo>
                    <a:pt x="44990" y="416917"/>
                  </a:moveTo>
                  <a:lnTo>
                    <a:pt x="52113" y="477397"/>
                  </a:lnTo>
                  <a:lnTo>
                    <a:pt x="59191" y="560763"/>
                  </a:lnTo>
                  <a:lnTo>
                    <a:pt x="58971" y="594721"/>
                  </a:lnTo>
                  <a:lnTo>
                    <a:pt x="48826" y="499951"/>
                  </a:lnTo>
                  <a:lnTo>
                    <a:pt x="48826" y="492433"/>
                  </a:lnTo>
                  <a:close/>
                  <a:moveTo>
                    <a:pt x="919380" y="387052"/>
                  </a:moveTo>
                  <a:lnTo>
                    <a:pt x="915452" y="477213"/>
                  </a:lnTo>
                  <a:lnTo>
                    <a:pt x="915452" y="503510"/>
                  </a:lnTo>
                  <a:cubicBezTo>
                    <a:pt x="911704" y="541077"/>
                    <a:pt x="915452" y="578645"/>
                    <a:pt x="915452" y="612455"/>
                  </a:cubicBezTo>
                  <a:lnTo>
                    <a:pt x="915452" y="661292"/>
                  </a:lnTo>
                  <a:cubicBezTo>
                    <a:pt x="911704" y="627482"/>
                    <a:pt x="911704" y="589915"/>
                    <a:pt x="911704" y="556104"/>
                  </a:cubicBezTo>
                  <a:cubicBezTo>
                    <a:pt x="911704" y="518537"/>
                    <a:pt x="911704" y="480970"/>
                    <a:pt x="915452" y="447159"/>
                  </a:cubicBezTo>
                  <a:close/>
                  <a:moveTo>
                    <a:pt x="924335" y="362195"/>
                  </a:moveTo>
                  <a:lnTo>
                    <a:pt x="922949" y="465943"/>
                  </a:lnTo>
                  <a:cubicBezTo>
                    <a:pt x="919200" y="537321"/>
                    <a:pt x="919200" y="612455"/>
                    <a:pt x="919200" y="683833"/>
                  </a:cubicBezTo>
                  <a:lnTo>
                    <a:pt x="918339" y="696355"/>
                  </a:lnTo>
                  <a:lnTo>
                    <a:pt x="915452" y="612455"/>
                  </a:lnTo>
                  <a:lnTo>
                    <a:pt x="915452" y="503510"/>
                  </a:lnTo>
                  <a:cubicBezTo>
                    <a:pt x="915452" y="469700"/>
                    <a:pt x="919200" y="432132"/>
                    <a:pt x="922949" y="398322"/>
                  </a:cubicBezTo>
                  <a:close/>
                  <a:moveTo>
                    <a:pt x="33432" y="350085"/>
                  </a:moveTo>
                  <a:lnTo>
                    <a:pt x="37559" y="394698"/>
                  </a:lnTo>
                  <a:lnTo>
                    <a:pt x="39013" y="408279"/>
                  </a:lnTo>
                  <a:lnTo>
                    <a:pt x="41315" y="477397"/>
                  </a:lnTo>
                  <a:lnTo>
                    <a:pt x="43593" y="611961"/>
                  </a:lnTo>
                  <a:lnTo>
                    <a:pt x="41315" y="578891"/>
                  </a:lnTo>
                  <a:cubicBezTo>
                    <a:pt x="41315" y="541300"/>
                    <a:pt x="37559" y="507469"/>
                    <a:pt x="37559" y="469879"/>
                  </a:cubicBezTo>
                  <a:close/>
                  <a:moveTo>
                    <a:pt x="36636" y="337843"/>
                  </a:moveTo>
                  <a:lnTo>
                    <a:pt x="37699" y="349892"/>
                  </a:lnTo>
                  <a:lnTo>
                    <a:pt x="40041" y="417889"/>
                  </a:lnTo>
                  <a:lnTo>
                    <a:pt x="39013" y="408279"/>
                  </a:lnTo>
                  <a:lnTo>
                    <a:pt x="37559" y="364626"/>
                  </a:lnTo>
                  <a:close/>
                  <a:moveTo>
                    <a:pt x="925015" y="273288"/>
                  </a:moveTo>
                  <a:lnTo>
                    <a:pt x="926791" y="298205"/>
                  </a:lnTo>
                  <a:lnTo>
                    <a:pt x="924335" y="362195"/>
                  </a:lnTo>
                  <a:lnTo>
                    <a:pt x="924354" y="360755"/>
                  </a:lnTo>
                  <a:lnTo>
                    <a:pt x="923659" y="308759"/>
                  </a:lnTo>
                  <a:close/>
                  <a:moveTo>
                    <a:pt x="928331" y="258071"/>
                  </a:moveTo>
                  <a:lnTo>
                    <a:pt x="934193" y="334458"/>
                  </a:lnTo>
                  <a:cubicBezTo>
                    <a:pt x="937942" y="364511"/>
                    <a:pt x="937942" y="398322"/>
                    <a:pt x="937942" y="432132"/>
                  </a:cubicBezTo>
                  <a:cubicBezTo>
                    <a:pt x="937942" y="465943"/>
                    <a:pt x="937942" y="503510"/>
                    <a:pt x="941690" y="541077"/>
                  </a:cubicBezTo>
                  <a:lnTo>
                    <a:pt x="941953" y="548459"/>
                  </a:lnTo>
                  <a:lnTo>
                    <a:pt x="939622" y="616212"/>
                  </a:lnTo>
                  <a:lnTo>
                    <a:pt x="937942" y="567374"/>
                  </a:lnTo>
                  <a:cubicBezTo>
                    <a:pt x="934193" y="529807"/>
                    <a:pt x="934193" y="495997"/>
                    <a:pt x="934193" y="458429"/>
                  </a:cubicBezTo>
                  <a:cubicBezTo>
                    <a:pt x="934193" y="424619"/>
                    <a:pt x="934193" y="387052"/>
                    <a:pt x="930445" y="349484"/>
                  </a:cubicBezTo>
                  <a:lnTo>
                    <a:pt x="926791" y="298205"/>
                  </a:lnTo>
                  <a:close/>
                  <a:moveTo>
                    <a:pt x="919200" y="207981"/>
                  </a:moveTo>
                  <a:lnTo>
                    <a:pt x="922949" y="244296"/>
                  </a:lnTo>
                  <a:lnTo>
                    <a:pt x="922949" y="255566"/>
                  </a:lnTo>
                  <a:lnTo>
                    <a:pt x="923659" y="308759"/>
                  </a:lnTo>
                  <a:lnTo>
                    <a:pt x="922480" y="339623"/>
                  </a:lnTo>
                  <a:lnTo>
                    <a:pt x="919380" y="387052"/>
                  </a:lnTo>
                  <a:lnTo>
                    <a:pt x="920137" y="369677"/>
                  </a:lnTo>
                  <a:cubicBezTo>
                    <a:pt x="921075" y="333518"/>
                    <a:pt x="921075" y="296890"/>
                    <a:pt x="919200" y="259323"/>
                  </a:cubicBezTo>
                  <a:close/>
                  <a:moveTo>
                    <a:pt x="922949" y="204225"/>
                  </a:moveTo>
                  <a:lnTo>
                    <a:pt x="926481" y="234910"/>
                  </a:lnTo>
                  <a:lnTo>
                    <a:pt x="925015" y="273288"/>
                  </a:lnTo>
                  <a:lnTo>
                    <a:pt x="922949" y="244296"/>
                  </a:lnTo>
                  <a:lnTo>
                    <a:pt x="922949" y="244296"/>
                  </a:lnTo>
                  <a:close/>
                  <a:moveTo>
                    <a:pt x="30047" y="150361"/>
                  </a:moveTo>
                  <a:cubicBezTo>
                    <a:pt x="33803" y="184193"/>
                    <a:pt x="33803" y="221783"/>
                    <a:pt x="33803" y="255614"/>
                  </a:cubicBezTo>
                  <a:lnTo>
                    <a:pt x="36636" y="337843"/>
                  </a:lnTo>
                  <a:lnTo>
                    <a:pt x="30685" y="270362"/>
                  </a:lnTo>
                  <a:lnTo>
                    <a:pt x="30047" y="251855"/>
                  </a:lnTo>
                  <a:close/>
                  <a:moveTo>
                    <a:pt x="30258" y="141016"/>
                  </a:moveTo>
                  <a:lnTo>
                    <a:pt x="33926" y="161577"/>
                  </a:lnTo>
                  <a:lnTo>
                    <a:pt x="37559" y="270650"/>
                  </a:lnTo>
                  <a:lnTo>
                    <a:pt x="44990" y="416917"/>
                  </a:lnTo>
                  <a:lnTo>
                    <a:pt x="39495" y="370265"/>
                  </a:lnTo>
                  <a:lnTo>
                    <a:pt x="37699" y="349892"/>
                  </a:lnTo>
                  <a:lnTo>
                    <a:pt x="33803" y="236819"/>
                  </a:lnTo>
                  <a:close/>
                  <a:moveTo>
                    <a:pt x="29357" y="113212"/>
                  </a:moveTo>
                  <a:lnTo>
                    <a:pt x="31456" y="120759"/>
                  </a:lnTo>
                  <a:cubicBezTo>
                    <a:pt x="34742" y="136265"/>
                    <a:pt x="37559" y="152241"/>
                    <a:pt x="41315" y="169156"/>
                  </a:cubicBezTo>
                  <a:cubicBezTo>
                    <a:pt x="45070" y="202988"/>
                    <a:pt x="52582" y="236819"/>
                    <a:pt x="56338" y="274409"/>
                  </a:cubicBezTo>
                  <a:cubicBezTo>
                    <a:pt x="63849" y="345831"/>
                    <a:pt x="66666" y="418192"/>
                    <a:pt x="66197" y="490554"/>
                  </a:cubicBezTo>
                  <a:lnTo>
                    <a:pt x="61001" y="604458"/>
                  </a:lnTo>
                  <a:lnTo>
                    <a:pt x="61209" y="584529"/>
                  </a:lnTo>
                  <a:lnTo>
                    <a:pt x="59191" y="560763"/>
                  </a:lnTo>
                  <a:lnTo>
                    <a:pt x="60094" y="421011"/>
                  </a:lnTo>
                  <a:cubicBezTo>
                    <a:pt x="60094" y="349590"/>
                    <a:pt x="52582" y="274409"/>
                    <a:pt x="41315" y="202988"/>
                  </a:cubicBezTo>
                  <a:lnTo>
                    <a:pt x="33926" y="161577"/>
                  </a:lnTo>
                  <a:lnTo>
                    <a:pt x="33803" y="157879"/>
                  </a:lnTo>
                  <a:lnTo>
                    <a:pt x="29817" y="127960"/>
                  </a:lnTo>
                  <a:close/>
                  <a:moveTo>
                    <a:pt x="25163" y="112461"/>
                  </a:moveTo>
                  <a:lnTo>
                    <a:pt x="29364" y="136009"/>
                  </a:lnTo>
                  <a:lnTo>
                    <a:pt x="30047" y="142843"/>
                  </a:lnTo>
                  <a:lnTo>
                    <a:pt x="30047" y="150361"/>
                  </a:lnTo>
                  <a:lnTo>
                    <a:pt x="24897" y="114282"/>
                  </a:lnTo>
                  <a:close/>
                  <a:moveTo>
                    <a:pt x="922949" y="105298"/>
                  </a:moveTo>
                  <a:lnTo>
                    <a:pt x="926697" y="131595"/>
                  </a:lnTo>
                  <a:lnTo>
                    <a:pt x="927946" y="140360"/>
                  </a:lnTo>
                  <a:lnTo>
                    <a:pt x="930445" y="202972"/>
                  </a:lnTo>
                  <a:lnTo>
                    <a:pt x="928331" y="258071"/>
                  </a:lnTo>
                  <a:lnTo>
                    <a:pt x="926697" y="236783"/>
                  </a:lnTo>
                  <a:lnTo>
                    <a:pt x="926481" y="234910"/>
                  </a:lnTo>
                  <a:lnTo>
                    <a:pt x="926697" y="229269"/>
                  </a:lnTo>
                  <a:cubicBezTo>
                    <a:pt x="926697" y="195459"/>
                    <a:pt x="922949" y="157892"/>
                    <a:pt x="922949" y="124081"/>
                  </a:cubicBezTo>
                  <a:close/>
                  <a:moveTo>
                    <a:pt x="26516" y="103177"/>
                  </a:moveTo>
                  <a:lnTo>
                    <a:pt x="29817" y="127960"/>
                  </a:lnTo>
                  <a:lnTo>
                    <a:pt x="30047" y="135325"/>
                  </a:lnTo>
                  <a:lnTo>
                    <a:pt x="30258" y="141016"/>
                  </a:lnTo>
                  <a:lnTo>
                    <a:pt x="29364" y="136009"/>
                  </a:lnTo>
                  <a:lnTo>
                    <a:pt x="26260" y="104934"/>
                  </a:lnTo>
                  <a:close/>
                  <a:moveTo>
                    <a:pt x="26470" y="102830"/>
                  </a:moveTo>
                  <a:lnTo>
                    <a:pt x="26533" y="103058"/>
                  </a:lnTo>
                  <a:lnTo>
                    <a:pt x="26516" y="103177"/>
                  </a:lnTo>
                  <a:close/>
                  <a:moveTo>
                    <a:pt x="22536" y="97735"/>
                  </a:moveTo>
                  <a:lnTo>
                    <a:pt x="24897" y="114282"/>
                  </a:lnTo>
                  <a:lnTo>
                    <a:pt x="23475" y="124048"/>
                  </a:lnTo>
                  <a:cubicBezTo>
                    <a:pt x="22536" y="139084"/>
                    <a:pt x="22536" y="154120"/>
                    <a:pt x="22536" y="169156"/>
                  </a:cubicBezTo>
                  <a:cubicBezTo>
                    <a:pt x="22536" y="202988"/>
                    <a:pt x="26291" y="233060"/>
                    <a:pt x="30047" y="263132"/>
                  </a:cubicBezTo>
                  <a:lnTo>
                    <a:pt x="30685" y="270362"/>
                  </a:lnTo>
                  <a:lnTo>
                    <a:pt x="33432" y="350085"/>
                  </a:lnTo>
                  <a:lnTo>
                    <a:pt x="18780" y="191711"/>
                  </a:lnTo>
                  <a:cubicBezTo>
                    <a:pt x="18780" y="161638"/>
                    <a:pt x="15024" y="127807"/>
                    <a:pt x="22536" y="97735"/>
                  </a:cubicBezTo>
                  <a:close/>
                  <a:moveTo>
                    <a:pt x="23431" y="91907"/>
                  </a:moveTo>
                  <a:lnTo>
                    <a:pt x="25814" y="100473"/>
                  </a:lnTo>
                  <a:lnTo>
                    <a:pt x="26260" y="104934"/>
                  </a:lnTo>
                  <a:lnTo>
                    <a:pt x="25163" y="112461"/>
                  </a:lnTo>
                  <a:lnTo>
                    <a:pt x="22536" y="97735"/>
                  </a:lnTo>
                  <a:close/>
                  <a:moveTo>
                    <a:pt x="28498" y="89572"/>
                  </a:moveTo>
                  <a:lnTo>
                    <a:pt x="28639" y="90217"/>
                  </a:lnTo>
                  <a:lnTo>
                    <a:pt x="29357" y="113212"/>
                  </a:lnTo>
                  <a:lnTo>
                    <a:pt x="26533" y="103058"/>
                  </a:lnTo>
                  <a:close/>
                  <a:moveTo>
                    <a:pt x="24279" y="86390"/>
                  </a:moveTo>
                  <a:lnTo>
                    <a:pt x="26291" y="101494"/>
                  </a:lnTo>
                  <a:lnTo>
                    <a:pt x="26470" y="102830"/>
                  </a:lnTo>
                  <a:lnTo>
                    <a:pt x="25814" y="100473"/>
                  </a:lnTo>
                  <a:lnTo>
                    <a:pt x="25353" y="95855"/>
                  </a:lnTo>
                  <a:lnTo>
                    <a:pt x="23865" y="89087"/>
                  </a:lnTo>
                  <a:close/>
                  <a:moveTo>
                    <a:pt x="925852" y="73921"/>
                  </a:moveTo>
                  <a:lnTo>
                    <a:pt x="926697" y="79000"/>
                  </a:lnTo>
                  <a:cubicBezTo>
                    <a:pt x="926697" y="94027"/>
                    <a:pt x="930445" y="112811"/>
                    <a:pt x="930445" y="127838"/>
                  </a:cubicBezTo>
                  <a:cubicBezTo>
                    <a:pt x="937942" y="195459"/>
                    <a:pt x="952935" y="263080"/>
                    <a:pt x="956683" y="334458"/>
                  </a:cubicBezTo>
                  <a:cubicBezTo>
                    <a:pt x="956683" y="368268"/>
                    <a:pt x="952935" y="405835"/>
                    <a:pt x="952935" y="439646"/>
                  </a:cubicBezTo>
                  <a:cubicBezTo>
                    <a:pt x="949186" y="477213"/>
                    <a:pt x="949186" y="514780"/>
                    <a:pt x="945438" y="548591"/>
                  </a:cubicBezTo>
                  <a:lnTo>
                    <a:pt x="943611" y="594986"/>
                  </a:lnTo>
                  <a:lnTo>
                    <a:pt x="941953" y="548459"/>
                  </a:lnTo>
                  <a:lnTo>
                    <a:pt x="945438" y="447159"/>
                  </a:lnTo>
                  <a:cubicBezTo>
                    <a:pt x="949186" y="413349"/>
                    <a:pt x="952935" y="375782"/>
                    <a:pt x="952935" y="341971"/>
                  </a:cubicBezTo>
                  <a:cubicBezTo>
                    <a:pt x="952935" y="304404"/>
                    <a:pt x="949186" y="270593"/>
                    <a:pt x="941690" y="236783"/>
                  </a:cubicBezTo>
                  <a:lnTo>
                    <a:pt x="927946" y="140360"/>
                  </a:lnTo>
                  <a:lnTo>
                    <a:pt x="926697" y="109054"/>
                  </a:lnTo>
                  <a:close/>
                  <a:moveTo>
                    <a:pt x="7512" y="67663"/>
                  </a:moveTo>
                  <a:cubicBezTo>
                    <a:pt x="11268" y="67663"/>
                    <a:pt x="15024" y="67663"/>
                    <a:pt x="11268" y="71422"/>
                  </a:cubicBezTo>
                  <a:cubicBezTo>
                    <a:pt x="7512" y="116530"/>
                    <a:pt x="3757" y="165397"/>
                    <a:pt x="3757" y="214265"/>
                  </a:cubicBezTo>
                  <a:cubicBezTo>
                    <a:pt x="3757" y="251855"/>
                    <a:pt x="7512" y="285686"/>
                    <a:pt x="7512" y="323277"/>
                  </a:cubicBezTo>
                  <a:cubicBezTo>
                    <a:pt x="11268" y="360867"/>
                    <a:pt x="11268" y="398457"/>
                    <a:pt x="15024" y="432289"/>
                  </a:cubicBezTo>
                  <a:cubicBezTo>
                    <a:pt x="18780" y="507469"/>
                    <a:pt x="26291" y="578891"/>
                    <a:pt x="30047" y="654071"/>
                  </a:cubicBezTo>
                  <a:cubicBezTo>
                    <a:pt x="33803" y="727373"/>
                    <a:pt x="34742" y="800674"/>
                    <a:pt x="32864" y="873975"/>
                  </a:cubicBezTo>
                  <a:lnTo>
                    <a:pt x="30472" y="911317"/>
                  </a:lnTo>
                  <a:lnTo>
                    <a:pt x="28169" y="928950"/>
                  </a:lnTo>
                  <a:lnTo>
                    <a:pt x="26358" y="943365"/>
                  </a:lnTo>
                  <a:lnTo>
                    <a:pt x="30047" y="725493"/>
                  </a:lnTo>
                  <a:cubicBezTo>
                    <a:pt x="30047" y="691662"/>
                    <a:pt x="26291" y="654071"/>
                    <a:pt x="26291" y="616481"/>
                  </a:cubicBezTo>
                  <a:cubicBezTo>
                    <a:pt x="22536" y="578891"/>
                    <a:pt x="18780" y="545059"/>
                    <a:pt x="15024" y="507469"/>
                  </a:cubicBezTo>
                  <a:cubicBezTo>
                    <a:pt x="11268" y="432289"/>
                    <a:pt x="7512" y="360867"/>
                    <a:pt x="3757" y="285686"/>
                  </a:cubicBezTo>
                  <a:cubicBezTo>
                    <a:pt x="1" y="214265"/>
                    <a:pt x="-3755" y="139084"/>
                    <a:pt x="7512" y="67663"/>
                  </a:cubicBezTo>
                  <a:close/>
                  <a:moveTo>
                    <a:pt x="17543" y="60328"/>
                  </a:moveTo>
                  <a:lnTo>
                    <a:pt x="23865" y="89087"/>
                  </a:lnTo>
                  <a:lnTo>
                    <a:pt x="23431" y="91907"/>
                  </a:lnTo>
                  <a:lnTo>
                    <a:pt x="19882" y="79144"/>
                  </a:lnTo>
                  <a:lnTo>
                    <a:pt x="18029" y="66159"/>
                  </a:lnTo>
                  <a:close/>
                  <a:moveTo>
                    <a:pt x="911704" y="52703"/>
                  </a:moveTo>
                  <a:cubicBezTo>
                    <a:pt x="919200" y="84636"/>
                    <a:pt x="922012" y="118446"/>
                    <a:pt x="922949" y="152726"/>
                  </a:cubicBezTo>
                  <a:lnTo>
                    <a:pt x="922949" y="204225"/>
                  </a:lnTo>
                  <a:lnTo>
                    <a:pt x="919200" y="171666"/>
                  </a:lnTo>
                  <a:lnTo>
                    <a:pt x="919200" y="156013"/>
                  </a:lnTo>
                  <a:lnTo>
                    <a:pt x="909279" y="64858"/>
                  </a:lnTo>
                  <a:close/>
                  <a:moveTo>
                    <a:pt x="907956" y="52703"/>
                  </a:moveTo>
                  <a:lnTo>
                    <a:pt x="909279" y="64858"/>
                  </a:lnTo>
                  <a:lnTo>
                    <a:pt x="907956" y="71487"/>
                  </a:lnTo>
                  <a:cubicBezTo>
                    <a:pt x="911704" y="79000"/>
                    <a:pt x="911704" y="82757"/>
                    <a:pt x="911704" y="90271"/>
                  </a:cubicBezTo>
                  <a:cubicBezTo>
                    <a:pt x="911704" y="105298"/>
                    <a:pt x="915452" y="124081"/>
                    <a:pt x="915452" y="139108"/>
                  </a:cubicBezTo>
                  <a:lnTo>
                    <a:pt x="919200" y="171666"/>
                  </a:lnTo>
                  <a:lnTo>
                    <a:pt x="919200" y="207981"/>
                  </a:lnTo>
                  <a:lnTo>
                    <a:pt x="911704" y="135351"/>
                  </a:lnTo>
                  <a:cubicBezTo>
                    <a:pt x="911704" y="116568"/>
                    <a:pt x="907956" y="97784"/>
                    <a:pt x="907956" y="82757"/>
                  </a:cubicBezTo>
                  <a:cubicBezTo>
                    <a:pt x="904207" y="71487"/>
                    <a:pt x="900459" y="60217"/>
                    <a:pt x="907956" y="52703"/>
                  </a:cubicBezTo>
                  <a:close/>
                  <a:moveTo>
                    <a:pt x="15024" y="48867"/>
                  </a:moveTo>
                  <a:lnTo>
                    <a:pt x="16554" y="55828"/>
                  </a:lnTo>
                  <a:lnTo>
                    <a:pt x="18029" y="66159"/>
                  </a:lnTo>
                  <a:lnTo>
                    <a:pt x="18780" y="75181"/>
                  </a:lnTo>
                  <a:lnTo>
                    <a:pt x="19882" y="79144"/>
                  </a:lnTo>
                  <a:lnTo>
                    <a:pt x="22536" y="97735"/>
                  </a:lnTo>
                  <a:cubicBezTo>
                    <a:pt x="18780" y="86458"/>
                    <a:pt x="15024" y="75181"/>
                    <a:pt x="15024" y="63904"/>
                  </a:cubicBezTo>
                  <a:close/>
                  <a:moveTo>
                    <a:pt x="18438" y="45450"/>
                  </a:moveTo>
                  <a:lnTo>
                    <a:pt x="17371" y="58265"/>
                  </a:lnTo>
                  <a:lnTo>
                    <a:pt x="17543" y="60328"/>
                  </a:lnTo>
                  <a:lnTo>
                    <a:pt x="16554" y="55828"/>
                  </a:lnTo>
                  <a:lnTo>
                    <a:pt x="15494" y="48398"/>
                  </a:lnTo>
                  <a:close/>
                  <a:moveTo>
                    <a:pt x="18780" y="45108"/>
                  </a:moveTo>
                  <a:lnTo>
                    <a:pt x="26012" y="78199"/>
                  </a:lnTo>
                  <a:lnTo>
                    <a:pt x="25352" y="79410"/>
                  </a:lnTo>
                  <a:lnTo>
                    <a:pt x="24279" y="86390"/>
                  </a:lnTo>
                  <a:close/>
                  <a:moveTo>
                    <a:pt x="18467" y="45108"/>
                  </a:moveTo>
                  <a:lnTo>
                    <a:pt x="18780" y="45108"/>
                  </a:lnTo>
                  <a:lnTo>
                    <a:pt x="18438" y="45450"/>
                  </a:lnTo>
                  <a:close/>
                  <a:moveTo>
                    <a:pt x="15024" y="45108"/>
                  </a:moveTo>
                  <a:lnTo>
                    <a:pt x="15494" y="48398"/>
                  </a:lnTo>
                  <a:lnTo>
                    <a:pt x="15024" y="48867"/>
                  </a:lnTo>
                  <a:close/>
                  <a:moveTo>
                    <a:pt x="919200" y="33920"/>
                  </a:moveTo>
                  <a:cubicBezTo>
                    <a:pt x="924823" y="45190"/>
                    <a:pt x="925760" y="57399"/>
                    <a:pt x="925760" y="70078"/>
                  </a:cubicBezTo>
                  <a:lnTo>
                    <a:pt x="925852" y="73921"/>
                  </a:lnTo>
                  <a:close/>
                  <a:moveTo>
                    <a:pt x="915452" y="33920"/>
                  </a:moveTo>
                  <a:cubicBezTo>
                    <a:pt x="922949" y="48947"/>
                    <a:pt x="922949" y="63974"/>
                    <a:pt x="922949" y="79000"/>
                  </a:cubicBezTo>
                  <a:lnTo>
                    <a:pt x="922949" y="105298"/>
                  </a:lnTo>
                  <a:lnTo>
                    <a:pt x="919200" y="79000"/>
                  </a:lnTo>
                  <a:cubicBezTo>
                    <a:pt x="919200" y="63974"/>
                    <a:pt x="915452" y="48947"/>
                    <a:pt x="915452" y="33920"/>
                  </a:cubicBezTo>
                  <a:close/>
                  <a:moveTo>
                    <a:pt x="126446" y="33831"/>
                  </a:moveTo>
                  <a:lnTo>
                    <a:pt x="161500" y="33831"/>
                  </a:lnTo>
                  <a:lnTo>
                    <a:pt x="146477" y="35979"/>
                  </a:lnTo>
                  <a:lnTo>
                    <a:pt x="123942" y="37590"/>
                  </a:lnTo>
                  <a:lnTo>
                    <a:pt x="135209" y="37590"/>
                  </a:lnTo>
                  <a:cubicBezTo>
                    <a:pt x="120186" y="41349"/>
                    <a:pt x="105163" y="45108"/>
                    <a:pt x="86384" y="45108"/>
                  </a:cubicBezTo>
                  <a:cubicBezTo>
                    <a:pt x="63849" y="48867"/>
                    <a:pt x="37559" y="52626"/>
                    <a:pt x="30047" y="78940"/>
                  </a:cubicBezTo>
                  <a:lnTo>
                    <a:pt x="28498" y="89572"/>
                  </a:lnTo>
                  <a:lnTo>
                    <a:pt x="26012" y="78199"/>
                  </a:lnTo>
                  <a:lnTo>
                    <a:pt x="33803" y="63904"/>
                  </a:lnTo>
                  <a:cubicBezTo>
                    <a:pt x="41315" y="56386"/>
                    <a:pt x="48826" y="52626"/>
                    <a:pt x="60094" y="48867"/>
                  </a:cubicBezTo>
                  <a:cubicBezTo>
                    <a:pt x="71361" y="45108"/>
                    <a:pt x="82628" y="45108"/>
                    <a:pt x="93896" y="41349"/>
                  </a:cubicBezTo>
                  <a:lnTo>
                    <a:pt x="110171" y="37590"/>
                  </a:lnTo>
                  <a:close/>
                  <a:moveTo>
                    <a:pt x="84762" y="33831"/>
                  </a:moveTo>
                  <a:lnTo>
                    <a:pt x="85982" y="33831"/>
                  </a:lnTo>
                  <a:lnTo>
                    <a:pt x="75117" y="37590"/>
                  </a:lnTo>
                  <a:lnTo>
                    <a:pt x="52582" y="37590"/>
                  </a:lnTo>
                  <a:lnTo>
                    <a:pt x="75117" y="34958"/>
                  </a:lnTo>
                  <a:close/>
                  <a:moveTo>
                    <a:pt x="86603" y="33616"/>
                  </a:moveTo>
                  <a:lnTo>
                    <a:pt x="85982" y="33831"/>
                  </a:lnTo>
                  <a:lnTo>
                    <a:pt x="84762" y="33831"/>
                  </a:lnTo>
                  <a:close/>
                  <a:moveTo>
                    <a:pt x="129576" y="33108"/>
                  </a:moveTo>
                  <a:lnTo>
                    <a:pt x="126446" y="33831"/>
                  </a:lnTo>
                  <a:lnTo>
                    <a:pt x="85982" y="33831"/>
                  </a:lnTo>
                  <a:lnTo>
                    <a:pt x="85982" y="33831"/>
                  </a:lnTo>
                  <a:lnTo>
                    <a:pt x="97651" y="33831"/>
                  </a:lnTo>
                  <a:cubicBezTo>
                    <a:pt x="105163" y="33831"/>
                    <a:pt x="112675" y="33831"/>
                    <a:pt x="120186" y="33831"/>
                  </a:cubicBezTo>
                  <a:close/>
                  <a:moveTo>
                    <a:pt x="83128" y="29822"/>
                  </a:moveTo>
                  <a:lnTo>
                    <a:pt x="75117" y="33831"/>
                  </a:lnTo>
                  <a:lnTo>
                    <a:pt x="84762" y="33831"/>
                  </a:lnTo>
                  <a:lnTo>
                    <a:pt x="84762" y="33831"/>
                  </a:lnTo>
                  <a:lnTo>
                    <a:pt x="75117" y="33831"/>
                  </a:lnTo>
                  <a:lnTo>
                    <a:pt x="52582" y="33831"/>
                  </a:lnTo>
                  <a:cubicBezTo>
                    <a:pt x="52582" y="33831"/>
                    <a:pt x="52582" y="37590"/>
                    <a:pt x="52582" y="37590"/>
                  </a:cubicBezTo>
                  <a:cubicBezTo>
                    <a:pt x="48826" y="37590"/>
                    <a:pt x="48826" y="33831"/>
                    <a:pt x="48826" y="33831"/>
                  </a:cubicBezTo>
                  <a:close/>
                  <a:moveTo>
                    <a:pt x="595318" y="22192"/>
                  </a:moveTo>
                  <a:lnTo>
                    <a:pt x="609008" y="22432"/>
                  </a:lnTo>
                  <a:lnTo>
                    <a:pt x="604683" y="22554"/>
                  </a:lnTo>
                  <a:lnTo>
                    <a:pt x="589297" y="22424"/>
                  </a:lnTo>
                  <a:close/>
                  <a:moveTo>
                    <a:pt x="478489" y="21484"/>
                  </a:moveTo>
                  <a:lnTo>
                    <a:pt x="589297" y="22424"/>
                  </a:lnTo>
                  <a:lnTo>
                    <a:pt x="488254" y="26313"/>
                  </a:lnTo>
                  <a:cubicBezTo>
                    <a:pt x="413138" y="30072"/>
                    <a:pt x="341778" y="33831"/>
                    <a:pt x="270418" y="37590"/>
                  </a:cubicBezTo>
                  <a:lnTo>
                    <a:pt x="135209" y="37590"/>
                  </a:lnTo>
                  <a:lnTo>
                    <a:pt x="146477" y="35979"/>
                  </a:lnTo>
                  <a:lnTo>
                    <a:pt x="176523" y="33831"/>
                  </a:lnTo>
                  <a:lnTo>
                    <a:pt x="249761" y="33831"/>
                  </a:lnTo>
                  <a:cubicBezTo>
                    <a:pt x="315487" y="31012"/>
                    <a:pt x="381214" y="26313"/>
                    <a:pt x="446940" y="22554"/>
                  </a:cubicBezTo>
                  <a:close/>
                  <a:moveTo>
                    <a:pt x="368535" y="20551"/>
                  </a:moveTo>
                  <a:lnTo>
                    <a:pt x="438867" y="21148"/>
                  </a:lnTo>
                  <a:lnTo>
                    <a:pt x="289197" y="26313"/>
                  </a:lnTo>
                  <a:cubicBezTo>
                    <a:pt x="251639" y="30072"/>
                    <a:pt x="214081" y="30072"/>
                    <a:pt x="176523" y="33831"/>
                  </a:cubicBezTo>
                  <a:lnTo>
                    <a:pt x="176523" y="33831"/>
                  </a:lnTo>
                  <a:lnTo>
                    <a:pt x="161500" y="33831"/>
                  </a:lnTo>
                  <a:lnTo>
                    <a:pt x="187790" y="30072"/>
                  </a:lnTo>
                  <a:close/>
                  <a:moveTo>
                    <a:pt x="678810" y="20464"/>
                  </a:moveTo>
                  <a:lnTo>
                    <a:pt x="893879" y="22554"/>
                  </a:lnTo>
                  <a:cubicBezTo>
                    <a:pt x="799985" y="26313"/>
                    <a:pt x="709846" y="22554"/>
                    <a:pt x="615951" y="22554"/>
                  </a:cubicBezTo>
                  <a:lnTo>
                    <a:pt x="609008" y="22432"/>
                  </a:lnTo>
                  <a:close/>
                  <a:moveTo>
                    <a:pt x="471572" y="20019"/>
                  </a:moveTo>
                  <a:lnTo>
                    <a:pt x="504580" y="20599"/>
                  </a:lnTo>
                  <a:lnTo>
                    <a:pt x="478489" y="21484"/>
                  </a:lnTo>
                  <a:lnTo>
                    <a:pt x="438867" y="21148"/>
                  </a:lnTo>
                  <a:close/>
                  <a:moveTo>
                    <a:pt x="260325" y="19633"/>
                  </a:moveTo>
                  <a:lnTo>
                    <a:pt x="323640" y="20170"/>
                  </a:lnTo>
                  <a:lnTo>
                    <a:pt x="262906" y="22554"/>
                  </a:lnTo>
                  <a:cubicBezTo>
                    <a:pt x="232860" y="26313"/>
                    <a:pt x="199058" y="26313"/>
                    <a:pt x="169012" y="30072"/>
                  </a:cubicBezTo>
                  <a:lnTo>
                    <a:pt x="129576" y="33108"/>
                  </a:lnTo>
                  <a:lnTo>
                    <a:pt x="142721" y="30072"/>
                  </a:lnTo>
                  <a:lnTo>
                    <a:pt x="219428" y="21847"/>
                  </a:lnTo>
                  <a:close/>
                  <a:moveTo>
                    <a:pt x="664729" y="19520"/>
                  </a:moveTo>
                  <a:lnTo>
                    <a:pt x="674635" y="19735"/>
                  </a:lnTo>
                  <a:lnTo>
                    <a:pt x="710068" y="19583"/>
                  </a:lnTo>
                  <a:lnTo>
                    <a:pt x="678810" y="20464"/>
                  </a:lnTo>
                  <a:lnTo>
                    <a:pt x="647977" y="20165"/>
                  </a:lnTo>
                  <a:close/>
                  <a:moveTo>
                    <a:pt x="546447" y="19178"/>
                  </a:moveTo>
                  <a:lnTo>
                    <a:pt x="647977" y="20165"/>
                  </a:lnTo>
                  <a:lnTo>
                    <a:pt x="595318" y="22192"/>
                  </a:lnTo>
                  <a:lnTo>
                    <a:pt x="504580" y="20599"/>
                  </a:lnTo>
                  <a:close/>
                  <a:moveTo>
                    <a:pt x="196841" y="19095"/>
                  </a:moveTo>
                  <a:lnTo>
                    <a:pt x="241552" y="19474"/>
                  </a:lnTo>
                  <a:lnTo>
                    <a:pt x="219428" y="21847"/>
                  </a:lnTo>
                  <a:lnTo>
                    <a:pt x="159681" y="25080"/>
                  </a:lnTo>
                  <a:lnTo>
                    <a:pt x="86603" y="33616"/>
                  </a:lnTo>
                  <a:lnTo>
                    <a:pt x="104937" y="27273"/>
                  </a:lnTo>
                  <a:lnTo>
                    <a:pt x="139680" y="23213"/>
                  </a:lnTo>
                  <a:lnTo>
                    <a:pt x="153988" y="22554"/>
                  </a:lnTo>
                  <a:lnTo>
                    <a:pt x="184846" y="19747"/>
                  </a:lnTo>
                  <a:close/>
                  <a:moveTo>
                    <a:pt x="138965" y="18795"/>
                  </a:moveTo>
                  <a:lnTo>
                    <a:pt x="161500" y="18795"/>
                  </a:lnTo>
                  <a:lnTo>
                    <a:pt x="192420" y="19057"/>
                  </a:lnTo>
                  <a:lnTo>
                    <a:pt x="184846" y="19747"/>
                  </a:lnTo>
                  <a:lnTo>
                    <a:pt x="155866" y="21321"/>
                  </a:lnTo>
                  <a:lnTo>
                    <a:pt x="139680" y="23213"/>
                  </a:lnTo>
                  <a:lnTo>
                    <a:pt x="113144" y="24434"/>
                  </a:lnTo>
                  <a:lnTo>
                    <a:pt x="104937" y="27273"/>
                  </a:lnTo>
                  <a:lnTo>
                    <a:pt x="83128" y="29822"/>
                  </a:lnTo>
                  <a:lnTo>
                    <a:pt x="97651" y="22554"/>
                  </a:lnTo>
                  <a:close/>
                  <a:moveTo>
                    <a:pt x="774298" y="17772"/>
                  </a:moveTo>
                  <a:lnTo>
                    <a:pt x="893879" y="18795"/>
                  </a:lnTo>
                  <a:lnTo>
                    <a:pt x="710068" y="19583"/>
                  </a:lnTo>
                  <a:close/>
                  <a:moveTo>
                    <a:pt x="668543" y="16868"/>
                  </a:moveTo>
                  <a:lnTo>
                    <a:pt x="721796" y="17323"/>
                  </a:lnTo>
                  <a:lnTo>
                    <a:pt x="683555" y="18795"/>
                  </a:lnTo>
                  <a:lnTo>
                    <a:pt x="664729" y="19520"/>
                  </a:lnTo>
                  <a:lnTo>
                    <a:pt x="586461" y="17821"/>
                  </a:lnTo>
                  <a:lnTo>
                    <a:pt x="611301" y="16978"/>
                  </a:lnTo>
                  <a:lnTo>
                    <a:pt x="649753" y="17386"/>
                  </a:lnTo>
                  <a:close/>
                  <a:moveTo>
                    <a:pt x="464626" y="15423"/>
                  </a:moveTo>
                  <a:lnTo>
                    <a:pt x="486885" y="15659"/>
                  </a:lnTo>
                  <a:lnTo>
                    <a:pt x="586461" y="17821"/>
                  </a:lnTo>
                  <a:lnTo>
                    <a:pt x="546447" y="19178"/>
                  </a:lnTo>
                  <a:lnTo>
                    <a:pt x="507033" y="18795"/>
                  </a:lnTo>
                  <a:lnTo>
                    <a:pt x="471572" y="20019"/>
                  </a:lnTo>
                  <a:lnTo>
                    <a:pt x="401871" y="18795"/>
                  </a:lnTo>
                  <a:lnTo>
                    <a:pt x="368535" y="20551"/>
                  </a:lnTo>
                  <a:lnTo>
                    <a:pt x="323640" y="20170"/>
                  </a:lnTo>
                  <a:lnTo>
                    <a:pt x="424920" y="16195"/>
                  </a:lnTo>
                  <a:close/>
                  <a:moveTo>
                    <a:pt x="447020" y="15236"/>
                  </a:moveTo>
                  <a:lnTo>
                    <a:pt x="448860" y="15256"/>
                  </a:lnTo>
                  <a:lnTo>
                    <a:pt x="424920" y="16195"/>
                  </a:lnTo>
                  <a:lnTo>
                    <a:pt x="267132" y="19265"/>
                  </a:lnTo>
                  <a:lnTo>
                    <a:pt x="260325" y="19633"/>
                  </a:lnTo>
                  <a:lnTo>
                    <a:pt x="241552" y="19474"/>
                  </a:lnTo>
                  <a:lnTo>
                    <a:pt x="247883" y="18795"/>
                  </a:lnTo>
                  <a:close/>
                  <a:moveTo>
                    <a:pt x="475322" y="15215"/>
                  </a:moveTo>
                  <a:lnTo>
                    <a:pt x="625424" y="16499"/>
                  </a:lnTo>
                  <a:lnTo>
                    <a:pt x="611301" y="16978"/>
                  </a:lnTo>
                  <a:lnTo>
                    <a:pt x="486885" y="15659"/>
                  </a:lnTo>
                  <a:lnTo>
                    <a:pt x="470633" y="15306"/>
                  </a:lnTo>
                  <a:close/>
                  <a:moveTo>
                    <a:pt x="456992" y="15058"/>
                  </a:moveTo>
                  <a:lnTo>
                    <a:pt x="460650" y="15089"/>
                  </a:lnTo>
                  <a:lnTo>
                    <a:pt x="470633" y="15306"/>
                  </a:lnTo>
                  <a:lnTo>
                    <a:pt x="464626" y="15423"/>
                  </a:lnTo>
                  <a:lnTo>
                    <a:pt x="448860" y="15256"/>
                  </a:lnTo>
                  <a:lnTo>
                    <a:pt x="451312" y="15159"/>
                  </a:lnTo>
                  <a:close/>
                  <a:moveTo>
                    <a:pt x="240372" y="15036"/>
                  </a:moveTo>
                  <a:lnTo>
                    <a:pt x="286694" y="15036"/>
                  </a:lnTo>
                  <a:lnTo>
                    <a:pt x="262906" y="15506"/>
                  </a:lnTo>
                  <a:lnTo>
                    <a:pt x="196841" y="19095"/>
                  </a:lnTo>
                  <a:lnTo>
                    <a:pt x="192420" y="19057"/>
                  </a:lnTo>
                  <a:lnTo>
                    <a:pt x="195302" y="18795"/>
                  </a:lnTo>
                  <a:cubicBezTo>
                    <a:pt x="210325" y="18795"/>
                    <a:pt x="225348" y="15036"/>
                    <a:pt x="240372" y="15036"/>
                  </a:cubicBezTo>
                  <a:close/>
                  <a:moveTo>
                    <a:pt x="97651" y="15036"/>
                  </a:moveTo>
                  <a:lnTo>
                    <a:pt x="180279" y="15036"/>
                  </a:lnTo>
                  <a:lnTo>
                    <a:pt x="138965" y="18795"/>
                  </a:lnTo>
                  <a:lnTo>
                    <a:pt x="105163" y="18795"/>
                  </a:lnTo>
                  <a:cubicBezTo>
                    <a:pt x="90140" y="22554"/>
                    <a:pt x="71361" y="18795"/>
                    <a:pt x="56338" y="22554"/>
                  </a:cubicBezTo>
                  <a:cubicBezTo>
                    <a:pt x="41315" y="22554"/>
                    <a:pt x="22536" y="26313"/>
                    <a:pt x="18780" y="41349"/>
                  </a:cubicBezTo>
                  <a:lnTo>
                    <a:pt x="18467" y="45108"/>
                  </a:lnTo>
                  <a:lnTo>
                    <a:pt x="15024" y="45108"/>
                  </a:lnTo>
                  <a:lnTo>
                    <a:pt x="15024" y="33831"/>
                  </a:lnTo>
                  <a:cubicBezTo>
                    <a:pt x="22536" y="26313"/>
                    <a:pt x="33803" y="22554"/>
                    <a:pt x="45070" y="18795"/>
                  </a:cubicBezTo>
                  <a:cubicBezTo>
                    <a:pt x="63849" y="15036"/>
                    <a:pt x="78873" y="15036"/>
                    <a:pt x="97651" y="15036"/>
                  </a:cubicBezTo>
                  <a:close/>
                  <a:moveTo>
                    <a:pt x="788458" y="14356"/>
                  </a:moveTo>
                  <a:lnTo>
                    <a:pt x="807496" y="15036"/>
                  </a:lnTo>
                  <a:lnTo>
                    <a:pt x="841323" y="15883"/>
                  </a:lnTo>
                  <a:lnTo>
                    <a:pt x="774298" y="17772"/>
                  </a:lnTo>
                  <a:lnTo>
                    <a:pt x="721796" y="17323"/>
                  </a:lnTo>
                  <a:lnTo>
                    <a:pt x="781206" y="15036"/>
                  </a:lnTo>
                  <a:close/>
                  <a:moveTo>
                    <a:pt x="800435" y="13232"/>
                  </a:moveTo>
                  <a:lnTo>
                    <a:pt x="788458" y="14356"/>
                  </a:lnTo>
                  <a:lnTo>
                    <a:pt x="775922" y="13908"/>
                  </a:lnTo>
                  <a:close/>
                  <a:moveTo>
                    <a:pt x="738014" y="12553"/>
                  </a:moveTo>
                  <a:lnTo>
                    <a:pt x="775922" y="13908"/>
                  </a:lnTo>
                  <a:lnTo>
                    <a:pt x="668543" y="16868"/>
                  </a:lnTo>
                  <a:lnTo>
                    <a:pt x="625424" y="16499"/>
                  </a:lnTo>
                  <a:lnTo>
                    <a:pt x="668532" y="15036"/>
                  </a:lnTo>
                  <a:close/>
                  <a:moveTo>
                    <a:pt x="840965" y="12115"/>
                  </a:moveTo>
                  <a:lnTo>
                    <a:pt x="863833" y="12687"/>
                  </a:lnTo>
                  <a:lnTo>
                    <a:pt x="871345" y="12499"/>
                  </a:lnTo>
                  <a:lnTo>
                    <a:pt x="871345" y="15036"/>
                  </a:lnTo>
                  <a:lnTo>
                    <a:pt x="840380" y="12131"/>
                  </a:lnTo>
                  <a:close/>
                  <a:moveTo>
                    <a:pt x="818368" y="11549"/>
                  </a:moveTo>
                  <a:lnTo>
                    <a:pt x="839933" y="12089"/>
                  </a:lnTo>
                  <a:lnTo>
                    <a:pt x="840380" y="12131"/>
                  </a:lnTo>
                  <a:lnTo>
                    <a:pt x="800435" y="13232"/>
                  </a:lnTo>
                  <a:close/>
                  <a:moveTo>
                    <a:pt x="920170" y="11277"/>
                  </a:moveTo>
                  <a:cubicBezTo>
                    <a:pt x="920170" y="11277"/>
                    <a:pt x="920170" y="15036"/>
                    <a:pt x="920170" y="15036"/>
                  </a:cubicBezTo>
                  <a:cubicBezTo>
                    <a:pt x="901391" y="16916"/>
                    <a:pt x="882612" y="16916"/>
                    <a:pt x="863833" y="16446"/>
                  </a:cubicBezTo>
                  <a:lnTo>
                    <a:pt x="841323" y="15883"/>
                  </a:lnTo>
                  <a:lnTo>
                    <a:pt x="871345" y="15036"/>
                  </a:lnTo>
                  <a:cubicBezTo>
                    <a:pt x="871345" y="15036"/>
                    <a:pt x="872284" y="14096"/>
                    <a:pt x="872753" y="13157"/>
                  </a:cubicBezTo>
                  <a:lnTo>
                    <a:pt x="872243" y="12476"/>
                  </a:lnTo>
                  <a:lnTo>
                    <a:pt x="900139" y="11778"/>
                  </a:lnTo>
                  <a:lnTo>
                    <a:pt x="916414" y="15036"/>
                  </a:lnTo>
                  <a:cubicBezTo>
                    <a:pt x="916414" y="15036"/>
                    <a:pt x="916414" y="11277"/>
                    <a:pt x="920170" y="11277"/>
                  </a:cubicBezTo>
                  <a:close/>
                  <a:moveTo>
                    <a:pt x="871345" y="11277"/>
                  </a:moveTo>
                  <a:lnTo>
                    <a:pt x="872243" y="12476"/>
                  </a:lnTo>
                  <a:lnTo>
                    <a:pt x="871345" y="12499"/>
                  </a:lnTo>
                  <a:close/>
                  <a:moveTo>
                    <a:pt x="817095" y="7518"/>
                  </a:moveTo>
                  <a:lnTo>
                    <a:pt x="827944" y="7518"/>
                  </a:lnTo>
                  <a:lnTo>
                    <a:pt x="871345" y="11277"/>
                  </a:lnTo>
                  <a:lnTo>
                    <a:pt x="840965" y="12115"/>
                  </a:lnTo>
                  <a:lnTo>
                    <a:pt x="839933" y="12089"/>
                  </a:lnTo>
                  <a:lnTo>
                    <a:pt x="826275" y="10807"/>
                  </a:lnTo>
                  <a:lnTo>
                    <a:pt x="818368" y="11549"/>
                  </a:lnTo>
                  <a:lnTo>
                    <a:pt x="807496" y="11277"/>
                  </a:lnTo>
                  <a:lnTo>
                    <a:pt x="783325" y="10443"/>
                  </a:lnTo>
                  <a:close/>
                  <a:moveTo>
                    <a:pt x="698578" y="7518"/>
                  </a:moveTo>
                  <a:lnTo>
                    <a:pt x="783325" y="10443"/>
                  </a:lnTo>
                  <a:lnTo>
                    <a:pt x="773694" y="11277"/>
                  </a:lnTo>
                  <a:lnTo>
                    <a:pt x="738014" y="12553"/>
                  </a:lnTo>
                  <a:lnTo>
                    <a:pt x="702334" y="11277"/>
                  </a:lnTo>
                  <a:cubicBezTo>
                    <a:pt x="627218" y="11277"/>
                    <a:pt x="555858" y="15036"/>
                    <a:pt x="484498" y="15036"/>
                  </a:cubicBezTo>
                  <a:lnTo>
                    <a:pt x="475322" y="15215"/>
                  </a:lnTo>
                  <a:lnTo>
                    <a:pt x="460650" y="15089"/>
                  </a:lnTo>
                  <a:lnTo>
                    <a:pt x="458208" y="15036"/>
                  </a:lnTo>
                  <a:lnTo>
                    <a:pt x="456992" y="15058"/>
                  </a:lnTo>
                  <a:lnTo>
                    <a:pt x="454452" y="15036"/>
                  </a:lnTo>
                  <a:lnTo>
                    <a:pt x="451312" y="15159"/>
                  </a:lnTo>
                  <a:lnTo>
                    <a:pt x="447020" y="15236"/>
                  </a:lnTo>
                  <a:lnTo>
                    <a:pt x="428161" y="15036"/>
                  </a:lnTo>
                  <a:lnTo>
                    <a:pt x="286694" y="15036"/>
                  </a:lnTo>
                  <a:lnTo>
                    <a:pt x="476987" y="11277"/>
                  </a:lnTo>
                  <a:cubicBezTo>
                    <a:pt x="552102" y="11277"/>
                    <a:pt x="623462" y="7518"/>
                    <a:pt x="698578" y="7518"/>
                  </a:cubicBezTo>
                  <a:close/>
                  <a:moveTo>
                    <a:pt x="709846" y="0"/>
                  </a:moveTo>
                  <a:cubicBezTo>
                    <a:pt x="747404" y="0"/>
                    <a:pt x="784961" y="3759"/>
                    <a:pt x="822519" y="3759"/>
                  </a:cubicBezTo>
                  <a:cubicBezTo>
                    <a:pt x="841298" y="3759"/>
                    <a:pt x="860077" y="7518"/>
                    <a:pt x="878856" y="7518"/>
                  </a:cubicBezTo>
                  <a:cubicBezTo>
                    <a:pt x="886368" y="7518"/>
                    <a:pt x="893879" y="7518"/>
                    <a:pt x="901391" y="7518"/>
                  </a:cubicBezTo>
                  <a:cubicBezTo>
                    <a:pt x="908903" y="7518"/>
                    <a:pt x="912658" y="7518"/>
                    <a:pt x="920170" y="11277"/>
                  </a:cubicBezTo>
                  <a:lnTo>
                    <a:pt x="900139" y="11778"/>
                  </a:lnTo>
                  <a:lnTo>
                    <a:pt x="897635" y="11277"/>
                  </a:lnTo>
                  <a:cubicBezTo>
                    <a:pt x="878856" y="11277"/>
                    <a:pt x="863833" y="11277"/>
                    <a:pt x="845054" y="7518"/>
                  </a:cubicBezTo>
                  <a:lnTo>
                    <a:pt x="827944" y="7518"/>
                  </a:lnTo>
                  <a:lnTo>
                    <a:pt x="822519" y="7048"/>
                  </a:lnTo>
                  <a:lnTo>
                    <a:pt x="817095" y="7518"/>
                  </a:lnTo>
                  <a:lnTo>
                    <a:pt x="788717" y="7518"/>
                  </a:lnTo>
                  <a:cubicBezTo>
                    <a:pt x="751159" y="3759"/>
                    <a:pt x="713601" y="3759"/>
                    <a:pt x="679799" y="3759"/>
                  </a:cubicBezTo>
                  <a:cubicBezTo>
                    <a:pt x="604683" y="3759"/>
                    <a:pt x="529568" y="7518"/>
                    <a:pt x="458208" y="7518"/>
                  </a:cubicBezTo>
                  <a:cubicBezTo>
                    <a:pt x="383092" y="7518"/>
                    <a:pt x="311732" y="11277"/>
                    <a:pt x="240372" y="15036"/>
                  </a:cubicBezTo>
                  <a:lnTo>
                    <a:pt x="206569" y="15036"/>
                  </a:lnTo>
                  <a:lnTo>
                    <a:pt x="180279" y="15036"/>
                  </a:lnTo>
                  <a:cubicBezTo>
                    <a:pt x="210325" y="15036"/>
                    <a:pt x="240372" y="11277"/>
                    <a:pt x="270418" y="7518"/>
                  </a:cubicBezTo>
                  <a:cubicBezTo>
                    <a:pt x="345534" y="3759"/>
                    <a:pt x="416894" y="3759"/>
                    <a:pt x="492010" y="3759"/>
                  </a:cubicBezTo>
                  <a:cubicBezTo>
                    <a:pt x="563370" y="0"/>
                    <a:pt x="638486" y="0"/>
                    <a:pt x="70984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TextBox 59"/>
            <p:cNvSpPr txBox="1">
              <a:spLocks noChangeArrowheads="1"/>
            </p:cNvSpPr>
            <p:nvPr/>
          </p:nvSpPr>
          <p:spPr bwMode="auto">
            <a:xfrm flipH="1">
              <a:off x="3881566" y="3254003"/>
              <a:ext cx="1298326" cy="421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pandas</a:t>
              </a:r>
              <a:endPara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9"/>
          <p:cNvGrpSpPr/>
          <p:nvPr/>
        </p:nvGrpSpPr>
        <p:grpSpPr>
          <a:xfrm>
            <a:off x="4446523" y="376300"/>
            <a:ext cx="1601641" cy="1260408"/>
            <a:chOff x="5755791" y="2888940"/>
            <a:chExt cx="1464498" cy="1152128"/>
          </a:xfrm>
        </p:grpSpPr>
        <p:sp>
          <p:nvSpPr>
            <p:cNvPr id="24" name="任意多边形 23"/>
            <p:cNvSpPr>
              <a:spLocks/>
            </p:cNvSpPr>
            <p:nvPr/>
          </p:nvSpPr>
          <p:spPr bwMode="auto">
            <a:xfrm>
              <a:off x="5755791" y="2888940"/>
              <a:ext cx="1464498" cy="1152128"/>
            </a:xfrm>
            <a:custGeom>
              <a:avLst/>
              <a:gdLst>
                <a:gd name="connsiteX0" fmla="*/ 382260 w 956683"/>
                <a:gd name="connsiteY0" fmla="*/ 1106577 h 1127126"/>
                <a:gd name="connsiteX1" fmla="*/ 404936 w 956683"/>
                <a:gd name="connsiteY1" fmla="*/ 1106969 h 1127126"/>
                <a:gd name="connsiteX2" fmla="*/ 398186 w 956683"/>
                <a:gd name="connsiteY2" fmla="*/ 1107436 h 1127126"/>
                <a:gd name="connsiteX3" fmla="*/ 371954 w 956683"/>
                <a:gd name="connsiteY3" fmla="*/ 1108343 h 1127126"/>
                <a:gd name="connsiteX4" fmla="*/ 158302 w 956683"/>
                <a:gd name="connsiteY4" fmla="*/ 1119613 h 1127126"/>
                <a:gd name="connsiteX5" fmla="*/ 15868 w 956683"/>
                <a:gd name="connsiteY5" fmla="*/ 1123369 h 1127126"/>
                <a:gd name="connsiteX6" fmla="*/ 105827 w 956683"/>
                <a:gd name="connsiteY6" fmla="*/ 1119613 h 1127126"/>
                <a:gd name="connsiteX7" fmla="*/ 203282 w 956683"/>
                <a:gd name="connsiteY7" fmla="*/ 1115856 h 1127126"/>
                <a:gd name="connsiteX8" fmla="*/ 545734 w 956683"/>
                <a:gd name="connsiteY8" fmla="*/ 1105269 h 1127126"/>
                <a:gd name="connsiteX9" fmla="*/ 446919 w 956683"/>
                <a:gd name="connsiteY9" fmla="*/ 1112099 h 1127126"/>
                <a:gd name="connsiteX10" fmla="*/ 15868 w 956683"/>
                <a:gd name="connsiteY10" fmla="*/ 1127126 h 1127126"/>
                <a:gd name="connsiteX11" fmla="*/ 117072 w 956683"/>
                <a:gd name="connsiteY11" fmla="*/ 1123369 h 1127126"/>
                <a:gd name="connsiteX12" fmla="*/ 222023 w 956683"/>
                <a:gd name="connsiteY12" fmla="*/ 1119613 h 1127126"/>
                <a:gd name="connsiteX13" fmla="*/ 398186 w 956683"/>
                <a:gd name="connsiteY13" fmla="*/ 1107436 h 1127126"/>
                <a:gd name="connsiteX14" fmla="*/ 409436 w 956683"/>
                <a:gd name="connsiteY14" fmla="*/ 1107047 h 1127126"/>
                <a:gd name="connsiteX15" fmla="*/ 484402 w 956683"/>
                <a:gd name="connsiteY15" fmla="*/ 1108343 h 1127126"/>
                <a:gd name="connsiteX16" fmla="*/ 555619 w 956683"/>
                <a:gd name="connsiteY16" fmla="*/ 1104586 h 1127126"/>
                <a:gd name="connsiteX17" fmla="*/ 559367 w 956683"/>
                <a:gd name="connsiteY17" fmla="*/ 1104586 h 1127126"/>
                <a:gd name="connsiteX18" fmla="*/ 545734 w 956683"/>
                <a:gd name="connsiteY18" fmla="*/ 1105269 h 1127126"/>
                <a:gd name="connsiteX19" fmla="*/ 532640 w 956683"/>
                <a:gd name="connsiteY19" fmla="*/ 1102789 h 1127126"/>
                <a:gd name="connsiteX20" fmla="*/ 480653 w 956683"/>
                <a:gd name="connsiteY20" fmla="*/ 1104586 h 1127126"/>
                <a:gd name="connsiteX21" fmla="*/ 409436 w 956683"/>
                <a:gd name="connsiteY21" fmla="*/ 1107047 h 1127126"/>
                <a:gd name="connsiteX22" fmla="*/ 404936 w 956683"/>
                <a:gd name="connsiteY22" fmla="*/ 1106969 h 1127126"/>
                <a:gd name="connsiteX23" fmla="*/ 439422 w 956683"/>
                <a:gd name="connsiteY23" fmla="*/ 1104586 h 1127126"/>
                <a:gd name="connsiteX24" fmla="*/ 653073 w 956683"/>
                <a:gd name="connsiteY24" fmla="*/ 1101366 h 1127126"/>
                <a:gd name="connsiteX25" fmla="*/ 653073 w 956683"/>
                <a:gd name="connsiteY25" fmla="*/ 1115856 h 1127126"/>
                <a:gd name="connsiteX26" fmla="*/ 649325 w 956683"/>
                <a:gd name="connsiteY26" fmla="*/ 1115856 h 1127126"/>
                <a:gd name="connsiteX27" fmla="*/ 649503 w 956683"/>
                <a:gd name="connsiteY27" fmla="*/ 1101621 h 1127126"/>
                <a:gd name="connsiteX28" fmla="*/ 649556 w 956683"/>
                <a:gd name="connsiteY28" fmla="*/ 1097322 h 1127126"/>
                <a:gd name="connsiteX29" fmla="*/ 649503 w 956683"/>
                <a:gd name="connsiteY29" fmla="*/ 1101621 h 1127126"/>
                <a:gd name="connsiteX30" fmla="*/ 608094 w 956683"/>
                <a:gd name="connsiteY30" fmla="*/ 1104586 h 1127126"/>
                <a:gd name="connsiteX31" fmla="*/ 559367 w 956683"/>
                <a:gd name="connsiteY31" fmla="*/ 1104586 h 1127126"/>
                <a:gd name="connsiteX32" fmla="*/ 634332 w 956683"/>
                <a:gd name="connsiteY32" fmla="*/ 1100829 h 1127126"/>
                <a:gd name="connsiteX33" fmla="*/ 532640 w 956683"/>
                <a:gd name="connsiteY33" fmla="*/ 1102789 h 1127126"/>
                <a:gd name="connsiteX34" fmla="*/ 589353 w 956683"/>
                <a:gd name="connsiteY34" fmla="*/ 1100829 h 1127126"/>
                <a:gd name="connsiteX35" fmla="*/ 634332 w 956683"/>
                <a:gd name="connsiteY35" fmla="*/ 1099565 h 1127126"/>
                <a:gd name="connsiteX36" fmla="*/ 639486 w 956683"/>
                <a:gd name="connsiteY36" fmla="*/ 1099420 h 1127126"/>
                <a:gd name="connsiteX37" fmla="*/ 672833 w 956683"/>
                <a:gd name="connsiteY37" fmla="*/ 1097142 h 1127126"/>
                <a:gd name="connsiteX38" fmla="*/ 660570 w 956683"/>
                <a:gd name="connsiteY38" fmla="*/ 1104586 h 1127126"/>
                <a:gd name="connsiteX39" fmla="*/ 660570 w 956683"/>
                <a:gd name="connsiteY39" fmla="*/ 1100829 h 1127126"/>
                <a:gd name="connsiteX40" fmla="*/ 663453 w 956683"/>
                <a:gd name="connsiteY40" fmla="*/ 1099962 h 1127126"/>
                <a:gd name="connsiteX41" fmla="*/ 664318 w 956683"/>
                <a:gd name="connsiteY41" fmla="*/ 1100829 h 1127126"/>
                <a:gd name="connsiteX42" fmla="*/ 668038 w 956683"/>
                <a:gd name="connsiteY42" fmla="*/ 1098584 h 1127126"/>
                <a:gd name="connsiteX43" fmla="*/ 634332 w 956683"/>
                <a:gd name="connsiteY43" fmla="*/ 1097072 h 1127126"/>
                <a:gd name="connsiteX44" fmla="*/ 529381 w 956683"/>
                <a:gd name="connsiteY44" fmla="*/ 1100829 h 1127126"/>
                <a:gd name="connsiteX45" fmla="*/ 420681 w 956683"/>
                <a:gd name="connsiteY45" fmla="*/ 1104586 h 1127126"/>
                <a:gd name="connsiteX46" fmla="*/ 634332 w 956683"/>
                <a:gd name="connsiteY46" fmla="*/ 1097072 h 1127126"/>
                <a:gd name="connsiteX47" fmla="*/ 49603 w 956683"/>
                <a:gd name="connsiteY47" fmla="*/ 1097072 h 1127126"/>
                <a:gd name="connsiteX48" fmla="*/ 203282 w 956683"/>
                <a:gd name="connsiteY48" fmla="*/ 1100829 h 1127126"/>
                <a:gd name="connsiteX49" fmla="*/ 420681 w 956683"/>
                <a:gd name="connsiteY49" fmla="*/ 1104586 h 1127126"/>
                <a:gd name="connsiteX50" fmla="*/ 382260 w 956683"/>
                <a:gd name="connsiteY50" fmla="*/ 1106577 h 1127126"/>
                <a:gd name="connsiteX51" fmla="*/ 267002 w 956683"/>
                <a:gd name="connsiteY51" fmla="*/ 1104586 h 1127126"/>
                <a:gd name="connsiteX52" fmla="*/ 49603 w 956683"/>
                <a:gd name="connsiteY52" fmla="*/ 1100829 h 1127126"/>
                <a:gd name="connsiteX53" fmla="*/ 49603 w 956683"/>
                <a:gd name="connsiteY53" fmla="*/ 1097072 h 1127126"/>
                <a:gd name="connsiteX54" fmla="*/ 666507 w 956683"/>
                <a:gd name="connsiteY54" fmla="*/ 1093789 h 1127126"/>
                <a:gd name="connsiteX55" fmla="*/ 660570 w 956683"/>
                <a:gd name="connsiteY55" fmla="*/ 1097072 h 1127126"/>
                <a:gd name="connsiteX56" fmla="*/ 662868 w 956683"/>
                <a:gd name="connsiteY56" fmla="*/ 1099375 h 1127126"/>
                <a:gd name="connsiteX57" fmla="*/ 660570 w 956683"/>
                <a:gd name="connsiteY57" fmla="*/ 1100829 h 1127126"/>
                <a:gd name="connsiteX58" fmla="*/ 653073 w 956683"/>
                <a:gd name="connsiteY58" fmla="*/ 1101366 h 1127126"/>
                <a:gd name="connsiteX59" fmla="*/ 653073 w 956683"/>
                <a:gd name="connsiteY59" fmla="*/ 1096589 h 1127126"/>
                <a:gd name="connsiteX60" fmla="*/ 680976 w 956683"/>
                <a:gd name="connsiteY60" fmla="*/ 1090774 h 1127126"/>
                <a:gd name="connsiteX61" fmla="*/ 668038 w 956683"/>
                <a:gd name="connsiteY61" fmla="*/ 1098584 h 1127126"/>
                <a:gd name="connsiteX62" fmla="*/ 663453 w 956683"/>
                <a:gd name="connsiteY62" fmla="*/ 1099962 h 1127126"/>
                <a:gd name="connsiteX63" fmla="*/ 662868 w 956683"/>
                <a:gd name="connsiteY63" fmla="*/ 1099375 h 1127126"/>
                <a:gd name="connsiteX64" fmla="*/ 674246 w 956683"/>
                <a:gd name="connsiteY64" fmla="*/ 1092177 h 1127126"/>
                <a:gd name="connsiteX65" fmla="*/ 707704 w 956683"/>
                <a:gd name="connsiteY65" fmla="*/ 1071009 h 1127126"/>
                <a:gd name="connsiteX66" fmla="*/ 674246 w 956683"/>
                <a:gd name="connsiteY66" fmla="*/ 1092177 h 1127126"/>
                <a:gd name="connsiteX67" fmla="*/ 666507 w 956683"/>
                <a:gd name="connsiteY67" fmla="*/ 1093789 h 1127126"/>
                <a:gd name="connsiteX68" fmla="*/ 635468 w 956683"/>
                <a:gd name="connsiteY68" fmla="*/ 1061445 h 1127126"/>
                <a:gd name="connsiteX69" fmla="*/ 638080 w 956683"/>
                <a:gd name="connsiteY69" fmla="*/ 1089559 h 1127126"/>
                <a:gd name="connsiteX70" fmla="*/ 635147 w 956683"/>
                <a:gd name="connsiteY70" fmla="*/ 1070449 h 1127126"/>
                <a:gd name="connsiteX71" fmla="*/ 735461 w 956683"/>
                <a:gd name="connsiteY71" fmla="*/ 1057885 h 1127126"/>
                <a:gd name="connsiteX72" fmla="*/ 727102 w 956683"/>
                <a:gd name="connsiteY72" fmla="*/ 1064201 h 1127126"/>
                <a:gd name="connsiteX73" fmla="*/ 684551 w 956683"/>
                <a:gd name="connsiteY73" fmla="*/ 1090029 h 1127126"/>
                <a:gd name="connsiteX74" fmla="*/ 680976 w 956683"/>
                <a:gd name="connsiteY74" fmla="*/ 1090774 h 1127126"/>
                <a:gd name="connsiteX75" fmla="*/ 630423 w 956683"/>
                <a:gd name="connsiteY75" fmla="*/ 1052341 h 1127126"/>
                <a:gd name="connsiteX76" fmla="*/ 631389 w 956683"/>
                <a:gd name="connsiteY76" fmla="*/ 1061533 h 1127126"/>
                <a:gd name="connsiteX77" fmla="*/ 631109 w 956683"/>
                <a:gd name="connsiteY77" fmla="*/ 1072566 h 1127126"/>
                <a:gd name="connsiteX78" fmla="*/ 629885 w 956683"/>
                <a:gd name="connsiteY78" fmla="*/ 1066108 h 1127126"/>
                <a:gd name="connsiteX79" fmla="*/ 737770 w 956683"/>
                <a:gd name="connsiteY79" fmla="*/ 1051903 h 1127126"/>
                <a:gd name="connsiteX80" fmla="*/ 728507 w 956683"/>
                <a:gd name="connsiteY80" fmla="*/ 1059505 h 1127126"/>
                <a:gd name="connsiteX81" fmla="*/ 707704 w 956683"/>
                <a:gd name="connsiteY81" fmla="*/ 1071009 h 1127126"/>
                <a:gd name="connsiteX82" fmla="*/ 735535 w 956683"/>
                <a:gd name="connsiteY82" fmla="*/ 1053401 h 1127126"/>
                <a:gd name="connsiteX83" fmla="*/ 631727 w 956683"/>
                <a:gd name="connsiteY83" fmla="*/ 1048170 h 1127126"/>
                <a:gd name="connsiteX84" fmla="*/ 635147 w 956683"/>
                <a:gd name="connsiteY84" fmla="*/ 1070449 h 1127126"/>
                <a:gd name="connsiteX85" fmla="*/ 634466 w 956683"/>
                <a:gd name="connsiteY85" fmla="*/ 1089559 h 1127126"/>
                <a:gd name="connsiteX86" fmla="*/ 634332 w 956683"/>
                <a:gd name="connsiteY86" fmla="*/ 1093316 h 1127126"/>
                <a:gd name="connsiteX87" fmla="*/ 630968 w 956683"/>
                <a:gd name="connsiteY87" fmla="*/ 1078143 h 1127126"/>
                <a:gd name="connsiteX88" fmla="*/ 631109 w 956683"/>
                <a:gd name="connsiteY88" fmla="*/ 1072566 h 1127126"/>
                <a:gd name="connsiteX89" fmla="*/ 634332 w 956683"/>
                <a:gd name="connsiteY89" fmla="*/ 1089559 h 1127126"/>
                <a:gd name="connsiteX90" fmla="*/ 631389 w 956683"/>
                <a:gd name="connsiteY90" fmla="*/ 1061533 h 1127126"/>
                <a:gd name="connsiteX91" fmla="*/ 621998 w 956683"/>
                <a:gd name="connsiteY91" fmla="*/ 1021077 h 1127126"/>
                <a:gd name="connsiteX92" fmla="*/ 623556 w 956683"/>
                <a:gd name="connsiteY92" fmla="*/ 1032738 h 1127126"/>
                <a:gd name="connsiteX93" fmla="*/ 629885 w 956683"/>
                <a:gd name="connsiteY93" fmla="*/ 1066108 h 1127126"/>
                <a:gd name="connsiteX94" fmla="*/ 629647 w 956683"/>
                <a:gd name="connsiteY94" fmla="*/ 1072184 h 1127126"/>
                <a:gd name="connsiteX95" fmla="*/ 630968 w 956683"/>
                <a:gd name="connsiteY95" fmla="*/ 1078143 h 1127126"/>
                <a:gd name="connsiteX96" fmla="*/ 630584 w 956683"/>
                <a:gd name="connsiteY96" fmla="*/ 1093316 h 1127126"/>
                <a:gd name="connsiteX97" fmla="*/ 634332 w 956683"/>
                <a:gd name="connsiteY97" fmla="*/ 1093316 h 1127126"/>
                <a:gd name="connsiteX98" fmla="*/ 630584 w 956683"/>
                <a:gd name="connsiteY98" fmla="*/ 1097072 h 1127126"/>
                <a:gd name="connsiteX99" fmla="*/ 626836 w 956683"/>
                <a:gd name="connsiteY99" fmla="*/ 1070775 h 1127126"/>
                <a:gd name="connsiteX100" fmla="*/ 623087 w 956683"/>
                <a:gd name="connsiteY100" fmla="*/ 1040722 h 1127126"/>
                <a:gd name="connsiteX101" fmla="*/ 23902 w 956683"/>
                <a:gd name="connsiteY101" fmla="*/ 1013907 h 1127126"/>
                <a:gd name="connsiteX102" fmla="*/ 23308 w 956683"/>
                <a:gd name="connsiteY102" fmla="*/ 1023181 h 1127126"/>
                <a:gd name="connsiteX103" fmla="*/ 23237 w 956683"/>
                <a:gd name="connsiteY103" fmla="*/ 1023555 h 1127126"/>
                <a:gd name="connsiteX104" fmla="*/ 626211 w 956683"/>
                <a:gd name="connsiteY104" fmla="*/ 1012233 h 1127126"/>
                <a:gd name="connsiteX105" fmla="*/ 629431 w 956683"/>
                <a:gd name="connsiteY105" fmla="*/ 1033209 h 1127126"/>
                <a:gd name="connsiteX106" fmla="*/ 630584 w 956683"/>
                <a:gd name="connsiteY106" fmla="*/ 1048235 h 1127126"/>
                <a:gd name="connsiteX107" fmla="*/ 630423 w 956683"/>
                <a:gd name="connsiteY107" fmla="*/ 1052341 h 1127126"/>
                <a:gd name="connsiteX108" fmla="*/ 805214 w 956683"/>
                <a:gd name="connsiteY108" fmla="*/ 1006698 h 1127126"/>
                <a:gd name="connsiteX109" fmla="*/ 786681 w 956683"/>
                <a:gd name="connsiteY109" fmla="*/ 1024240 h 1127126"/>
                <a:gd name="connsiteX110" fmla="*/ 746780 w 956683"/>
                <a:gd name="connsiteY110" fmla="*/ 1051053 h 1127126"/>
                <a:gd name="connsiteX111" fmla="*/ 735461 w 956683"/>
                <a:gd name="connsiteY111" fmla="*/ 1057885 h 1127126"/>
                <a:gd name="connsiteX112" fmla="*/ 787461 w 956683"/>
                <a:gd name="connsiteY112" fmla="*/ 1018597 h 1127126"/>
                <a:gd name="connsiteX113" fmla="*/ 816742 w 956683"/>
                <a:gd name="connsiteY113" fmla="*/ 1004040 h 1127126"/>
                <a:gd name="connsiteX114" fmla="*/ 810501 w 956683"/>
                <a:gd name="connsiteY114" fmla="*/ 1010668 h 1127126"/>
                <a:gd name="connsiteX115" fmla="*/ 739284 w 956683"/>
                <a:gd name="connsiteY115" fmla="*/ 1067019 h 1127126"/>
                <a:gd name="connsiteX116" fmla="*/ 702738 w 956683"/>
                <a:gd name="connsiteY116" fmla="*/ 1088150 h 1127126"/>
                <a:gd name="connsiteX117" fmla="*/ 672833 w 956683"/>
                <a:gd name="connsiteY117" fmla="*/ 1097142 h 1127126"/>
                <a:gd name="connsiteX118" fmla="*/ 684551 w 956683"/>
                <a:gd name="connsiteY118" fmla="*/ 1090029 h 1127126"/>
                <a:gd name="connsiteX119" fmla="*/ 686808 w 956683"/>
                <a:gd name="connsiteY119" fmla="*/ 1089559 h 1127126"/>
                <a:gd name="connsiteX120" fmla="*/ 769270 w 956683"/>
                <a:gd name="connsiteY120" fmla="*/ 1040722 h 1127126"/>
                <a:gd name="connsiteX121" fmla="*/ 786681 w 956683"/>
                <a:gd name="connsiteY121" fmla="*/ 1024240 h 1127126"/>
                <a:gd name="connsiteX122" fmla="*/ 33803 w 956683"/>
                <a:gd name="connsiteY122" fmla="*/ 999902 h 1127126"/>
                <a:gd name="connsiteX123" fmla="*/ 33803 w 956683"/>
                <a:gd name="connsiteY123" fmla="*/ 1013059 h 1127126"/>
                <a:gd name="connsiteX124" fmla="*/ 30047 w 956683"/>
                <a:gd name="connsiteY124" fmla="*/ 1037492 h 1127126"/>
                <a:gd name="connsiteX125" fmla="*/ 18780 w 956683"/>
                <a:gd name="connsiteY125" fmla="*/ 1120191 h 1127126"/>
                <a:gd name="connsiteX126" fmla="*/ 18780 w 956683"/>
                <a:gd name="connsiteY126" fmla="*/ 1100143 h 1127126"/>
                <a:gd name="connsiteX127" fmla="*/ 23475 w 956683"/>
                <a:gd name="connsiteY127" fmla="*/ 1075083 h 1127126"/>
                <a:gd name="connsiteX128" fmla="*/ 26216 w 956683"/>
                <a:gd name="connsiteY128" fmla="*/ 1031189 h 1127126"/>
                <a:gd name="connsiteX129" fmla="*/ 637676 w 956683"/>
                <a:gd name="connsiteY129" fmla="*/ 999465 h 1127126"/>
                <a:gd name="connsiteX130" fmla="*/ 641829 w 956683"/>
                <a:gd name="connsiteY130" fmla="*/ 1021938 h 1127126"/>
                <a:gd name="connsiteX131" fmla="*/ 653073 w 956683"/>
                <a:gd name="connsiteY131" fmla="*/ 1067488 h 1127126"/>
                <a:gd name="connsiteX132" fmla="*/ 653073 w 956683"/>
                <a:gd name="connsiteY132" fmla="*/ 1096589 h 1127126"/>
                <a:gd name="connsiteX133" fmla="*/ 649556 w 956683"/>
                <a:gd name="connsiteY133" fmla="*/ 1097322 h 1127126"/>
                <a:gd name="connsiteX134" fmla="*/ 649794 w 956683"/>
                <a:gd name="connsiteY134" fmla="*/ 1078289 h 1127126"/>
                <a:gd name="connsiteX135" fmla="*/ 641829 w 956683"/>
                <a:gd name="connsiteY135" fmla="*/ 1040722 h 1127126"/>
                <a:gd name="connsiteX136" fmla="*/ 637022 w 956683"/>
                <a:gd name="connsiteY136" fmla="*/ 1017837 h 1127126"/>
                <a:gd name="connsiteX137" fmla="*/ 632700 w 956683"/>
                <a:gd name="connsiteY137" fmla="*/ 997263 h 1127126"/>
                <a:gd name="connsiteX138" fmla="*/ 637022 w 956683"/>
                <a:gd name="connsiteY138" fmla="*/ 1017837 h 1127126"/>
                <a:gd name="connsiteX139" fmla="*/ 635468 w 956683"/>
                <a:gd name="connsiteY139" fmla="*/ 1061445 h 1127126"/>
                <a:gd name="connsiteX140" fmla="*/ 632264 w 956683"/>
                <a:gd name="connsiteY140" fmla="*/ 1026968 h 1127126"/>
                <a:gd name="connsiteX141" fmla="*/ 632927 w 956683"/>
                <a:gd name="connsiteY141" fmla="*/ 1000806 h 1127126"/>
                <a:gd name="connsiteX142" fmla="*/ 37559 w 956683"/>
                <a:gd name="connsiteY142" fmla="*/ 988625 h 1127126"/>
                <a:gd name="connsiteX143" fmla="*/ 37559 w 956683"/>
                <a:gd name="connsiteY143" fmla="*/ 1014938 h 1127126"/>
                <a:gd name="connsiteX144" fmla="*/ 33803 w 956683"/>
                <a:gd name="connsiteY144" fmla="*/ 1097637 h 1127126"/>
                <a:gd name="connsiteX145" fmla="*/ 30047 w 956683"/>
                <a:gd name="connsiteY145" fmla="*/ 1097637 h 1127126"/>
                <a:gd name="connsiteX146" fmla="*/ 33803 w 956683"/>
                <a:gd name="connsiteY146" fmla="*/ 1037492 h 1127126"/>
                <a:gd name="connsiteX147" fmla="*/ 33803 w 956683"/>
                <a:gd name="connsiteY147" fmla="*/ 1013059 h 1127126"/>
                <a:gd name="connsiteX148" fmla="*/ 26358 w 956683"/>
                <a:gd name="connsiteY148" fmla="*/ 943365 h 1127126"/>
                <a:gd name="connsiteX149" fmla="*/ 26291 w 956683"/>
                <a:gd name="connsiteY149" fmla="*/ 947276 h 1127126"/>
                <a:gd name="connsiteX150" fmla="*/ 18510 w 956683"/>
                <a:gd name="connsiteY150" fmla="*/ 1048526 h 1127126"/>
                <a:gd name="connsiteX151" fmla="*/ 17841 w 956683"/>
                <a:gd name="connsiteY151" fmla="*/ 1052059 h 1127126"/>
                <a:gd name="connsiteX152" fmla="*/ 15024 w 956683"/>
                <a:gd name="connsiteY152" fmla="*/ 1093878 h 1127126"/>
                <a:gd name="connsiteX153" fmla="*/ 18510 w 956683"/>
                <a:gd name="connsiteY153" fmla="*/ 1048526 h 1127126"/>
                <a:gd name="connsiteX154" fmla="*/ 23237 w 956683"/>
                <a:gd name="connsiteY154" fmla="*/ 1023555 h 1127126"/>
                <a:gd name="connsiteX155" fmla="*/ 22536 w 956683"/>
                <a:gd name="connsiteY155" fmla="*/ 1033733 h 1127126"/>
                <a:gd name="connsiteX156" fmla="*/ 18780 w 956683"/>
                <a:gd name="connsiteY156" fmla="*/ 1078842 h 1127126"/>
                <a:gd name="connsiteX157" fmla="*/ 18780 w 956683"/>
                <a:gd name="connsiteY157" fmla="*/ 1093878 h 1127126"/>
                <a:gd name="connsiteX158" fmla="*/ 18780 w 956683"/>
                <a:gd name="connsiteY158" fmla="*/ 1100143 h 1127126"/>
                <a:gd name="connsiteX159" fmla="*/ 15024 w 956683"/>
                <a:gd name="connsiteY159" fmla="*/ 1120191 h 1127126"/>
                <a:gd name="connsiteX160" fmla="*/ 15024 w 956683"/>
                <a:gd name="connsiteY160" fmla="*/ 1067565 h 1127126"/>
                <a:gd name="connsiteX161" fmla="*/ 18780 w 956683"/>
                <a:gd name="connsiteY161" fmla="*/ 1003661 h 1127126"/>
                <a:gd name="connsiteX162" fmla="*/ 35832 w 956683"/>
                <a:gd name="connsiteY162" fmla="*/ 930238 h 1127126"/>
                <a:gd name="connsiteX163" fmla="*/ 34043 w 956683"/>
                <a:gd name="connsiteY163" fmla="*/ 965141 h 1127126"/>
                <a:gd name="connsiteX164" fmla="*/ 33334 w 956683"/>
                <a:gd name="connsiteY164" fmla="*/ 974059 h 1127126"/>
                <a:gd name="connsiteX165" fmla="*/ 26291 w 956683"/>
                <a:gd name="connsiteY165" fmla="*/ 1029974 h 1127126"/>
                <a:gd name="connsiteX166" fmla="*/ 26216 w 956683"/>
                <a:gd name="connsiteY166" fmla="*/ 1031189 h 1127126"/>
                <a:gd name="connsiteX167" fmla="*/ 22066 w 956683"/>
                <a:gd name="connsiteY167" fmla="*/ 1048300 h 1127126"/>
                <a:gd name="connsiteX168" fmla="*/ 18780 w 956683"/>
                <a:gd name="connsiteY168" fmla="*/ 1093878 h 1127126"/>
                <a:gd name="connsiteX169" fmla="*/ 23308 w 956683"/>
                <a:gd name="connsiteY169" fmla="*/ 1023181 h 1127126"/>
                <a:gd name="connsiteX170" fmla="*/ 26291 w 956683"/>
                <a:gd name="connsiteY170" fmla="*/ 1007420 h 1127126"/>
                <a:gd name="connsiteX171" fmla="*/ 33333 w 956683"/>
                <a:gd name="connsiteY171" fmla="*/ 959962 h 1127126"/>
                <a:gd name="connsiteX172" fmla="*/ 42124 w 956683"/>
                <a:gd name="connsiteY172" fmla="*/ 922176 h 1127126"/>
                <a:gd name="connsiteX173" fmla="*/ 41315 w 956683"/>
                <a:gd name="connsiteY173" fmla="*/ 935999 h 1127126"/>
                <a:gd name="connsiteX174" fmla="*/ 37559 w 956683"/>
                <a:gd name="connsiteY174" fmla="*/ 988625 h 1127126"/>
                <a:gd name="connsiteX175" fmla="*/ 37559 w 956683"/>
                <a:gd name="connsiteY175" fmla="*/ 964817 h 1127126"/>
                <a:gd name="connsiteX176" fmla="*/ 37559 w 956683"/>
                <a:gd name="connsiteY176" fmla="*/ 920963 h 1127126"/>
                <a:gd name="connsiteX177" fmla="*/ 37559 w 956683"/>
                <a:gd name="connsiteY177" fmla="*/ 964817 h 1127126"/>
                <a:gd name="connsiteX178" fmla="*/ 33803 w 956683"/>
                <a:gd name="connsiteY178" fmla="*/ 999902 h 1127126"/>
                <a:gd name="connsiteX179" fmla="*/ 33803 w 956683"/>
                <a:gd name="connsiteY179" fmla="*/ 969830 h 1127126"/>
                <a:gd name="connsiteX180" fmla="*/ 34043 w 956683"/>
                <a:gd name="connsiteY180" fmla="*/ 965141 h 1127126"/>
                <a:gd name="connsiteX181" fmla="*/ 605222 w 956683"/>
                <a:gd name="connsiteY181" fmla="*/ 909432 h 1127126"/>
                <a:gd name="connsiteX182" fmla="*/ 619339 w 956683"/>
                <a:gd name="connsiteY182" fmla="*/ 973101 h 1127126"/>
                <a:gd name="connsiteX183" fmla="*/ 621998 w 956683"/>
                <a:gd name="connsiteY183" fmla="*/ 1021077 h 1127126"/>
                <a:gd name="connsiteX184" fmla="*/ 615591 w 956683"/>
                <a:gd name="connsiteY184" fmla="*/ 973101 h 1127126"/>
                <a:gd name="connsiteX185" fmla="*/ 608563 w 956683"/>
                <a:gd name="connsiteY185" fmla="*/ 938820 h 1127126"/>
                <a:gd name="connsiteX186" fmla="*/ 896711 w 956683"/>
                <a:gd name="connsiteY186" fmla="*/ 901723 h 1127126"/>
                <a:gd name="connsiteX187" fmla="*/ 857823 w 956683"/>
                <a:gd name="connsiteY187" fmla="*/ 960421 h 1127126"/>
                <a:gd name="connsiteX188" fmla="*/ 833551 w 956683"/>
                <a:gd name="connsiteY188" fmla="*/ 986193 h 1127126"/>
                <a:gd name="connsiteX189" fmla="*/ 810501 w 956683"/>
                <a:gd name="connsiteY189" fmla="*/ 1003154 h 1127126"/>
                <a:gd name="connsiteX190" fmla="*/ 805214 w 956683"/>
                <a:gd name="connsiteY190" fmla="*/ 1006698 h 1127126"/>
                <a:gd name="connsiteX191" fmla="*/ 836739 w 956683"/>
                <a:gd name="connsiteY191" fmla="*/ 976857 h 1127126"/>
                <a:gd name="connsiteX192" fmla="*/ 854730 w 956683"/>
                <a:gd name="connsiteY192" fmla="*/ 952815 h 1127126"/>
                <a:gd name="connsiteX193" fmla="*/ 892963 w 956683"/>
                <a:gd name="connsiteY193" fmla="*/ 901723 h 1127126"/>
                <a:gd name="connsiteX194" fmla="*/ 854730 w 956683"/>
                <a:gd name="connsiteY194" fmla="*/ 952815 h 1127126"/>
                <a:gd name="connsiteX195" fmla="*/ 844235 w 956683"/>
                <a:gd name="connsiteY195" fmla="*/ 965587 h 1127126"/>
                <a:gd name="connsiteX196" fmla="*/ 788011 w 956683"/>
                <a:gd name="connsiteY196" fmla="*/ 1018181 h 1127126"/>
                <a:gd name="connsiteX197" fmla="*/ 787461 w 956683"/>
                <a:gd name="connsiteY197" fmla="*/ 1018597 h 1127126"/>
                <a:gd name="connsiteX198" fmla="*/ 737770 w 956683"/>
                <a:gd name="connsiteY198" fmla="*/ 1051903 h 1127126"/>
                <a:gd name="connsiteX199" fmla="*/ 788011 w 956683"/>
                <a:gd name="connsiteY199" fmla="*/ 1010668 h 1127126"/>
                <a:gd name="connsiteX200" fmla="*/ 844235 w 956683"/>
                <a:gd name="connsiteY200" fmla="*/ 958074 h 1127126"/>
                <a:gd name="connsiteX201" fmla="*/ 892963 w 956683"/>
                <a:gd name="connsiteY201" fmla="*/ 901723 h 1127126"/>
                <a:gd name="connsiteX202" fmla="*/ 38765 w 956683"/>
                <a:gd name="connsiteY202" fmla="*/ 900346 h 1127126"/>
                <a:gd name="connsiteX203" fmla="*/ 37559 w 956683"/>
                <a:gd name="connsiteY203" fmla="*/ 920963 h 1127126"/>
                <a:gd name="connsiteX204" fmla="*/ 37559 w 956683"/>
                <a:gd name="connsiteY204" fmla="*/ 909685 h 1127126"/>
                <a:gd name="connsiteX205" fmla="*/ 896242 w 956683"/>
                <a:gd name="connsiteY205" fmla="*/ 900314 h 1127126"/>
                <a:gd name="connsiteX206" fmla="*/ 896711 w 956683"/>
                <a:gd name="connsiteY206" fmla="*/ 901723 h 1127126"/>
                <a:gd name="connsiteX207" fmla="*/ 892963 w 956683"/>
                <a:gd name="connsiteY207" fmla="*/ 901723 h 1127126"/>
                <a:gd name="connsiteX208" fmla="*/ 896242 w 956683"/>
                <a:gd name="connsiteY208" fmla="*/ 900314 h 1127126"/>
                <a:gd name="connsiteX209" fmla="*/ 608244 w 956683"/>
                <a:gd name="connsiteY209" fmla="*/ 898618 h 1127126"/>
                <a:gd name="connsiteX210" fmla="*/ 611053 w 956683"/>
                <a:gd name="connsiteY210" fmla="*/ 910818 h 1127126"/>
                <a:gd name="connsiteX211" fmla="*/ 622030 w 956683"/>
                <a:gd name="connsiteY211" fmla="*/ 972426 h 1127126"/>
                <a:gd name="connsiteX212" fmla="*/ 626211 w 956683"/>
                <a:gd name="connsiteY212" fmla="*/ 1012233 h 1127126"/>
                <a:gd name="connsiteX213" fmla="*/ 623087 w 956683"/>
                <a:gd name="connsiteY213" fmla="*/ 991884 h 1127126"/>
                <a:gd name="connsiteX214" fmla="*/ 611843 w 956683"/>
                <a:gd name="connsiteY214" fmla="*/ 924263 h 1127126"/>
                <a:gd name="connsiteX215" fmla="*/ 607874 w 956683"/>
                <a:gd name="connsiteY215" fmla="*/ 895976 h 1127126"/>
                <a:gd name="connsiteX216" fmla="*/ 608244 w 956683"/>
                <a:gd name="connsiteY216" fmla="*/ 898618 h 1127126"/>
                <a:gd name="connsiteX217" fmla="*/ 608094 w 956683"/>
                <a:gd name="connsiteY217" fmla="*/ 897966 h 1127126"/>
                <a:gd name="connsiteX218" fmla="*/ 607655 w 956683"/>
                <a:gd name="connsiteY218" fmla="*/ 894002 h 1127126"/>
                <a:gd name="connsiteX219" fmla="*/ 607874 w 956683"/>
                <a:gd name="connsiteY219" fmla="*/ 895976 h 1127126"/>
                <a:gd name="connsiteX220" fmla="*/ 607626 w 956683"/>
                <a:gd name="connsiteY220" fmla="*/ 894209 h 1127126"/>
                <a:gd name="connsiteX221" fmla="*/ 607345 w 956683"/>
                <a:gd name="connsiteY221" fmla="*/ 891204 h 1127126"/>
                <a:gd name="connsiteX222" fmla="*/ 607794 w 956683"/>
                <a:gd name="connsiteY222" fmla="*/ 893007 h 1127126"/>
                <a:gd name="connsiteX223" fmla="*/ 607655 w 956683"/>
                <a:gd name="connsiteY223" fmla="*/ 894002 h 1127126"/>
                <a:gd name="connsiteX224" fmla="*/ 907502 w 956683"/>
                <a:gd name="connsiteY224" fmla="*/ 886325 h 1127126"/>
                <a:gd name="connsiteX225" fmla="*/ 907724 w 956683"/>
                <a:gd name="connsiteY225" fmla="*/ 890181 h 1127126"/>
                <a:gd name="connsiteX226" fmla="*/ 904207 w 956683"/>
                <a:gd name="connsiteY226" fmla="*/ 894209 h 1127126"/>
                <a:gd name="connsiteX227" fmla="*/ 903993 w 956683"/>
                <a:gd name="connsiteY227" fmla="*/ 890480 h 1127126"/>
                <a:gd name="connsiteX228" fmla="*/ 904207 w 956683"/>
                <a:gd name="connsiteY228" fmla="*/ 890453 h 1127126"/>
                <a:gd name="connsiteX229" fmla="*/ 903552 w 956683"/>
                <a:gd name="connsiteY229" fmla="*/ 882820 h 1127126"/>
                <a:gd name="connsiteX230" fmla="*/ 904207 w 956683"/>
                <a:gd name="connsiteY230" fmla="*/ 882939 h 1127126"/>
                <a:gd name="connsiteX231" fmla="*/ 903556 w 956683"/>
                <a:gd name="connsiteY231" fmla="*/ 882887 h 1127126"/>
                <a:gd name="connsiteX232" fmla="*/ 609592 w 956683"/>
                <a:gd name="connsiteY232" fmla="*/ 880199 h 1127126"/>
                <a:gd name="connsiteX233" fmla="*/ 611843 w 956683"/>
                <a:gd name="connsiteY233" fmla="*/ 897966 h 1127126"/>
                <a:gd name="connsiteX234" fmla="*/ 629178 w 956683"/>
                <a:gd name="connsiteY234" fmla="*/ 993763 h 1127126"/>
                <a:gd name="connsiteX235" fmla="*/ 632264 w 956683"/>
                <a:gd name="connsiteY235" fmla="*/ 1026968 h 1127126"/>
                <a:gd name="connsiteX236" fmla="*/ 631727 w 956683"/>
                <a:gd name="connsiteY236" fmla="*/ 1048170 h 1127126"/>
                <a:gd name="connsiteX237" fmla="*/ 629431 w 956683"/>
                <a:gd name="connsiteY237" fmla="*/ 1033209 h 1127126"/>
                <a:gd name="connsiteX238" fmla="*/ 626836 w 956683"/>
                <a:gd name="connsiteY238" fmla="*/ 999398 h 1127126"/>
                <a:gd name="connsiteX239" fmla="*/ 622030 w 956683"/>
                <a:gd name="connsiteY239" fmla="*/ 972426 h 1127126"/>
                <a:gd name="connsiteX240" fmla="*/ 619339 w 956683"/>
                <a:gd name="connsiteY240" fmla="*/ 946803 h 1127126"/>
                <a:gd name="connsiteX241" fmla="*/ 611053 w 956683"/>
                <a:gd name="connsiteY241" fmla="*/ 910818 h 1127126"/>
                <a:gd name="connsiteX242" fmla="*/ 608094 w 956683"/>
                <a:gd name="connsiteY242" fmla="*/ 894209 h 1127126"/>
                <a:gd name="connsiteX243" fmla="*/ 607794 w 956683"/>
                <a:gd name="connsiteY243" fmla="*/ 893007 h 1127126"/>
                <a:gd name="connsiteX244" fmla="*/ 912479 w 956683"/>
                <a:gd name="connsiteY244" fmla="*/ 880089 h 1127126"/>
                <a:gd name="connsiteX245" fmla="*/ 914897 w 956683"/>
                <a:gd name="connsiteY245" fmla="*/ 880574 h 1127126"/>
                <a:gd name="connsiteX246" fmla="*/ 907956 w 956683"/>
                <a:gd name="connsiteY246" fmla="*/ 897966 h 1127126"/>
                <a:gd name="connsiteX247" fmla="*/ 904207 w 956683"/>
                <a:gd name="connsiteY247" fmla="*/ 894209 h 1127126"/>
                <a:gd name="connsiteX248" fmla="*/ 907956 w 956683"/>
                <a:gd name="connsiteY248" fmla="*/ 894209 h 1127126"/>
                <a:gd name="connsiteX249" fmla="*/ 907724 w 956683"/>
                <a:gd name="connsiteY249" fmla="*/ 890181 h 1127126"/>
                <a:gd name="connsiteX250" fmla="*/ 910767 w 956683"/>
                <a:gd name="connsiteY250" fmla="*/ 886696 h 1127126"/>
                <a:gd name="connsiteX251" fmla="*/ 911426 w 956683"/>
                <a:gd name="connsiteY251" fmla="*/ 881409 h 1127126"/>
                <a:gd name="connsiteX252" fmla="*/ 915181 w 956683"/>
                <a:gd name="connsiteY252" fmla="*/ 879861 h 1127126"/>
                <a:gd name="connsiteX253" fmla="*/ 926697 w 956683"/>
                <a:gd name="connsiteY253" fmla="*/ 882939 h 1127126"/>
                <a:gd name="connsiteX254" fmla="*/ 914897 w 956683"/>
                <a:gd name="connsiteY254" fmla="*/ 880574 h 1127126"/>
                <a:gd name="connsiteX255" fmla="*/ 903374 w 956683"/>
                <a:gd name="connsiteY255" fmla="*/ 879739 h 1127126"/>
                <a:gd name="connsiteX256" fmla="*/ 903552 w 956683"/>
                <a:gd name="connsiteY256" fmla="*/ 882820 h 1127126"/>
                <a:gd name="connsiteX257" fmla="*/ 899783 w 956683"/>
                <a:gd name="connsiteY257" fmla="*/ 882139 h 1127126"/>
                <a:gd name="connsiteX258" fmla="*/ 926697 w 956683"/>
                <a:gd name="connsiteY258" fmla="*/ 879182 h 1127126"/>
                <a:gd name="connsiteX259" fmla="*/ 926697 w 956683"/>
                <a:gd name="connsiteY259" fmla="*/ 882939 h 1127126"/>
                <a:gd name="connsiteX260" fmla="*/ 926697 w 956683"/>
                <a:gd name="connsiteY260" fmla="*/ 879182 h 1127126"/>
                <a:gd name="connsiteX261" fmla="*/ 605994 w 956683"/>
                <a:gd name="connsiteY261" fmla="*/ 879017 h 1127126"/>
                <a:gd name="connsiteX262" fmla="*/ 607345 w 956683"/>
                <a:gd name="connsiteY262" fmla="*/ 891204 h 1127126"/>
                <a:gd name="connsiteX263" fmla="*/ 605613 w 956683"/>
                <a:gd name="connsiteY263" fmla="*/ 884262 h 1127126"/>
                <a:gd name="connsiteX264" fmla="*/ 907081 w 956683"/>
                <a:gd name="connsiteY264" fmla="*/ 879007 h 1127126"/>
                <a:gd name="connsiteX265" fmla="*/ 911612 w 956683"/>
                <a:gd name="connsiteY265" fmla="*/ 879915 h 1127126"/>
                <a:gd name="connsiteX266" fmla="*/ 911426 w 956683"/>
                <a:gd name="connsiteY266" fmla="*/ 881409 h 1127126"/>
                <a:gd name="connsiteX267" fmla="*/ 907502 w 956683"/>
                <a:gd name="connsiteY267" fmla="*/ 886325 h 1127126"/>
                <a:gd name="connsiteX268" fmla="*/ 911780 w 956683"/>
                <a:gd name="connsiteY268" fmla="*/ 878952 h 1127126"/>
                <a:gd name="connsiteX269" fmla="*/ 913104 w 956683"/>
                <a:gd name="connsiteY269" fmla="*/ 879306 h 1127126"/>
                <a:gd name="connsiteX270" fmla="*/ 912479 w 956683"/>
                <a:gd name="connsiteY270" fmla="*/ 880089 h 1127126"/>
                <a:gd name="connsiteX271" fmla="*/ 911612 w 956683"/>
                <a:gd name="connsiteY271" fmla="*/ 879915 h 1127126"/>
                <a:gd name="connsiteX272" fmla="*/ 911704 w 956683"/>
                <a:gd name="connsiteY272" fmla="*/ 879182 h 1127126"/>
                <a:gd name="connsiteX273" fmla="*/ 903288 w 956683"/>
                <a:gd name="connsiteY273" fmla="*/ 878247 h 1127126"/>
                <a:gd name="connsiteX274" fmla="*/ 905072 w 956683"/>
                <a:gd name="connsiteY274" fmla="*/ 878605 h 1127126"/>
                <a:gd name="connsiteX275" fmla="*/ 904207 w 956683"/>
                <a:gd name="connsiteY275" fmla="*/ 879183 h 1127126"/>
                <a:gd name="connsiteX276" fmla="*/ 903374 w 956683"/>
                <a:gd name="connsiteY276" fmla="*/ 879739 h 1127126"/>
                <a:gd name="connsiteX277" fmla="*/ 903338 w 956683"/>
                <a:gd name="connsiteY277" fmla="*/ 879101 h 1127126"/>
                <a:gd name="connsiteX278" fmla="*/ 904207 w 956683"/>
                <a:gd name="connsiteY278" fmla="*/ 879182 h 1127126"/>
                <a:gd name="connsiteX279" fmla="*/ 903334 w 956683"/>
                <a:gd name="connsiteY279" fmla="*/ 879042 h 1127126"/>
                <a:gd name="connsiteX280" fmla="*/ 906617 w 956683"/>
                <a:gd name="connsiteY280" fmla="*/ 877572 h 1127126"/>
                <a:gd name="connsiteX281" fmla="*/ 907004 w 956683"/>
                <a:gd name="connsiteY281" fmla="*/ 877676 h 1127126"/>
                <a:gd name="connsiteX282" fmla="*/ 907081 w 956683"/>
                <a:gd name="connsiteY282" fmla="*/ 879007 h 1127126"/>
                <a:gd name="connsiteX283" fmla="*/ 905072 w 956683"/>
                <a:gd name="connsiteY283" fmla="*/ 878605 h 1127126"/>
                <a:gd name="connsiteX284" fmla="*/ 914682 w 956683"/>
                <a:gd name="connsiteY284" fmla="*/ 877330 h 1127126"/>
                <a:gd name="connsiteX285" fmla="*/ 915926 w 956683"/>
                <a:gd name="connsiteY285" fmla="*/ 877522 h 1127126"/>
                <a:gd name="connsiteX286" fmla="*/ 915452 w 956683"/>
                <a:gd name="connsiteY286" fmla="*/ 879182 h 1127126"/>
                <a:gd name="connsiteX287" fmla="*/ 915181 w 956683"/>
                <a:gd name="connsiteY287" fmla="*/ 879861 h 1127126"/>
                <a:gd name="connsiteX288" fmla="*/ 913104 w 956683"/>
                <a:gd name="connsiteY288" fmla="*/ 879306 h 1127126"/>
                <a:gd name="connsiteX289" fmla="*/ 916101 w 956683"/>
                <a:gd name="connsiteY289" fmla="*/ 876907 h 1127126"/>
                <a:gd name="connsiteX290" fmla="*/ 926697 w 956683"/>
                <a:gd name="connsiteY290" fmla="*/ 879182 h 1127126"/>
                <a:gd name="connsiteX291" fmla="*/ 915926 w 956683"/>
                <a:gd name="connsiteY291" fmla="*/ 877522 h 1127126"/>
                <a:gd name="connsiteX292" fmla="*/ 908424 w 956683"/>
                <a:gd name="connsiteY292" fmla="*/ 876365 h 1127126"/>
                <a:gd name="connsiteX293" fmla="*/ 912435 w 956683"/>
                <a:gd name="connsiteY293" fmla="*/ 876983 h 1127126"/>
                <a:gd name="connsiteX294" fmla="*/ 911780 w 956683"/>
                <a:gd name="connsiteY294" fmla="*/ 878952 h 1127126"/>
                <a:gd name="connsiteX295" fmla="*/ 907004 w 956683"/>
                <a:gd name="connsiteY295" fmla="*/ 877676 h 1127126"/>
                <a:gd name="connsiteX296" fmla="*/ 906984 w 956683"/>
                <a:gd name="connsiteY296" fmla="*/ 877327 h 1127126"/>
                <a:gd name="connsiteX297" fmla="*/ 912703 w 956683"/>
                <a:gd name="connsiteY297" fmla="*/ 876177 h 1127126"/>
                <a:gd name="connsiteX298" fmla="*/ 915178 w 956683"/>
                <a:gd name="connsiteY298" fmla="*/ 876708 h 1127126"/>
                <a:gd name="connsiteX299" fmla="*/ 914682 w 956683"/>
                <a:gd name="connsiteY299" fmla="*/ 877330 h 1127126"/>
                <a:gd name="connsiteX300" fmla="*/ 912435 w 956683"/>
                <a:gd name="connsiteY300" fmla="*/ 876983 h 1127126"/>
                <a:gd name="connsiteX301" fmla="*/ 903133 w 956683"/>
                <a:gd name="connsiteY301" fmla="*/ 875549 h 1127126"/>
                <a:gd name="connsiteX302" fmla="*/ 906915 w 956683"/>
                <a:gd name="connsiteY302" fmla="*/ 876132 h 1127126"/>
                <a:gd name="connsiteX303" fmla="*/ 906984 w 956683"/>
                <a:gd name="connsiteY303" fmla="*/ 877327 h 1127126"/>
                <a:gd name="connsiteX304" fmla="*/ 906617 w 956683"/>
                <a:gd name="connsiteY304" fmla="*/ 877572 h 1127126"/>
                <a:gd name="connsiteX305" fmla="*/ 903197 w 956683"/>
                <a:gd name="connsiteY305" fmla="*/ 876658 h 1127126"/>
                <a:gd name="connsiteX306" fmla="*/ 906845 w 956683"/>
                <a:gd name="connsiteY306" fmla="*/ 874919 h 1127126"/>
                <a:gd name="connsiteX307" fmla="*/ 909678 w 956683"/>
                <a:gd name="connsiteY307" fmla="*/ 875527 h 1127126"/>
                <a:gd name="connsiteX308" fmla="*/ 908424 w 956683"/>
                <a:gd name="connsiteY308" fmla="*/ 876365 h 1127126"/>
                <a:gd name="connsiteX309" fmla="*/ 906915 w 956683"/>
                <a:gd name="connsiteY309" fmla="*/ 876132 h 1127126"/>
                <a:gd name="connsiteX310" fmla="*/ 916701 w 956683"/>
                <a:gd name="connsiteY310" fmla="*/ 874800 h 1127126"/>
                <a:gd name="connsiteX311" fmla="*/ 916101 w 956683"/>
                <a:gd name="connsiteY311" fmla="*/ 876907 h 1127126"/>
                <a:gd name="connsiteX312" fmla="*/ 915178 w 956683"/>
                <a:gd name="connsiteY312" fmla="*/ 876708 h 1127126"/>
                <a:gd name="connsiteX313" fmla="*/ 913846 w 956683"/>
                <a:gd name="connsiteY313" fmla="*/ 872743 h 1127126"/>
                <a:gd name="connsiteX314" fmla="*/ 912703 w 956683"/>
                <a:gd name="connsiteY314" fmla="*/ 876177 h 1127126"/>
                <a:gd name="connsiteX315" fmla="*/ 909678 w 956683"/>
                <a:gd name="connsiteY315" fmla="*/ 875527 h 1127126"/>
                <a:gd name="connsiteX316" fmla="*/ 611493 w 956683"/>
                <a:gd name="connsiteY316" fmla="*/ 866647 h 1127126"/>
                <a:gd name="connsiteX317" fmla="*/ 609592 w 956683"/>
                <a:gd name="connsiteY317" fmla="*/ 880199 h 1127126"/>
                <a:gd name="connsiteX318" fmla="*/ 608532 w 956683"/>
                <a:gd name="connsiteY318" fmla="*/ 871840 h 1127126"/>
                <a:gd name="connsiteX319" fmla="*/ 728184 w 956683"/>
                <a:gd name="connsiteY319" fmla="*/ 864194 h 1127126"/>
                <a:gd name="connsiteX320" fmla="*/ 757537 w 956683"/>
                <a:gd name="connsiteY320" fmla="*/ 868729 h 1127126"/>
                <a:gd name="connsiteX321" fmla="*/ 829242 w 956683"/>
                <a:gd name="connsiteY321" fmla="*/ 886696 h 1127126"/>
                <a:gd name="connsiteX322" fmla="*/ 892963 w 956683"/>
                <a:gd name="connsiteY322" fmla="*/ 886696 h 1127126"/>
                <a:gd name="connsiteX323" fmla="*/ 899182 w 956683"/>
                <a:gd name="connsiteY323" fmla="*/ 882540 h 1127126"/>
                <a:gd name="connsiteX324" fmla="*/ 903556 w 956683"/>
                <a:gd name="connsiteY324" fmla="*/ 882887 h 1127126"/>
                <a:gd name="connsiteX325" fmla="*/ 903993 w 956683"/>
                <a:gd name="connsiteY325" fmla="*/ 890480 h 1127126"/>
                <a:gd name="connsiteX326" fmla="*/ 874221 w 956683"/>
                <a:gd name="connsiteY326" fmla="*/ 894209 h 1127126"/>
                <a:gd name="connsiteX327" fmla="*/ 814249 w 956683"/>
                <a:gd name="connsiteY327" fmla="*/ 886696 h 1127126"/>
                <a:gd name="connsiteX328" fmla="*/ 613787 w 956683"/>
                <a:gd name="connsiteY328" fmla="*/ 862624 h 1127126"/>
                <a:gd name="connsiteX329" fmla="*/ 611493 w 956683"/>
                <a:gd name="connsiteY329" fmla="*/ 866647 h 1127126"/>
                <a:gd name="connsiteX330" fmla="*/ 611843 w 956683"/>
                <a:gd name="connsiteY330" fmla="*/ 864156 h 1127126"/>
                <a:gd name="connsiteX331" fmla="*/ 728796 w 956683"/>
                <a:gd name="connsiteY331" fmla="*/ 859134 h 1127126"/>
                <a:gd name="connsiteX332" fmla="*/ 794102 w 956683"/>
                <a:gd name="connsiteY332" fmla="*/ 868851 h 1127126"/>
                <a:gd name="connsiteX333" fmla="*/ 865684 w 956683"/>
                <a:gd name="connsiteY333" fmla="*/ 875568 h 1127126"/>
                <a:gd name="connsiteX334" fmla="*/ 870473 w 956683"/>
                <a:gd name="connsiteY334" fmla="*/ 876834 h 1127126"/>
                <a:gd name="connsiteX335" fmla="*/ 899783 w 956683"/>
                <a:gd name="connsiteY335" fmla="*/ 882139 h 1127126"/>
                <a:gd name="connsiteX336" fmla="*/ 899182 w 956683"/>
                <a:gd name="connsiteY336" fmla="*/ 882540 h 1127126"/>
                <a:gd name="connsiteX337" fmla="*/ 791759 w 956683"/>
                <a:gd name="connsiteY337" fmla="*/ 874017 h 1127126"/>
                <a:gd name="connsiteX338" fmla="*/ 757537 w 956683"/>
                <a:gd name="connsiteY338" fmla="*/ 868729 h 1127126"/>
                <a:gd name="connsiteX339" fmla="*/ 754277 w 956683"/>
                <a:gd name="connsiteY339" fmla="*/ 867912 h 1127126"/>
                <a:gd name="connsiteX340" fmla="*/ 622858 w 956683"/>
                <a:gd name="connsiteY340" fmla="*/ 859021 h 1127126"/>
                <a:gd name="connsiteX341" fmla="*/ 623087 w 956683"/>
                <a:gd name="connsiteY341" fmla="*/ 860399 h 1127126"/>
                <a:gd name="connsiteX342" fmla="*/ 630584 w 956683"/>
                <a:gd name="connsiteY342" fmla="*/ 886696 h 1127126"/>
                <a:gd name="connsiteX343" fmla="*/ 638080 w 956683"/>
                <a:gd name="connsiteY343" fmla="*/ 988127 h 1127126"/>
                <a:gd name="connsiteX344" fmla="*/ 637676 w 956683"/>
                <a:gd name="connsiteY344" fmla="*/ 999465 h 1127126"/>
                <a:gd name="connsiteX345" fmla="*/ 630285 w 956683"/>
                <a:gd name="connsiteY345" fmla="*/ 959460 h 1127126"/>
                <a:gd name="connsiteX346" fmla="*/ 626836 w 956683"/>
                <a:gd name="connsiteY346" fmla="*/ 905480 h 1127126"/>
                <a:gd name="connsiteX347" fmla="*/ 619768 w 956683"/>
                <a:gd name="connsiteY347" fmla="*/ 862977 h 1127126"/>
                <a:gd name="connsiteX348" fmla="*/ 618850 w 956683"/>
                <a:gd name="connsiteY348" fmla="*/ 858635 h 1127126"/>
                <a:gd name="connsiteX349" fmla="*/ 619339 w 956683"/>
                <a:gd name="connsiteY349" fmla="*/ 860399 h 1127126"/>
                <a:gd name="connsiteX350" fmla="*/ 619768 w 956683"/>
                <a:gd name="connsiteY350" fmla="*/ 862977 h 1127126"/>
                <a:gd name="connsiteX351" fmla="*/ 619398 w 956683"/>
                <a:gd name="connsiteY351" fmla="*/ 863451 h 1127126"/>
                <a:gd name="connsiteX352" fmla="*/ 623087 w 956683"/>
                <a:gd name="connsiteY352" fmla="*/ 920506 h 1127126"/>
                <a:gd name="connsiteX353" fmla="*/ 630285 w 956683"/>
                <a:gd name="connsiteY353" fmla="*/ 959460 h 1127126"/>
                <a:gd name="connsiteX354" fmla="*/ 632700 w 956683"/>
                <a:gd name="connsiteY354" fmla="*/ 997263 h 1127126"/>
                <a:gd name="connsiteX355" fmla="*/ 626836 w 956683"/>
                <a:gd name="connsiteY355" fmla="*/ 969344 h 1127126"/>
                <a:gd name="connsiteX356" fmla="*/ 615591 w 956683"/>
                <a:gd name="connsiteY356" fmla="*/ 901723 h 1127126"/>
                <a:gd name="connsiteX357" fmla="*/ 611843 w 956683"/>
                <a:gd name="connsiteY357" fmla="*/ 877304 h 1127126"/>
                <a:gd name="connsiteX358" fmla="*/ 617167 w 956683"/>
                <a:gd name="connsiteY358" fmla="*/ 859961 h 1127126"/>
                <a:gd name="connsiteX359" fmla="*/ 617938 w 956683"/>
                <a:gd name="connsiteY359" fmla="*/ 855343 h 1127126"/>
                <a:gd name="connsiteX360" fmla="*/ 618245 w 956683"/>
                <a:gd name="connsiteY360" fmla="*/ 856450 h 1127126"/>
                <a:gd name="connsiteX361" fmla="*/ 617167 w 956683"/>
                <a:gd name="connsiteY361" fmla="*/ 859961 h 1127126"/>
                <a:gd name="connsiteX362" fmla="*/ 613787 w 956683"/>
                <a:gd name="connsiteY362" fmla="*/ 862624 h 1127126"/>
                <a:gd name="connsiteX363" fmla="*/ 627781 w 956683"/>
                <a:gd name="connsiteY363" fmla="*/ 852717 h 1127126"/>
                <a:gd name="connsiteX364" fmla="*/ 622858 w 956683"/>
                <a:gd name="connsiteY364" fmla="*/ 859021 h 1127126"/>
                <a:gd name="connsiteX365" fmla="*/ 622337 w 956683"/>
                <a:gd name="connsiteY365" fmla="*/ 855888 h 1127126"/>
                <a:gd name="connsiteX366" fmla="*/ 626074 w 956683"/>
                <a:gd name="connsiteY366" fmla="*/ 852944 h 1127126"/>
                <a:gd name="connsiteX367" fmla="*/ 621702 w 956683"/>
                <a:gd name="connsiteY367" fmla="*/ 852069 h 1127126"/>
                <a:gd name="connsiteX368" fmla="*/ 622337 w 956683"/>
                <a:gd name="connsiteY368" fmla="*/ 855888 h 1127126"/>
                <a:gd name="connsiteX369" fmla="*/ 618850 w 956683"/>
                <a:gd name="connsiteY369" fmla="*/ 858635 h 1127126"/>
                <a:gd name="connsiteX370" fmla="*/ 618245 w 956683"/>
                <a:gd name="connsiteY370" fmla="*/ 856450 h 1127126"/>
                <a:gd name="connsiteX371" fmla="*/ 619339 w 956683"/>
                <a:gd name="connsiteY371" fmla="*/ 852885 h 1127126"/>
                <a:gd name="connsiteX372" fmla="*/ 746390 w 956683"/>
                <a:gd name="connsiteY372" fmla="*/ 848351 h 1127126"/>
                <a:gd name="connsiteX373" fmla="*/ 802394 w 956683"/>
                <a:gd name="connsiteY373" fmla="*/ 855594 h 1127126"/>
                <a:gd name="connsiteX374" fmla="*/ 829242 w 956683"/>
                <a:gd name="connsiteY374" fmla="*/ 860399 h 1127126"/>
                <a:gd name="connsiteX375" fmla="*/ 877969 w 956683"/>
                <a:gd name="connsiteY375" fmla="*/ 871669 h 1127126"/>
                <a:gd name="connsiteX376" fmla="*/ 893475 w 956683"/>
                <a:gd name="connsiteY376" fmla="*/ 874060 h 1127126"/>
                <a:gd name="connsiteX377" fmla="*/ 903197 w 956683"/>
                <a:gd name="connsiteY377" fmla="*/ 876658 h 1127126"/>
                <a:gd name="connsiteX378" fmla="*/ 903288 w 956683"/>
                <a:gd name="connsiteY378" fmla="*/ 878247 h 1127126"/>
                <a:gd name="connsiteX379" fmla="*/ 870473 w 956683"/>
                <a:gd name="connsiteY379" fmla="*/ 871669 h 1127126"/>
                <a:gd name="connsiteX380" fmla="*/ 854650 w 956683"/>
                <a:gd name="connsiteY380" fmla="*/ 868696 h 1127126"/>
                <a:gd name="connsiteX381" fmla="*/ 851732 w 956683"/>
                <a:gd name="connsiteY381" fmla="*/ 867912 h 1127126"/>
                <a:gd name="connsiteX382" fmla="*/ 799256 w 956683"/>
                <a:gd name="connsiteY382" fmla="*/ 856642 h 1127126"/>
                <a:gd name="connsiteX383" fmla="*/ 755523 w 956683"/>
                <a:gd name="connsiteY383" fmla="*/ 850067 h 1127126"/>
                <a:gd name="connsiteX384" fmla="*/ 633597 w 956683"/>
                <a:gd name="connsiteY384" fmla="*/ 848228 h 1127126"/>
                <a:gd name="connsiteX385" fmla="*/ 649325 w 956683"/>
                <a:gd name="connsiteY385" fmla="*/ 849129 h 1127126"/>
                <a:gd name="connsiteX386" fmla="*/ 686808 w 956683"/>
                <a:gd name="connsiteY386" fmla="*/ 852885 h 1127126"/>
                <a:gd name="connsiteX387" fmla="*/ 705422 w 956683"/>
                <a:gd name="connsiteY387" fmla="*/ 855655 h 1127126"/>
                <a:gd name="connsiteX388" fmla="*/ 728039 w 956683"/>
                <a:gd name="connsiteY388" fmla="*/ 864156 h 1127126"/>
                <a:gd name="connsiteX389" fmla="*/ 728184 w 956683"/>
                <a:gd name="connsiteY389" fmla="*/ 864194 h 1127126"/>
                <a:gd name="connsiteX390" fmla="*/ 679311 w 956683"/>
                <a:gd name="connsiteY390" fmla="*/ 856642 h 1127126"/>
                <a:gd name="connsiteX391" fmla="*/ 644171 w 956683"/>
                <a:gd name="connsiteY391" fmla="*/ 850537 h 1127126"/>
                <a:gd name="connsiteX392" fmla="*/ 627781 w 956683"/>
                <a:gd name="connsiteY392" fmla="*/ 852717 h 1127126"/>
                <a:gd name="connsiteX393" fmla="*/ 630584 w 956683"/>
                <a:gd name="connsiteY393" fmla="*/ 849129 h 1127126"/>
                <a:gd name="connsiteX394" fmla="*/ 739284 w 956683"/>
                <a:gd name="connsiteY394" fmla="*/ 844299 h 1127126"/>
                <a:gd name="connsiteX395" fmla="*/ 825494 w 956683"/>
                <a:gd name="connsiteY395" fmla="*/ 856642 h 1127126"/>
                <a:gd name="connsiteX396" fmla="*/ 874221 w 956683"/>
                <a:gd name="connsiteY396" fmla="*/ 867912 h 1127126"/>
                <a:gd name="connsiteX397" fmla="*/ 903050 w 956683"/>
                <a:gd name="connsiteY397" fmla="*/ 874104 h 1127126"/>
                <a:gd name="connsiteX398" fmla="*/ 903133 w 956683"/>
                <a:gd name="connsiteY398" fmla="*/ 875549 h 1127126"/>
                <a:gd name="connsiteX399" fmla="*/ 893475 w 956683"/>
                <a:gd name="connsiteY399" fmla="*/ 874060 h 1127126"/>
                <a:gd name="connsiteX400" fmla="*/ 870473 w 956683"/>
                <a:gd name="connsiteY400" fmla="*/ 867912 h 1127126"/>
                <a:gd name="connsiteX401" fmla="*/ 810501 w 956683"/>
                <a:gd name="connsiteY401" fmla="*/ 856642 h 1127126"/>
                <a:gd name="connsiteX402" fmla="*/ 802394 w 956683"/>
                <a:gd name="connsiteY402" fmla="*/ 855594 h 1127126"/>
                <a:gd name="connsiteX403" fmla="*/ 667238 w 956683"/>
                <a:gd name="connsiteY403" fmla="*/ 841304 h 1127126"/>
                <a:gd name="connsiteX404" fmla="*/ 682607 w 956683"/>
                <a:gd name="connsiteY404" fmla="*/ 841548 h 1127126"/>
                <a:gd name="connsiteX405" fmla="*/ 709297 w 956683"/>
                <a:gd name="connsiteY405" fmla="*/ 852416 h 1127126"/>
                <a:gd name="connsiteX406" fmla="*/ 728796 w 956683"/>
                <a:gd name="connsiteY406" fmla="*/ 859134 h 1127126"/>
                <a:gd name="connsiteX407" fmla="*/ 705422 w 956683"/>
                <a:gd name="connsiteY407" fmla="*/ 855655 h 1127126"/>
                <a:gd name="connsiteX408" fmla="*/ 619638 w 956683"/>
                <a:gd name="connsiteY408" fmla="*/ 839657 h 1127126"/>
                <a:gd name="connsiteX409" fmla="*/ 621626 w 956683"/>
                <a:gd name="connsiteY409" fmla="*/ 851612 h 1127126"/>
                <a:gd name="connsiteX410" fmla="*/ 619339 w 956683"/>
                <a:gd name="connsiteY410" fmla="*/ 852885 h 1127126"/>
                <a:gd name="connsiteX411" fmla="*/ 617938 w 956683"/>
                <a:gd name="connsiteY411" fmla="*/ 855343 h 1127126"/>
                <a:gd name="connsiteX412" fmla="*/ 614858 w 956683"/>
                <a:gd name="connsiteY412" fmla="*/ 844231 h 1127126"/>
                <a:gd name="connsiteX413" fmla="*/ 615591 w 956683"/>
                <a:gd name="connsiteY413" fmla="*/ 841615 h 1127126"/>
                <a:gd name="connsiteX414" fmla="*/ 711001 w 956683"/>
                <a:gd name="connsiteY414" fmla="*/ 839566 h 1127126"/>
                <a:gd name="connsiteX415" fmla="*/ 724291 w 956683"/>
                <a:gd name="connsiteY415" fmla="*/ 841615 h 1127126"/>
                <a:gd name="connsiteX416" fmla="*/ 739284 w 956683"/>
                <a:gd name="connsiteY416" fmla="*/ 844299 h 1127126"/>
                <a:gd name="connsiteX417" fmla="*/ 720542 w 956683"/>
                <a:gd name="connsiteY417" fmla="*/ 841615 h 1127126"/>
                <a:gd name="connsiteX418" fmla="*/ 677646 w 956683"/>
                <a:gd name="connsiteY418" fmla="*/ 839528 h 1127126"/>
                <a:gd name="connsiteX419" fmla="*/ 694336 w 956683"/>
                <a:gd name="connsiteY419" fmla="*/ 841619 h 1127126"/>
                <a:gd name="connsiteX420" fmla="*/ 730057 w 956683"/>
                <a:gd name="connsiteY420" fmla="*/ 846239 h 1127126"/>
                <a:gd name="connsiteX421" fmla="*/ 755523 w 956683"/>
                <a:gd name="connsiteY421" fmla="*/ 850067 h 1127126"/>
                <a:gd name="connsiteX422" fmla="*/ 810501 w 956683"/>
                <a:gd name="connsiteY422" fmla="*/ 860399 h 1127126"/>
                <a:gd name="connsiteX423" fmla="*/ 854650 w 956683"/>
                <a:gd name="connsiteY423" fmla="*/ 868696 h 1127126"/>
                <a:gd name="connsiteX424" fmla="*/ 877969 w 956683"/>
                <a:gd name="connsiteY424" fmla="*/ 874956 h 1127126"/>
                <a:gd name="connsiteX425" fmla="*/ 903334 w 956683"/>
                <a:gd name="connsiteY425" fmla="*/ 879042 h 1127126"/>
                <a:gd name="connsiteX426" fmla="*/ 903338 w 956683"/>
                <a:gd name="connsiteY426" fmla="*/ 879101 h 1127126"/>
                <a:gd name="connsiteX427" fmla="*/ 865684 w 956683"/>
                <a:gd name="connsiteY427" fmla="*/ 875568 h 1127126"/>
                <a:gd name="connsiteX428" fmla="*/ 836739 w 956683"/>
                <a:gd name="connsiteY428" fmla="*/ 867912 h 1127126"/>
                <a:gd name="connsiteX429" fmla="*/ 769270 w 956683"/>
                <a:gd name="connsiteY429" fmla="*/ 856642 h 1127126"/>
                <a:gd name="connsiteX430" fmla="*/ 686808 w 956683"/>
                <a:gd name="connsiteY430" fmla="*/ 841615 h 1127126"/>
                <a:gd name="connsiteX431" fmla="*/ 682607 w 956683"/>
                <a:gd name="connsiteY431" fmla="*/ 841548 h 1127126"/>
                <a:gd name="connsiteX432" fmla="*/ 659745 w 956683"/>
                <a:gd name="connsiteY432" fmla="*/ 838488 h 1127126"/>
                <a:gd name="connsiteX433" fmla="*/ 667238 w 956683"/>
                <a:gd name="connsiteY433" fmla="*/ 841304 h 1127126"/>
                <a:gd name="connsiteX434" fmla="*/ 657290 w 956683"/>
                <a:gd name="connsiteY434" fmla="*/ 841146 h 1127126"/>
                <a:gd name="connsiteX435" fmla="*/ 633597 w 956683"/>
                <a:gd name="connsiteY435" fmla="*/ 848228 h 1127126"/>
                <a:gd name="connsiteX436" fmla="*/ 632927 w 956683"/>
                <a:gd name="connsiteY436" fmla="*/ 848189 h 1127126"/>
                <a:gd name="connsiteX437" fmla="*/ 621702 w 956683"/>
                <a:gd name="connsiteY437" fmla="*/ 852069 h 1127126"/>
                <a:gd name="connsiteX438" fmla="*/ 621626 w 956683"/>
                <a:gd name="connsiteY438" fmla="*/ 851612 h 1127126"/>
                <a:gd name="connsiteX439" fmla="*/ 640423 w 956683"/>
                <a:gd name="connsiteY439" fmla="*/ 841146 h 1127126"/>
                <a:gd name="connsiteX440" fmla="*/ 614959 w 956683"/>
                <a:gd name="connsiteY440" fmla="*/ 837993 h 1127126"/>
                <a:gd name="connsiteX441" fmla="*/ 614654 w 956683"/>
                <a:gd name="connsiteY441" fmla="*/ 843494 h 1127126"/>
                <a:gd name="connsiteX442" fmla="*/ 614858 w 956683"/>
                <a:gd name="connsiteY442" fmla="*/ 844231 h 1127126"/>
                <a:gd name="connsiteX443" fmla="*/ 608094 w 956683"/>
                <a:gd name="connsiteY443" fmla="*/ 868382 h 1127126"/>
                <a:gd name="connsiteX444" fmla="*/ 608532 w 956683"/>
                <a:gd name="connsiteY444" fmla="*/ 871840 h 1127126"/>
                <a:gd name="connsiteX445" fmla="*/ 606220 w 956683"/>
                <a:gd name="connsiteY445" fmla="*/ 875895 h 1127126"/>
                <a:gd name="connsiteX446" fmla="*/ 605994 w 956683"/>
                <a:gd name="connsiteY446" fmla="*/ 879017 h 1127126"/>
                <a:gd name="connsiteX447" fmla="*/ 604346 w 956683"/>
                <a:gd name="connsiteY447" fmla="*/ 864156 h 1127126"/>
                <a:gd name="connsiteX448" fmla="*/ 610437 w 956683"/>
                <a:gd name="connsiteY448" fmla="*/ 840206 h 1127126"/>
                <a:gd name="connsiteX449" fmla="*/ 669155 w 956683"/>
                <a:gd name="connsiteY449" fmla="*/ 836071 h 1127126"/>
                <a:gd name="connsiteX450" fmla="*/ 690556 w 956683"/>
                <a:gd name="connsiteY450" fmla="*/ 837859 h 1127126"/>
                <a:gd name="connsiteX451" fmla="*/ 746390 w 956683"/>
                <a:gd name="connsiteY451" fmla="*/ 848351 h 1127126"/>
                <a:gd name="connsiteX452" fmla="*/ 730057 w 956683"/>
                <a:gd name="connsiteY452" fmla="*/ 846239 h 1127126"/>
                <a:gd name="connsiteX453" fmla="*/ 724291 w 956683"/>
                <a:gd name="connsiteY453" fmla="*/ 845372 h 1127126"/>
                <a:gd name="connsiteX454" fmla="*/ 694336 w 956683"/>
                <a:gd name="connsiteY454" fmla="*/ 841619 h 1127126"/>
                <a:gd name="connsiteX455" fmla="*/ 694304 w 956683"/>
                <a:gd name="connsiteY455" fmla="*/ 841615 h 1127126"/>
                <a:gd name="connsiteX456" fmla="*/ 673428 w 956683"/>
                <a:gd name="connsiteY456" fmla="*/ 837811 h 1127126"/>
                <a:gd name="connsiteX457" fmla="*/ 648789 w 956683"/>
                <a:gd name="connsiteY457" fmla="*/ 834370 h 1127126"/>
                <a:gd name="connsiteX458" fmla="*/ 659417 w 956683"/>
                <a:gd name="connsiteY458" fmla="*/ 835258 h 1127126"/>
                <a:gd name="connsiteX459" fmla="*/ 673428 w 956683"/>
                <a:gd name="connsiteY459" fmla="*/ 837811 h 1127126"/>
                <a:gd name="connsiteX460" fmla="*/ 677646 w 956683"/>
                <a:gd name="connsiteY460" fmla="*/ 839528 h 1127126"/>
                <a:gd name="connsiteX461" fmla="*/ 664318 w 956683"/>
                <a:gd name="connsiteY461" fmla="*/ 837859 h 1127126"/>
                <a:gd name="connsiteX462" fmla="*/ 659745 w 956683"/>
                <a:gd name="connsiteY462" fmla="*/ 838488 h 1127126"/>
                <a:gd name="connsiteX463" fmla="*/ 635319 w 956683"/>
                <a:gd name="connsiteY463" fmla="*/ 830147 h 1127126"/>
                <a:gd name="connsiteX464" fmla="*/ 640805 w 956683"/>
                <a:gd name="connsiteY464" fmla="*/ 831369 h 1127126"/>
                <a:gd name="connsiteX465" fmla="*/ 648789 w 956683"/>
                <a:gd name="connsiteY465" fmla="*/ 834370 h 1127126"/>
                <a:gd name="connsiteX466" fmla="*/ 645577 w 956683"/>
                <a:gd name="connsiteY466" fmla="*/ 834102 h 1127126"/>
                <a:gd name="connsiteX467" fmla="*/ 629178 w 956683"/>
                <a:gd name="connsiteY467" fmla="*/ 835041 h 1127126"/>
                <a:gd name="connsiteX468" fmla="*/ 619638 w 956683"/>
                <a:gd name="connsiteY468" fmla="*/ 839657 h 1127126"/>
                <a:gd name="connsiteX469" fmla="*/ 619339 w 956683"/>
                <a:gd name="connsiteY469" fmla="*/ 837859 h 1127126"/>
                <a:gd name="connsiteX470" fmla="*/ 620137 w 956683"/>
                <a:gd name="connsiteY470" fmla="*/ 835458 h 1127126"/>
                <a:gd name="connsiteX471" fmla="*/ 630584 w 956683"/>
                <a:gd name="connsiteY471" fmla="*/ 830345 h 1127126"/>
                <a:gd name="connsiteX472" fmla="*/ 650575 w 956683"/>
                <a:gd name="connsiteY472" fmla="*/ 829510 h 1127126"/>
                <a:gd name="connsiteX473" fmla="*/ 664318 w 956683"/>
                <a:gd name="connsiteY473" fmla="*/ 834102 h 1127126"/>
                <a:gd name="connsiteX474" fmla="*/ 669155 w 956683"/>
                <a:gd name="connsiteY474" fmla="*/ 836071 h 1127126"/>
                <a:gd name="connsiteX475" fmla="*/ 659417 w 956683"/>
                <a:gd name="connsiteY475" fmla="*/ 835258 h 1127126"/>
                <a:gd name="connsiteX476" fmla="*/ 653073 w 956683"/>
                <a:gd name="connsiteY476" fmla="*/ 834102 h 1127126"/>
                <a:gd name="connsiteX477" fmla="*/ 640805 w 956683"/>
                <a:gd name="connsiteY477" fmla="*/ 831369 h 1127126"/>
                <a:gd name="connsiteX478" fmla="*/ 638080 w 956683"/>
                <a:gd name="connsiteY478" fmla="*/ 830345 h 1127126"/>
                <a:gd name="connsiteX479" fmla="*/ 637009 w 956683"/>
                <a:gd name="connsiteY479" fmla="*/ 830077 h 1127126"/>
                <a:gd name="connsiteX480" fmla="*/ 644078 w 956683"/>
                <a:gd name="connsiteY480" fmla="*/ 827340 h 1127126"/>
                <a:gd name="connsiteX481" fmla="*/ 668067 w 956683"/>
                <a:gd name="connsiteY481" fmla="*/ 830345 h 1127126"/>
                <a:gd name="connsiteX482" fmla="*/ 711001 w 956683"/>
                <a:gd name="connsiteY482" fmla="*/ 839566 h 1127126"/>
                <a:gd name="connsiteX483" fmla="*/ 675563 w 956683"/>
                <a:gd name="connsiteY483" fmla="*/ 834102 h 1127126"/>
                <a:gd name="connsiteX484" fmla="*/ 653074 w 956683"/>
                <a:gd name="connsiteY484" fmla="*/ 829406 h 1127126"/>
                <a:gd name="connsiteX485" fmla="*/ 650575 w 956683"/>
                <a:gd name="connsiteY485" fmla="*/ 829510 h 1127126"/>
                <a:gd name="connsiteX486" fmla="*/ 623087 w 956683"/>
                <a:gd name="connsiteY486" fmla="*/ 826588 h 1127126"/>
                <a:gd name="connsiteX487" fmla="*/ 637009 w 956683"/>
                <a:gd name="connsiteY487" fmla="*/ 830077 h 1127126"/>
                <a:gd name="connsiteX488" fmla="*/ 635319 w 956683"/>
                <a:gd name="connsiteY488" fmla="*/ 830147 h 1127126"/>
                <a:gd name="connsiteX489" fmla="*/ 622829 w 956683"/>
                <a:gd name="connsiteY489" fmla="*/ 827366 h 1127126"/>
                <a:gd name="connsiteX490" fmla="*/ 619339 w 956683"/>
                <a:gd name="connsiteY490" fmla="*/ 826588 h 1127126"/>
                <a:gd name="connsiteX491" fmla="*/ 622829 w 956683"/>
                <a:gd name="connsiteY491" fmla="*/ 827366 h 1127126"/>
                <a:gd name="connsiteX492" fmla="*/ 620137 w 956683"/>
                <a:gd name="connsiteY492" fmla="*/ 835458 h 1127126"/>
                <a:gd name="connsiteX493" fmla="*/ 614959 w 956683"/>
                <a:gd name="connsiteY493" fmla="*/ 837993 h 1127126"/>
                <a:gd name="connsiteX494" fmla="*/ 615538 w 956683"/>
                <a:gd name="connsiteY494" fmla="*/ 827541 h 1127126"/>
                <a:gd name="connsiteX495" fmla="*/ 607157 w 956683"/>
                <a:gd name="connsiteY495" fmla="*/ 824710 h 1127126"/>
                <a:gd name="connsiteX496" fmla="*/ 617383 w 956683"/>
                <a:gd name="connsiteY496" fmla="*/ 825331 h 1127126"/>
                <a:gd name="connsiteX497" fmla="*/ 615591 w 956683"/>
                <a:gd name="connsiteY497" fmla="*/ 826588 h 1127126"/>
                <a:gd name="connsiteX498" fmla="*/ 615538 w 956683"/>
                <a:gd name="connsiteY498" fmla="*/ 827541 h 1127126"/>
                <a:gd name="connsiteX499" fmla="*/ 604346 w 956683"/>
                <a:gd name="connsiteY499" fmla="*/ 830345 h 1127126"/>
                <a:gd name="connsiteX500" fmla="*/ 596850 w 956683"/>
                <a:gd name="connsiteY500" fmla="*/ 849129 h 1127126"/>
                <a:gd name="connsiteX501" fmla="*/ 605613 w 956683"/>
                <a:gd name="connsiteY501" fmla="*/ 884262 h 1127126"/>
                <a:gd name="connsiteX502" fmla="*/ 604346 w 956683"/>
                <a:gd name="connsiteY502" fmla="*/ 901723 h 1127126"/>
                <a:gd name="connsiteX503" fmla="*/ 605222 w 956683"/>
                <a:gd name="connsiteY503" fmla="*/ 909432 h 1127126"/>
                <a:gd name="connsiteX504" fmla="*/ 604346 w 956683"/>
                <a:gd name="connsiteY504" fmla="*/ 905480 h 1127126"/>
                <a:gd name="connsiteX505" fmla="*/ 596850 w 956683"/>
                <a:gd name="connsiteY505" fmla="*/ 871669 h 1127126"/>
                <a:gd name="connsiteX506" fmla="*/ 593101 w 956683"/>
                <a:gd name="connsiteY506" fmla="*/ 845372 h 1127126"/>
                <a:gd name="connsiteX507" fmla="*/ 607157 w 956683"/>
                <a:gd name="connsiteY507" fmla="*/ 824710 h 1127126"/>
                <a:gd name="connsiteX508" fmla="*/ 921990 w 956683"/>
                <a:gd name="connsiteY508" fmla="*/ 824491 h 1127126"/>
                <a:gd name="connsiteX509" fmla="*/ 922949 w 956683"/>
                <a:gd name="connsiteY509" fmla="*/ 834102 h 1127126"/>
                <a:gd name="connsiteX510" fmla="*/ 915452 w 956683"/>
                <a:gd name="connsiteY510" fmla="*/ 871669 h 1127126"/>
                <a:gd name="connsiteX511" fmla="*/ 913846 w 956683"/>
                <a:gd name="connsiteY511" fmla="*/ 872743 h 1127126"/>
                <a:gd name="connsiteX512" fmla="*/ 919200 w 956683"/>
                <a:gd name="connsiteY512" fmla="*/ 856642 h 1127126"/>
                <a:gd name="connsiteX513" fmla="*/ 630584 w 956683"/>
                <a:gd name="connsiteY513" fmla="*/ 822832 h 1127126"/>
                <a:gd name="connsiteX514" fmla="*/ 644078 w 956683"/>
                <a:gd name="connsiteY514" fmla="*/ 827340 h 1127126"/>
                <a:gd name="connsiteX515" fmla="*/ 638080 w 956683"/>
                <a:gd name="connsiteY515" fmla="*/ 826588 h 1127126"/>
                <a:gd name="connsiteX516" fmla="*/ 617383 w 956683"/>
                <a:gd name="connsiteY516" fmla="*/ 825331 h 1127126"/>
                <a:gd name="connsiteX517" fmla="*/ 620276 w 956683"/>
                <a:gd name="connsiteY517" fmla="*/ 823301 h 1127126"/>
                <a:gd name="connsiteX518" fmla="*/ 630584 w 956683"/>
                <a:gd name="connsiteY518" fmla="*/ 822832 h 1127126"/>
                <a:gd name="connsiteX519" fmla="*/ 926878 w 956683"/>
                <a:gd name="connsiteY519" fmla="*/ 814051 h 1127126"/>
                <a:gd name="connsiteX520" fmla="*/ 927165 w 956683"/>
                <a:gd name="connsiteY520" fmla="*/ 835980 h 1127126"/>
                <a:gd name="connsiteX521" fmla="*/ 919200 w 956683"/>
                <a:gd name="connsiteY521" fmla="*/ 871669 h 1127126"/>
                <a:gd name="connsiteX522" fmla="*/ 916701 w 956683"/>
                <a:gd name="connsiteY522" fmla="*/ 874800 h 1127126"/>
                <a:gd name="connsiteX523" fmla="*/ 922949 w 956683"/>
                <a:gd name="connsiteY523" fmla="*/ 852885 h 1127126"/>
                <a:gd name="connsiteX524" fmla="*/ 926697 w 956683"/>
                <a:gd name="connsiteY524" fmla="*/ 815318 h 1127126"/>
                <a:gd name="connsiteX525" fmla="*/ 44138 w 956683"/>
                <a:gd name="connsiteY525" fmla="*/ 807867 h 1127126"/>
                <a:gd name="connsiteX526" fmla="*/ 44131 w 956683"/>
                <a:gd name="connsiteY526" fmla="*/ 808662 h 1127126"/>
                <a:gd name="connsiteX527" fmla="*/ 39543 w 956683"/>
                <a:gd name="connsiteY527" fmla="*/ 887060 h 1127126"/>
                <a:gd name="connsiteX528" fmla="*/ 37559 w 956683"/>
                <a:gd name="connsiteY528" fmla="*/ 905926 h 1127126"/>
                <a:gd name="connsiteX529" fmla="*/ 37559 w 956683"/>
                <a:gd name="connsiteY529" fmla="*/ 909685 h 1127126"/>
                <a:gd name="connsiteX530" fmla="*/ 35832 w 956683"/>
                <a:gd name="connsiteY530" fmla="*/ 930238 h 1127126"/>
                <a:gd name="connsiteX531" fmla="*/ 40597 w 956683"/>
                <a:gd name="connsiteY531" fmla="*/ 837234 h 1127126"/>
                <a:gd name="connsiteX532" fmla="*/ 48036 w 956683"/>
                <a:gd name="connsiteY532" fmla="*/ 806303 h 1127126"/>
                <a:gd name="connsiteX533" fmla="*/ 47992 w 956683"/>
                <a:gd name="connsiteY533" fmla="*/ 811429 h 1127126"/>
                <a:gd name="connsiteX534" fmla="*/ 44601 w 956683"/>
                <a:gd name="connsiteY534" fmla="*/ 855180 h 1127126"/>
                <a:gd name="connsiteX535" fmla="*/ 38765 w 956683"/>
                <a:gd name="connsiteY535" fmla="*/ 900346 h 1127126"/>
                <a:gd name="connsiteX536" fmla="*/ 39543 w 956683"/>
                <a:gd name="connsiteY536" fmla="*/ 887060 h 1127126"/>
                <a:gd name="connsiteX537" fmla="*/ 44314 w 956683"/>
                <a:gd name="connsiteY537" fmla="*/ 787343 h 1127126"/>
                <a:gd name="connsiteX538" fmla="*/ 44227 w 956683"/>
                <a:gd name="connsiteY538" fmla="*/ 797557 h 1127126"/>
                <a:gd name="connsiteX539" fmla="*/ 41315 w 956683"/>
                <a:gd name="connsiteY539" fmla="*/ 823228 h 1127126"/>
                <a:gd name="connsiteX540" fmla="*/ 40597 w 956683"/>
                <a:gd name="connsiteY540" fmla="*/ 837234 h 1127126"/>
                <a:gd name="connsiteX541" fmla="*/ 30047 w 956683"/>
                <a:gd name="connsiteY541" fmla="*/ 924722 h 1127126"/>
                <a:gd name="connsiteX542" fmla="*/ 23902 w 956683"/>
                <a:gd name="connsiteY542" fmla="*/ 1013907 h 1127126"/>
                <a:gd name="connsiteX543" fmla="*/ 30472 w 956683"/>
                <a:gd name="connsiteY543" fmla="*/ 911317 h 1127126"/>
                <a:gd name="connsiteX544" fmla="*/ 37559 w 956683"/>
                <a:gd name="connsiteY544" fmla="*/ 857059 h 1127126"/>
                <a:gd name="connsiteX545" fmla="*/ 49824 w 956683"/>
                <a:gd name="connsiteY545" fmla="*/ 760712 h 1127126"/>
                <a:gd name="connsiteX546" fmla="*/ 48888 w 956683"/>
                <a:gd name="connsiteY546" fmla="*/ 798208 h 1127126"/>
                <a:gd name="connsiteX547" fmla="*/ 48826 w 956683"/>
                <a:gd name="connsiteY547" fmla="*/ 798794 h 1127126"/>
                <a:gd name="connsiteX548" fmla="*/ 48036 w 956683"/>
                <a:gd name="connsiteY548" fmla="*/ 806303 h 1127126"/>
                <a:gd name="connsiteX549" fmla="*/ 48320 w 956683"/>
                <a:gd name="connsiteY549" fmla="*/ 773184 h 1127126"/>
                <a:gd name="connsiteX550" fmla="*/ 48429 w 956683"/>
                <a:gd name="connsiteY550" fmla="*/ 760511 h 1127126"/>
                <a:gd name="connsiteX551" fmla="*/ 48320 w 956683"/>
                <a:gd name="connsiteY551" fmla="*/ 773184 h 1127126"/>
                <a:gd name="connsiteX552" fmla="*/ 44138 w 956683"/>
                <a:gd name="connsiteY552" fmla="*/ 807867 h 1127126"/>
                <a:gd name="connsiteX553" fmla="*/ 44227 w 956683"/>
                <a:gd name="connsiteY553" fmla="*/ 797557 h 1127126"/>
                <a:gd name="connsiteX554" fmla="*/ 53321 w 956683"/>
                <a:gd name="connsiteY554" fmla="*/ 756058 h 1127126"/>
                <a:gd name="connsiteX555" fmla="*/ 52582 w 956683"/>
                <a:gd name="connsiteY555" fmla="*/ 785637 h 1127126"/>
                <a:gd name="connsiteX556" fmla="*/ 45070 w 956683"/>
                <a:gd name="connsiteY556" fmla="*/ 894649 h 1127126"/>
                <a:gd name="connsiteX557" fmla="*/ 42124 w 956683"/>
                <a:gd name="connsiteY557" fmla="*/ 922176 h 1127126"/>
                <a:gd name="connsiteX558" fmla="*/ 47887 w 956683"/>
                <a:gd name="connsiteY558" fmla="*/ 823698 h 1127126"/>
                <a:gd name="connsiteX559" fmla="*/ 47992 w 956683"/>
                <a:gd name="connsiteY559" fmla="*/ 811429 h 1127126"/>
                <a:gd name="connsiteX560" fmla="*/ 48826 w 956683"/>
                <a:gd name="connsiteY560" fmla="*/ 800674 h 1127126"/>
                <a:gd name="connsiteX561" fmla="*/ 48888 w 956683"/>
                <a:gd name="connsiteY561" fmla="*/ 798208 h 1127126"/>
                <a:gd name="connsiteX562" fmla="*/ 49876 w 956683"/>
                <a:gd name="connsiteY562" fmla="*/ 729943 h 1127126"/>
                <a:gd name="connsiteX563" fmla="*/ 50235 w 956683"/>
                <a:gd name="connsiteY563" fmla="*/ 744288 h 1127126"/>
                <a:gd name="connsiteX564" fmla="*/ 50225 w 956683"/>
                <a:gd name="connsiteY564" fmla="*/ 744682 h 1127126"/>
                <a:gd name="connsiteX565" fmla="*/ 48429 w 956683"/>
                <a:gd name="connsiteY565" fmla="*/ 760511 h 1127126"/>
                <a:gd name="connsiteX566" fmla="*/ 48576 w 956683"/>
                <a:gd name="connsiteY566" fmla="*/ 743359 h 1127126"/>
                <a:gd name="connsiteX567" fmla="*/ 53612 w 956683"/>
                <a:gd name="connsiteY567" fmla="*/ 714098 h 1127126"/>
                <a:gd name="connsiteX568" fmla="*/ 53926 w 956683"/>
                <a:gd name="connsiteY568" fmla="*/ 726694 h 1127126"/>
                <a:gd name="connsiteX569" fmla="*/ 49824 w 956683"/>
                <a:gd name="connsiteY569" fmla="*/ 760712 h 1127126"/>
                <a:gd name="connsiteX570" fmla="*/ 50225 w 956683"/>
                <a:gd name="connsiteY570" fmla="*/ 744682 h 1127126"/>
                <a:gd name="connsiteX571" fmla="*/ 53521 w 956683"/>
                <a:gd name="connsiteY571" fmla="*/ 715625 h 1127126"/>
                <a:gd name="connsiteX572" fmla="*/ 918339 w 956683"/>
                <a:gd name="connsiteY572" fmla="*/ 696355 h 1127126"/>
                <a:gd name="connsiteX573" fmla="*/ 919200 w 956683"/>
                <a:gd name="connsiteY573" fmla="*/ 721400 h 1127126"/>
                <a:gd name="connsiteX574" fmla="*/ 919200 w 956683"/>
                <a:gd name="connsiteY574" fmla="*/ 758967 h 1127126"/>
                <a:gd name="connsiteX575" fmla="*/ 924933 w 956683"/>
                <a:gd name="connsiteY575" fmla="*/ 790568 h 1127126"/>
                <a:gd name="connsiteX576" fmla="*/ 921990 w 956683"/>
                <a:gd name="connsiteY576" fmla="*/ 824491 h 1127126"/>
                <a:gd name="connsiteX577" fmla="*/ 915452 w 956683"/>
                <a:gd name="connsiteY577" fmla="*/ 758967 h 1127126"/>
                <a:gd name="connsiteX578" fmla="*/ 915452 w 956683"/>
                <a:gd name="connsiteY578" fmla="*/ 738305 h 1127126"/>
                <a:gd name="connsiteX579" fmla="*/ 915452 w 956683"/>
                <a:gd name="connsiteY579" fmla="*/ 687590 h 1127126"/>
                <a:gd name="connsiteX580" fmla="*/ 915452 w 956683"/>
                <a:gd name="connsiteY580" fmla="*/ 717643 h 1127126"/>
                <a:gd name="connsiteX581" fmla="*/ 915452 w 956683"/>
                <a:gd name="connsiteY581" fmla="*/ 738305 h 1127126"/>
                <a:gd name="connsiteX582" fmla="*/ 911704 w 956683"/>
                <a:gd name="connsiteY582" fmla="*/ 792778 h 1127126"/>
                <a:gd name="connsiteX583" fmla="*/ 907956 w 956683"/>
                <a:gd name="connsiteY583" fmla="*/ 845372 h 1127126"/>
                <a:gd name="connsiteX584" fmla="*/ 906550 w 956683"/>
                <a:gd name="connsiteY584" fmla="*/ 869791 h 1127126"/>
                <a:gd name="connsiteX585" fmla="*/ 906845 w 956683"/>
                <a:gd name="connsiteY585" fmla="*/ 874919 h 1127126"/>
                <a:gd name="connsiteX586" fmla="*/ 903050 w 956683"/>
                <a:gd name="connsiteY586" fmla="*/ 874104 h 1127126"/>
                <a:gd name="connsiteX587" fmla="*/ 902802 w 956683"/>
                <a:gd name="connsiteY587" fmla="*/ 869791 h 1127126"/>
                <a:gd name="connsiteX588" fmla="*/ 904207 w 956683"/>
                <a:gd name="connsiteY588" fmla="*/ 845372 h 1127126"/>
                <a:gd name="connsiteX589" fmla="*/ 907956 w 956683"/>
                <a:gd name="connsiteY589" fmla="*/ 792778 h 1127126"/>
                <a:gd name="connsiteX590" fmla="*/ 915452 w 956683"/>
                <a:gd name="connsiteY590" fmla="*/ 687590 h 1127126"/>
                <a:gd name="connsiteX591" fmla="*/ 57116 w 956683"/>
                <a:gd name="connsiteY591" fmla="*/ 655229 h 1127126"/>
                <a:gd name="connsiteX592" fmla="*/ 53612 w 956683"/>
                <a:gd name="connsiteY592" fmla="*/ 714098 h 1127126"/>
                <a:gd name="connsiteX593" fmla="*/ 53161 w 956683"/>
                <a:gd name="connsiteY593" fmla="*/ 696045 h 1127126"/>
                <a:gd name="connsiteX594" fmla="*/ 58759 w 956683"/>
                <a:gd name="connsiteY594" fmla="*/ 627629 h 1127126"/>
                <a:gd name="connsiteX595" fmla="*/ 58685 w 956683"/>
                <a:gd name="connsiteY595" fmla="*/ 639035 h 1127126"/>
                <a:gd name="connsiteX596" fmla="*/ 57116 w 956683"/>
                <a:gd name="connsiteY596" fmla="*/ 655229 h 1127126"/>
                <a:gd name="connsiteX597" fmla="*/ 48826 w 956683"/>
                <a:gd name="connsiteY597" fmla="*/ 618361 h 1127126"/>
                <a:gd name="connsiteX598" fmla="*/ 52582 w 956683"/>
                <a:gd name="connsiteY598" fmla="*/ 672866 h 1127126"/>
                <a:gd name="connsiteX599" fmla="*/ 53161 w 956683"/>
                <a:gd name="connsiteY599" fmla="*/ 696045 h 1127126"/>
                <a:gd name="connsiteX600" fmla="*/ 49876 w 956683"/>
                <a:gd name="connsiteY600" fmla="*/ 729943 h 1127126"/>
                <a:gd name="connsiteX601" fmla="*/ 48826 w 956683"/>
                <a:gd name="connsiteY601" fmla="*/ 687903 h 1127126"/>
                <a:gd name="connsiteX602" fmla="*/ 939622 w 956683"/>
                <a:gd name="connsiteY602" fmla="*/ 616212 h 1127126"/>
                <a:gd name="connsiteX603" fmla="*/ 941062 w 956683"/>
                <a:gd name="connsiteY603" fmla="*/ 658080 h 1127126"/>
                <a:gd name="connsiteX604" fmla="*/ 934193 w 956683"/>
                <a:gd name="connsiteY604" fmla="*/ 762724 h 1127126"/>
                <a:gd name="connsiteX605" fmla="*/ 926878 w 956683"/>
                <a:gd name="connsiteY605" fmla="*/ 814051 h 1127126"/>
                <a:gd name="connsiteX606" fmla="*/ 926697 w 956683"/>
                <a:gd name="connsiteY606" fmla="*/ 800291 h 1127126"/>
                <a:gd name="connsiteX607" fmla="*/ 924933 w 956683"/>
                <a:gd name="connsiteY607" fmla="*/ 790568 h 1127126"/>
                <a:gd name="connsiteX608" fmla="*/ 926697 w 956683"/>
                <a:gd name="connsiteY608" fmla="*/ 770238 h 1127126"/>
                <a:gd name="connsiteX609" fmla="*/ 937942 w 956683"/>
                <a:gd name="connsiteY609" fmla="*/ 665049 h 1127126"/>
                <a:gd name="connsiteX610" fmla="*/ 43593 w 956683"/>
                <a:gd name="connsiteY610" fmla="*/ 611961 h 1127126"/>
                <a:gd name="connsiteX611" fmla="*/ 48826 w 956683"/>
                <a:gd name="connsiteY611" fmla="*/ 687903 h 1127126"/>
                <a:gd name="connsiteX612" fmla="*/ 48826 w 956683"/>
                <a:gd name="connsiteY612" fmla="*/ 714216 h 1127126"/>
                <a:gd name="connsiteX613" fmla="*/ 48576 w 956683"/>
                <a:gd name="connsiteY613" fmla="*/ 743359 h 1127126"/>
                <a:gd name="connsiteX614" fmla="*/ 44314 w 956683"/>
                <a:gd name="connsiteY614" fmla="*/ 787343 h 1127126"/>
                <a:gd name="connsiteX615" fmla="*/ 45070 w 956683"/>
                <a:gd name="connsiteY615" fmla="*/ 699180 h 1127126"/>
                <a:gd name="connsiteX616" fmla="*/ 61001 w 956683"/>
                <a:gd name="connsiteY616" fmla="*/ 604458 h 1127126"/>
                <a:gd name="connsiteX617" fmla="*/ 60094 w 956683"/>
                <a:gd name="connsiteY617" fmla="*/ 691662 h 1127126"/>
                <a:gd name="connsiteX618" fmla="*/ 53321 w 956683"/>
                <a:gd name="connsiteY618" fmla="*/ 756058 h 1127126"/>
                <a:gd name="connsiteX619" fmla="*/ 53990 w 956683"/>
                <a:gd name="connsiteY619" fmla="*/ 729252 h 1127126"/>
                <a:gd name="connsiteX620" fmla="*/ 53926 w 956683"/>
                <a:gd name="connsiteY620" fmla="*/ 726694 h 1127126"/>
                <a:gd name="connsiteX621" fmla="*/ 56338 w 956683"/>
                <a:gd name="connsiteY621" fmla="*/ 706698 h 1127126"/>
                <a:gd name="connsiteX622" fmla="*/ 943611 w 956683"/>
                <a:gd name="connsiteY622" fmla="*/ 594986 h 1127126"/>
                <a:gd name="connsiteX623" fmla="*/ 945438 w 956683"/>
                <a:gd name="connsiteY623" fmla="*/ 646266 h 1127126"/>
                <a:gd name="connsiteX624" fmla="*/ 941690 w 956683"/>
                <a:gd name="connsiteY624" fmla="*/ 751454 h 1127126"/>
                <a:gd name="connsiteX625" fmla="*/ 934193 w 956683"/>
                <a:gd name="connsiteY625" fmla="*/ 804048 h 1127126"/>
                <a:gd name="connsiteX626" fmla="*/ 934193 w 956683"/>
                <a:gd name="connsiteY626" fmla="*/ 830345 h 1127126"/>
                <a:gd name="connsiteX627" fmla="*/ 934193 w 956683"/>
                <a:gd name="connsiteY627" fmla="*/ 852885 h 1127126"/>
                <a:gd name="connsiteX628" fmla="*/ 930445 w 956683"/>
                <a:gd name="connsiteY628" fmla="*/ 894209 h 1127126"/>
                <a:gd name="connsiteX629" fmla="*/ 904207 w 956683"/>
                <a:gd name="connsiteY629" fmla="*/ 928020 h 1127126"/>
                <a:gd name="connsiteX630" fmla="*/ 829242 w 956683"/>
                <a:gd name="connsiteY630" fmla="*/ 995641 h 1127126"/>
                <a:gd name="connsiteX631" fmla="*/ 816742 w 956683"/>
                <a:gd name="connsiteY631" fmla="*/ 1004040 h 1127126"/>
                <a:gd name="connsiteX632" fmla="*/ 833551 w 956683"/>
                <a:gd name="connsiteY632" fmla="*/ 986193 h 1127126"/>
                <a:gd name="connsiteX633" fmla="*/ 847515 w 956683"/>
                <a:gd name="connsiteY633" fmla="*/ 975918 h 1127126"/>
                <a:gd name="connsiteX634" fmla="*/ 881718 w 956683"/>
                <a:gd name="connsiteY634" fmla="*/ 943047 h 1127126"/>
                <a:gd name="connsiteX635" fmla="*/ 911704 w 956683"/>
                <a:gd name="connsiteY635" fmla="*/ 912993 h 1127126"/>
                <a:gd name="connsiteX636" fmla="*/ 930445 w 956683"/>
                <a:gd name="connsiteY636" fmla="*/ 879182 h 1127126"/>
                <a:gd name="connsiteX637" fmla="*/ 930445 w 956683"/>
                <a:gd name="connsiteY637" fmla="*/ 830345 h 1127126"/>
                <a:gd name="connsiteX638" fmla="*/ 934193 w 956683"/>
                <a:gd name="connsiteY638" fmla="*/ 781508 h 1127126"/>
                <a:gd name="connsiteX639" fmla="*/ 941690 w 956683"/>
                <a:gd name="connsiteY639" fmla="*/ 676319 h 1127126"/>
                <a:gd name="connsiteX640" fmla="*/ 941062 w 956683"/>
                <a:gd name="connsiteY640" fmla="*/ 658080 h 1127126"/>
                <a:gd name="connsiteX641" fmla="*/ 941221 w 956683"/>
                <a:gd name="connsiteY641" fmla="*/ 655657 h 1127126"/>
                <a:gd name="connsiteX642" fmla="*/ 58971 w 956683"/>
                <a:gd name="connsiteY642" fmla="*/ 594721 h 1127126"/>
                <a:gd name="connsiteX643" fmla="*/ 60094 w 956683"/>
                <a:gd name="connsiteY643" fmla="*/ 605204 h 1127126"/>
                <a:gd name="connsiteX644" fmla="*/ 58759 w 956683"/>
                <a:gd name="connsiteY644" fmla="*/ 627629 h 1127126"/>
                <a:gd name="connsiteX645" fmla="*/ 40041 w 956683"/>
                <a:gd name="connsiteY645" fmla="*/ 417889 h 1127126"/>
                <a:gd name="connsiteX646" fmla="*/ 48826 w 956683"/>
                <a:gd name="connsiteY646" fmla="*/ 499951 h 1127126"/>
                <a:gd name="connsiteX647" fmla="*/ 48826 w 956683"/>
                <a:gd name="connsiteY647" fmla="*/ 618361 h 1127126"/>
                <a:gd name="connsiteX648" fmla="*/ 45070 w 956683"/>
                <a:gd name="connsiteY648" fmla="*/ 563855 h 1127126"/>
                <a:gd name="connsiteX649" fmla="*/ 41315 w 956683"/>
                <a:gd name="connsiteY649" fmla="*/ 454843 h 1127126"/>
                <a:gd name="connsiteX650" fmla="*/ 44990 w 956683"/>
                <a:gd name="connsiteY650" fmla="*/ 416917 h 1127126"/>
                <a:gd name="connsiteX651" fmla="*/ 52113 w 956683"/>
                <a:gd name="connsiteY651" fmla="*/ 477397 h 1127126"/>
                <a:gd name="connsiteX652" fmla="*/ 59191 w 956683"/>
                <a:gd name="connsiteY652" fmla="*/ 560763 h 1127126"/>
                <a:gd name="connsiteX653" fmla="*/ 58971 w 956683"/>
                <a:gd name="connsiteY653" fmla="*/ 594721 h 1127126"/>
                <a:gd name="connsiteX654" fmla="*/ 48826 w 956683"/>
                <a:gd name="connsiteY654" fmla="*/ 499951 h 1127126"/>
                <a:gd name="connsiteX655" fmla="*/ 48826 w 956683"/>
                <a:gd name="connsiteY655" fmla="*/ 492433 h 1127126"/>
                <a:gd name="connsiteX656" fmla="*/ 919380 w 956683"/>
                <a:gd name="connsiteY656" fmla="*/ 387052 h 1127126"/>
                <a:gd name="connsiteX657" fmla="*/ 915452 w 956683"/>
                <a:gd name="connsiteY657" fmla="*/ 477213 h 1127126"/>
                <a:gd name="connsiteX658" fmla="*/ 915452 w 956683"/>
                <a:gd name="connsiteY658" fmla="*/ 503510 h 1127126"/>
                <a:gd name="connsiteX659" fmla="*/ 915452 w 956683"/>
                <a:gd name="connsiteY659" fmla="*/ 612455 h 1127126"/>
                <a:gd name="connsiteX660" fmla="*/ 915452 w 956683"/>
                <a:gd name="connsiteY660" fmla="*/ 661292 h 1127126"/>
                <a:gd name="connsiteX661" fmla="*/ 911704 w 956683"/>
                <a:gd name="connsiteY661" fmla="*/ 556104 h 1127126"/>
                <a:gd name="connsiteX662" fmla="*/ 915452 w 956683"/>
                <a:gd name="connsiteY662" fmla="*/ 447159 h 1127126"/>
                <a:gd name="connsiteX663" fmla="*/ 924335 w 956683"/>
                <a:gd name="connsiteY663" fmla="*/ 362195 h 1127126"/>
                <a:gd name="connsiteX664" fmla="*/ 922949 w 956683"/>
                <a:gd name="connsiteY664" fmla="*/ 465943 h 1127126"/>
                <a:gd name="connsiteX665" fmla="*/ 919200 w 956683"/>
                <a:gd name="connsiteY665" fmla="*/ 683833 h 1127126"/>
                <a:gd name="connsiteX666" fmla="*/ 918339 w 956683"/>
                <a:gd name="connsiteY666" fmla="*/ 696355 h 1127126"/>
                <a:gd name="connsiteX667" fmla="*/ 915452 w 956683"/>
                <a:gd name="connsiteY667" fmla="*/ 612455 h 1127126"/>
                <a:gd name="connsiteX668" fmla="*/ 915452 w 956683"/>
                <a:gd name="connsiteY668" fmla="*/ 503510 h 1127126"/>
                <a:gd name="connsiteX669" fmla="*/ 922949 w 956683"/>
                <a:gd name="connsiteY669" fmla="*/ 398322 h 1127126"/>
                <a:gd name="connsiteX670" fmla="*/ 33432 w 956683"/>
                <a:gd name="connsiteY670" fmla="*/ 350085 h 1127126"/>
                <a:gd name="connsiteX671" fmla="*/ 37559 w 956683"/>
                <a:gd name="connsiteY671" fmla="*/ 394698 h 1127126"/>
                <a:gd name="connsiteX672" fmla="*/ 39013 w 956683"/>
                <a:gd name="connsiteY672" fmla="*/ 408279 h 1127126"/>
                <a:gd name="connsiteX673" fmla="*/ 41315 w 956683"/>
                <a:gd name="connsiteY673" fmla="*/ 477397 h 1127126"/>
                <a:gd name="connsiteX674" fmla="*/ 43593 w 956683"/>
                <a:gd name="connsiteY674" fmla="*/ 611961 h 1127126"/>
                <a:gd name="connsiteX675" fmla="*/ 41315 w 956683"/>
                <a:gd name="connsiteY675" fmla="*/ 578891 h 1127126"/>
                <a:gd name="connsiteX676" fmla="*/ 37559 w 956683"/>
                <a:gd name="connsiteY676" fmla="*/ 469879 h 1127126"/>
                <a:gd name="connsiteX677" fmla="*/ 36636 w 956683"/>
                <a:gd name="connsiteY677" fmla="*/ 337843 h 1127126"/>
                <a:gd name="connsiteX678" fmla="*/ 37699 w 956683"/>
                <a:gd name="connsiteY678" fmla="*/ 349892 h 1127126"/>
                <a:gd name="connsiteX679" fmla="*/ 40041 w 956683"/>
                <a:gd name="connsiteY679" fmla="*/ 417889 h 1127126"/>
                <a:gd name="connsiteX680" fmla="*/ 39013 w 956683"/>
                <a:gd name="connsiteY680" fmla="*/ 408279 h 1127126"/>
                <a:gd name="connsiteX681" fmla="*/ 37559 w 956683"/>
                <a:gd name="connsiteY681" fmla="*/ 364626 h 1127126"/>
                <a:gd name="connsiteX682" fmla="*/ 925015 w 956683"/>
                <a:gd name="connsiteY682" fmla="*/ 273288 h 1127126"/>
                <a:gd name="connsiteX683" fmla="*/ 926791 w 956683"/>
                <a:gd name="connsiteY683" fmla="*/ 298205 h 1127126"/>
                <a:gd name="connsiteX684" fmla="*/ 924335 w 956683"/>
                <a:gd name="connsiteY684" fmla="*/ 362195 h 1127126"/>
                <a:gd name="connsiteX685" fmla="*/ 924354 w 956683"/>
                <a:gd name="connsiteY685" fmla="*/ 360755 h 1127126"/>
                <a:gd name="connsiteX686" fmla="*/ 923659 w 956683"/>
                <a:gd name="connsiteY686" fmla="*/ 308759 h 1127126"/>
                <a:gd name="connsiteX687" fmla="*/ 928331 w 956683"/>
                <a:gd name="connsiteY687" fmla="*/ 258071 h 1127126"/>
                <a:gd name="connsiteX688" fmla="*/ 934193 w 956683"/>
                <a:gd name="connsiteY688" fmla="*/ 334458 h 1127126"/>
                <a:gd name="connsiteX689" fmla="*/ 937942 w 956683"/>
                <a:gd name="connsiteY689" fmla="*/ 432132 h 1127126"/>
                <a:gd name="connsiteX690" fmla="*/ 941690 w 956683"/>
                <a:gd name="connsiteY690" fmla="*/ 541077 h 1127126"/>
                <a:gd name="connsiteX691" fmla="*/ 941953 w 956683"/>
                <a:gd name="connsiteY691" fmla="*/ 548459 h 1127126"/>
                <a:gd name="connsiteX692" fmla="*/ 939622 w 956683"/>
                <a:gd name="connsiteY692" fmla="*/ 616212 h 1127126"/>
                <a:gd name="connsiteX693" fmla="*/ 937942 w 956683"/>
                <a:gd name="connsiteY693" fmla="*/ 567374 h 1127126"/>
                <a:gd name="connsiteX694" fmla="*/ 934193 w 956683"/>
                <a:gd name="connsiteY694" fmla="*/ 458429 h 1127126"/>
                <a:gd name="connsiteX695" fmla="*/ 930445 w 956683"/>
                <a:gd name="connsiteY695" fmla="*/ 349484 h 1127126"/>
                <a:gd name="connsiteX696" fmla="*/ 926791 w 956683"/>
                <a:gd name="connsiteY696" fmla="*/ 298205 h 1127126"/>
                <a:gd name="connsiteX697" fmla="*/ 919200 w 956683"/>
                <a:gd name="connsiteY697" fmla="*/ 207981 h 1127126"/>
                <a:gd name="connsiteX698" fmla="*/ 922949 w 956683"/>
                <a:gd name="connsiteY698" fmla="*/ 244296 h 1127126"/>
                <a:gd name="connsiteX699" fmla="*/ 922949 w 956683"/>
                <a:gd name="connsiteY699" fmla="*/ 255566 h 1127126"/>
                <a:gd name="connsiteX700" fmla="*/ 923659 w 956683"/>
                <a:gd name="connsiteY700" fmla="*/ 308759 h 1127126"/>
                <a:gd name="connsiteX701" fmla="*/ 922480 w 956683"/>
                <a:gd name="connsiteY701" fmla="*/ 339623 h 1127126"/>
                <a:gd name="connsiteX702" fmla="*/ 919380 w 956683"/>
                <a:gd name="connsiteY702" fmla="*/ 387052 h 1127126"/>
                <a:gd name="connsiteX703" fmla="*/ 920137 w 956683"/>
                <a:gd name="connsiteY703" fmla="*/ 369677 h 1127126"/>
                <a:gd name="connsiteX704" fmla="*/ 919200 w 956683"/>
                <a:gd name="connsiteY704" fmla="*/ 259323 h 1127126"/>
                <a:gd name="connsiteX705" fmla="*/ 922949 w 956683"/>
                <a:gd name="connsiteY705" fmla="*/ 204225 h 1127126"/>
                <a:gd name="connsiteX706" fmla="*/ 926481 w 956683"/>
                <a:gd name="connsiteY706" fmla="*/ 234910 h 1127126"/>
                <a:gd name="connsiteX707" fmla="*/ 925015 w 956683"/>
                <a:gd name="connsiteY707" fmla="*/ 273288 h 1127126"/>
                <a:gd name="connsiteX708" fmla="*/ 922949 w 956683"/>
                <a:gd name="connsiteY708" fmla="*/ 244296 h 1127126"/>
                <a:gd name="connsiteX709" fmla="*/ 922949 w 956683"/>
                <a:gd name="connsiteY709" fmla="*/ 244296 h 1127126"/>
                <a:gd name="connsiteX710" fmla="*/ 30047 w 956683"/>
                <a:gd name="connsiteY710" fmla="*/ 150361 h 1127126"/>
                <a:gd name="connsiteX711" fmla="*/ 33803 w 956683"/>
                <a:gd name="connsiteY711" fmla="*/ 255614 h 1127126"/>
                <a:gd name="connsiteX712" fmla="*/ 36636 w 956683"/>
                <a:gd name="connsiteY712" fmla="*/ 337843 h 1127126"/>
                <a:gd name="connsiteX713" fmla="*/ 30685 w 956683"/>
                <a:gd name="connsiteY713" fmla="*/ 270362 h 1127126"/>
                <a:gd name="connsiteX714" fmla="*/ 30047 w 956683"/>
                <a:gd name="connsiteY714" fmla="*/ 251855 h 1127126"/>
                <a:gd name="connsiteX715" fmla="*/ 30258 w 956683"/>
                <a:gd name="connsiteY715" fmla="*/ 141016 h 1127126"/>
                <a:gd name="connsiteX716" fmla="*/ 33926 w 956683"/>
                <a:gd name="connsiteY716" fmla="*/ 161577 h 1127126"/>
                <a:gd name="connsiteX717" fmla="*/ 37559 w 956683"/>
                <a:gd name="connsiteY717" fmla="*/ 270650 h 1127126"/>
                <a:gd name="connsiteX718" fmla="*/ 44990 w 956683"/>
                <a:gd name="connsiteY718" fmla="*/ 416917 h 1127126"/>
                <a:gd name="connsiteX719" fmla="*/ 39495 w 956683"/>
                <a:gd name="connsiteY719" fmla="*/ 370265 h 1127126"/>
                <a:gd name="connsiteX720" fmla="*/ 37699 w 956683"/>
                <a:gd name="connsiteY720" fmla="*/ 349892 h 1127126"/>
                <a:gd name="connsiteX721" fmla="*/ 33803 w 956683"/>
                <a:gd name="connsiteY721" fmla="*/ 236819 h 1127126"/>
                <a:gd name="connsiteX722" fmla="*/ 29357 w 956683"/>
                <a:gd name="connsiteY722" fmla="*/ 113212 h 1127126"/>
                <a:gd name="connsiteX723" fmla="*/ 31456 w 956683"/>
                <a:gd name="connsiteY723" fmla="*/ 120759 h 1127126"/>
                <a:gd name="connsiteX724" fmla="*/ 41315 w 956683"/>
                <a:gd name="connsiteY724" fmla="*/ 169156 h 1127126"/>
                <a:gd name="connsiteX725" fmla="*/ 56338 w 956683"/>
                <a:gd name="connsiteY725" fmla="*/ 274409 h 1127126"/>
                <a:gd name="connsiteX726" fmla="*/ 66197 w 956683"/>
                <a:gd name="connsiteY726" fmla="*/ 490554 h 1127126"/>
                <a:gd name="connsiteX727" fmla="*/ 61001 w 956683"/>
                <a:gd name="connsiteY727" fmla="*/ 604458 h 1127126"/>
                <a:gd name="connsiteX728" fmla="*/ 61209 w 956683"/>
                <a:gd name="connsiteY728" fmla="*/ 584529 h 1127126"/>
                <a:gd name="connsiteX729" fmla="*/ 59191 w 956683"/>
                <a:gd name="connsiteY729" fmla="*/ 560763 h 1127126"/>
                <a:gd name="connsiteX730" fmla="*/ 60094 w 956683"/>
                <a:gd name="connsiteY730" fmla="*/ 421011 h 1127126"/>
                <a:gd name="connsiteX731" fmla="*/ 41315 w 956683"/>
                <a:gd name="connsiteY731" fmla="*/ 202988 h 1127126"/>
                <a:gd name="connsiteX732" fmla="*/ 33926 w 956683"/>
                <a:gd name="connsiteY732" fmla="*/ 161577 h 1127126"/>
                <a:gd name="connsiteX733" fmla="*/ 33803 w 956683"/>
                <a:gd name="connsiteY733" fmla="*/ 157879 h 1127126"/>
                <a:gd name="connsiteX734" fmla="*/ 29817 w 956683"/>
                <a:gd name="connsiteY734" fmla="*/ 127960 h 1127126"/>
                <a:gd name="connsiteX735" fmla="*/ 25163 w 956683"/>
                <a:gd name="connsiteY735" fmla="*/ 112461 h 1127126"/>
                <a:gd name="connsiteX736" fmla="*/ 29364 w 956683"/>
                <a:gd name="connsiteY736" fmla="*/ 136009 h 1127126"/>
                <a:gd name="connsiteX737" fmla="*/ 30047 w 956683"/>
                <a:gd name="connsiteY737" fmla="*/ 142843 h 1127126"/>
                <a:gd name="connsiteX738" fmla="*/ 30047 w 956683"/>
                <a:gd name="connsiteY738" fmla="*/ 150361 h 1127126"/>
                <a:gd name="connsiteX739" fmla="*/ 24897 w 956683"/>
                <a:gd name="connsiteY739" fmla="*/ 114282 h 1127126"/>
                <a:gd name="connsiteX740" fmla="*/ 922949 w 956683"/>
                <a:gd name="connsiteY740" fmla="*/ 105298 h 1127126"/>
                <a:gd name="connsiteX741" fmla="*/ 926697 w 956683"/>
                <a:gd name="connsiteY741" fmla="*/ 131595 h 1127126"/>
                <a:gd name="connsiteX742" fmla="*/ 927946 w 956683"/>
                <a:gd name="connsiteY742" fmla="*/ 140360 h 1127126"/>
                <a:gd name="connsiteX743" fmla="*/ 930445 w 956683"/>
                <a:gd name="connsiteY743" fmla="*/ 202972 h 1127126"/>
                <a:gd name="connsiteX744" fmla="*/ 928331 w 956683"/>
                <a:gd name="connsiteY744" fmla="*/ 258071 h 1127126"/>
                <a:gd name="connsiteX745" fmla="*/ 926697 w 956683"/>
                <a:gd name="connsiteY745" fmla="*/ 236783 h 1127126"/>
                <a:gd name="connsiteX746" fmla="*/ 926481 w 956683"/>
                <a:gd name="connsiteY746" fmla="*/ 234910 h 1127126"/>
                <a:gd name="connsiteX747" fmla="*/ 926697 w 956683"/>
                <a:gd name="connsiteY747" fmla="*/ 229269 h 1127126"/>
                <a:gd name="connsiteX748" fmla="*/ 922949 w 956683"/>
                <a:gd name="connsiteY748" fmla="*/ 124081 h 1127126"/>
                <a:gd name="connsiteX749" fmla="*/ 26516 w 956683"/>
                <a:gd name="connsiteY749" fmla="*/ 103177 h 1127126"/>
                <a:gd name="connsiteX750" fmla="*/ 29817 w 956683"/>
                <a:gd name="connsiteY750" fmla="*/ 127960 h 1127126"/>
                <a:gd name="connsiteX751" fmla="*/ 30047 w 956683"/>
                <a:gd name="connsiteY751" fmla="*/ 135325 h 1127126"/>
                <a:gd name="connsiteX752" fmla="*/ 30258 w 956683"/>
                <a:gd name="connsiteY752" fmla="*/ 141016 h 1127126"/>
                <a:gd name="connsiteX753" fmla="*/ 29364 w 956683"/>
                <a:gd name="connsiteY753" fmla="*/ 136009 h 1127126"/>
                <a:gd name="connsiteX754" fmla="*/ 26260 w 956683"/>
                <a:gd name="connsiteY754" fmla="*/ 104934 h 1127126"/>
                <a:gd name="connsiteX755" fmla="*/ 26470 w 956683"/>
                <a:gd name="connsiteY755" fmla="*/ 102830 h 1127126"/>
                <a:gd name="connsiteX756" fmla="*/ 26533 w 956683"/>
                <a:gd name="connsiteY756" fmla="*/ 103058 h 1127126"/>
                <a:gd name="connsiteX757" fmla="*/ 26516 w 956683"/>
                <a:gd name="connsiteY757" fmla="*/ 103177 h 1127126"/>
                <a:gd name="connsiteX758" fmla="*/ 22536 w 956683"/>
                <a:gd name="connsiteY758" fmla="*/ 97735 h 1127126"/>
                <a:gd name="connsiteX759" fmla="*/ 24897 w 956683"/>
                <a:gd name="connsiteY759" fmla="*/ 114282 h 1127126"/>
                <a:gd name="connsiteX760" fmla="*/ 23475 w 956683"/>
                <a:gd name="connsiteY760" fmla="*/ 124048 h 1127126"/>
                <a:gd name="connsiteX761" fmla="*/ 22536 w 956683"/>
                <a:gd name="connsiteY761" fmla="*/ 169156 h 1127126"/>
                <a:gd name="connsiteX762" fmla="*/ 30047 w 956683"/>
                <a:gd name="connsiteY762" fmla="*/ 263132 h 1127126"/>
                <a:gd name="connsiteX763" fmla="*/ 30685 w 956683"/>
                <a:gd name="connsiteY763" fmla="*/ 270362 h 1127126"/>
                <a:gd name="connsiteX764" fmla="*/ 33432 w 956683"/>
                <a:gd name="connsiteY764" fmla="*/ 350085 h 1127126"/>
                <a:gd name="connsiteX765" fmla="*/ 18780 w 956683"/>
                <a:gd name="connsiteY765" fmla="*/ 191711 h 1127126"/>
                <a:gd name="connsiteX766" fmla="*/ 22536 w 956683"/>
                <a:gd name="connsiteY766" fmla="*/ 97735 h 1127126"/>
                <a:gd name="connsiteX767" fmla="*/ 23431 w 956683"/>
                <a:gd name="connsiteY767" fmla="*/ 91907 h 1127126"/>
                <a:gd name="connsiteX768" fmla="*/ 25814 w 956683"/>
                <a:gd name="connsiteY768" fmla="*/ 100473 h 1127126"/>
                <a:gd name="connsiteX769" fmla="*/ 26260 w 956683"/>
                <a:gd name="connsiteY769" fmla="*/ 104934 h 1127126"/>
                <a:gd name="connsiteX770" fmla="*/ 25163 w 956683"/>
                <a:gd name="connsiteY770" fmla="*/ 112461 h 1127126"/>
                <a:gd name="connsiteX771" fmla="*/ 22536 w 956683"/>
                <a:gd name="connsiteY771" fmla="*/ 97735 h 1127126"/>
                <a:gd name="connsiteX772" fmla="*/ 28498 w 956683"/>
                <a:gd name="connsiteY772" fmla="*/ 89572 h 1127126"/>
                <a:gd name="connsiteX773" fmla="*/ 28639 w 956683"/>
                <a:gd name="connsiteY773" fmla="*/ 90217 h 1127126"/>
                <a:gd name="connsiteX774" fmla="*/ 29357 w 956683"/>
                <a:gd name="connsiteY774" fmla="*/ 113212 h 1127126"/>
                <a:gd name="connsiteX775" fmla="*/ 26533 w 956683"/>
                <a:gd name="connsiteY775" fmla="*/ 103058 h 1127126"/>
                <a:gd name="connsiteX776" fmla="*/ 24279 w 956683"/>
                <a:gd name="connsiteY776" fmla="*/ 86390 h 1127126"/>
                <a:gd name="connsiteX777" fmla="*/ 26291 w 956683"/>
                <a:gd name="connsiteY777" fmla="*/ 101494 h 1127126"/>
                <a:gd name="connsiteX778" fmla="*/ 26470 w 956683"/>
                <a:gd name="connsiteY778" fmla="*/ 102830 h 1127126"/>
                <a:gd name="connsiteX779" fmla="*/ 25814 w 956683"/>
                <a:gd name="connsiteY779" fmla="*/ 100473 h 1127126"/>
                <a:gd name="connsiteX780" fmla="*/ 25353 w 956683"/>
                <a:gd name="connsiteY780" fmla="*/ 95855 h 1127126"/>
                <a:gd name="connsiteX781" fmla="*/ 23865 w 956683"/>
                <a:gd name="connsiteY781" fmla="*/ 89087 h 1127126"/>
                <a:gd name="connsiteX782" fmla="*/ 925852 w 956683"/>
                <a:gd name="connsiteY782" fmla="*/ 73921 h 1127126"/>
                <a:gd name="connsiteX783" fmla="*/ 926697 w 956683"/>
                <a:gd name="connsiteY783" fmla="*/ 79000 h 1127126"/>
                <a:gd name="connsiteX784" fmla="*/ 930445 w 956683"/>
                <a:gd name="connsiteY784" fmla="*/ 127838 h 1127126"/>
                <a:gd name="connsiteX785" fmla="*/ 956683 w 956683"/>
                <a:gd name="connsiteY785" fmla="*/ 334458 h 1127126"/>
                <a:gd name="connsiteX786" fmla="*/ 952935 w 956683"/>
                <a:gd name="connsiteY786" fmla="*/ 439646 h 1127126"/>
                <a:gd name="connsiteX787" fmla="*/ 945438 w 956683"/>
                <a:gd name="connsiteY787" fmla="*/ 548591 h 1127126"/>
                <a:gd name="connsiteX788" fmla="*/ 943611 w 956683"/>
                <a:gd name="connsiteY788" fmla="*/ 594986 h 1127126"/>
                <a:gd name="connsiteX789" fmla="*/ 941953 w 956683"/>
                <a:gd name="connsiteY789" fmla="*/ 548459 h 1127126"/>
                <a:gd name="connsiteX790" fmla="*/ 945438 w 956683"/>
                <a:gd name="connsiteY790" fmla="*/ 447159 h 1127126"/>
                <a:gd name="connsiteX791" fmla="*/ 952935 w 956683"/>
                <a:gd name="connsiteY791" fmla="*/ 341971 h 1127126"/>
                <a:gd name="connsiteX792" fmla="*/ 941690 w 956683"/>
                <a:gd name="connsiteY792" fmla="*/ 236783 h 1127126"/>
                <a:gd name="connsiteX793" fmla="*/ 927946 w 956683"/>
                <a:gd name="connsiteY793" fmla="*/ 140360 h 1127126"/>
                <a:gd name="connsiteX794" fmla="*/ 926697 w 956683"/>
                <a:gd name="connsiteY794" fmla="*/ 109054 h 1127126"/>
                <a:gd name="connsiteX795" fmla="*/ 7512 w 956683"/>
                <a:gd name="connsiteY795" fmla="*/ 67663 h 1127126"/>
                <a:gd name="connsiteX796" fmla="*/ 11268 w 956683"/>
                <a:gd name="connsiteY796" fmla="*/ 71422 h 1127126"/>
                <a:gd name="connsiteX797" fmla="*/ 3757 w 956683"/>
                <a:gd name="connsiteY797" fmla="*/ 214265 h 1127126"/>
                <a:gd name="connsiteX798" fmla="*/ 7512 w 956683"/>
                <a:gd name="connsiteY798" fmla="*/ 323277 h 1127126"/>
                <a:gd name="connsiteX799" fmla="*/ 15024 w 956683"/>
                <a:gd name="connsiteY799" fmla="*/ 432289 h 1127126"/>
                <a:gd name="connsiteX800" fmla="*/ 30047 w 956683"/>
                <a:gd name="connsiteY800" fmla="*/ 654071 h 1127126"/>
                <a:gd name="connsiteX801" fmla="*/ 32864 w 956683"/>
                <a:gd name="connsiteY801" fmla="*/ 873975 h 1127126"/>
                <a:gd name="connsiteX802" fmla="*/ 30472 w 956683"/>
                <a:gd name="connsiteY802" fmla="*/ 911317 h 1127126"/>
                <a:gd name="connsiteX803" fmla="*/ 28169 w 956683"/>
                <a:gd name="connsiteY803" fmla="*/ 928950 h 1127126"/>
                <a:gd name="connsiteX804" fmla="*/ 26358 w 956683"/>
                <a:gd name="connsiteY804" fmla="*/ 943365 h 1127126"/>
                <a:gd name="connsiteX805" fmla="*/ 30047 w 956683"/>
                <a:gd name="connsiteY805" fmla="*/ 725493 h 1127126"/>
                <a:gd name="connsiteX806" fmla="*/ 26291 w 956683"/>
                <a:gd name="connsiteY806" fmla="*/ 616481 h 1127126"/>
                <a:gd name="connsiteX807" fmla="*/ 15024 w 956683"/>
                <a:gd name="connsiteY807" fmla="*/ 507469 h 1127126"/>
                <a:gd name="connsiteX808" fmla="*/ 3757 w 956683"/>
                <a:gd name="connsiteY808" fmla="*/ 285686 h 1127126"/>
                <a:gd name="connsiteX809" fmla="*/ 7512 w 956683"/>
                <a:gd name="connsiteY809" fmla="*/ 67663 h 1127126"/>
                <a:gd name="connsiteX810" fmla="*/ 17543 w 956683"/>
                <a:gd name="connsiteY810" fmla="*/ 60328 h 1127126"/>
                <a:gd name="connsiteX811" fmla="*/ 23865 w 956683"/>
                <a:gd name="connsiteY811" fmla="*/ 89087 h 1127126"/>
                <a:gd name="connsiteX812" fmla="*/ 23431 w 956683"/>
                <a:gd name="connsiteY812" fmla="*/ 91907 h 1127126"/>
                <a:gd name="connsiteX813" fmla="*/ 19882 w 956683"/>
                <a:gd name="connsiteY813" fmla="*/ 79144 h 1127126"/>
                <a:gd name="connsiteX814" fmla="*/ 18029 w 956683"/>
                <a:gd name="connsiteY814" fmla="*/ 66159 h 1127126"/>
                <a:gd name="connsiteX815" fmla="*/ 911704 w 956683"/>
                <a:gd name="connsiteY815" fmla="*/ 52703 h 1127126"/>
                <a:gd name="connsiteX816" fmla="*/ 922949 w 956683"/>
                <a:gd name="connsiteY816" fmla="*/ 152726 h 1127126"/>
                <a:gd name="connsiteX817" fmla="*/ 922949 w 956683"/>
                <a:gd name="connsiteY817" fmla="*/ 204225 h 1127126"/>
                <a:gd name="connsiteX818" fmla="*/ 919200 w 956683"/>
                <a:gd name="connsiteY818" fmla="*/ 171666 h 1127126"/>
                <a:gd name="connsiteX819" fmla="*/ 919200 w 956683"/>
                <a:gd name="connsiteY819" fmla="*/ 156013 h 1127126"/>
                <a:gd name="connsiteX820" fmla="*/ 909279 w 956683"/>
                <a:gd name="connsiteY820" fmla="*/ 64858 h 1127126"/>
                <a:gd name="connsiteX821" fmla="*/ 907956 w 956683"/>
                <a:gd name="connsiteY821" fmla="*/ 52703 h 1127126"/>
                <a:gd name="connsiteX822" fmla="*/ 909279 w 956683"/>
                <a:gd name="connsiteY822" fmla="*/ 64858 h 1127126"/>
                <a:gd name="connsiteX823" fmla="*/ 907956 w 956683"/>
                <a:gd name="connsiteY823" fmla="*/ 71487 h 1127126"/>
                <a:gd name="connsiteX824" fmla="*/ 911704 w 956683"/>
                <a:gd name="connsiteY824" fmla="*/ 90271 h 1127126"/>
                <a:gd name="connsiteX825" fmla="*/ 915452 w 956683"/>
                <a:gd name="connsiteY825" fmla="*/ 139108 h 1127126"/>
                <a:gd name="connsiteX826" fmla="*/ 919200 w 956683"/>
                <a:gd name="connsiteY826" fmla="*/ 171666 h 1127126"/>
                <a:gd name="connsiteX827" fmla="*/ 919200 w 956683"/>
                <a:gd name="connsiteY827" fmla="*/ 207981 h 1127126"/>
                <a:gd name="connsiteX828" fmla="*/ 911704 w 956683"/>
                <a:gd name="connsiteY828" fmla="*/ 135351 h 1127126"/>
                <a:gd name="connsiteX829" fmla="*/ 907956 w 956683"/>
                <a:gd name="connsiteY829" fmla="*/ 82757 h 1127126"/>
                <a:gd name="connsiteX830" fmla="*/ 907956 w 956683"/>
                <a:gd name="connsiteY830" fmla="*/ 52703 h 1127126"/>
                <a:gd name="connsiteX831" fmla="*/ 15024 w 956683"/>
                <a:gd name="connsiteY831" fmla="*/ 48867 h 1127126"/>
                <a:gd name="connsiteX832" fmla="*/ 16554 w 956683"/>
                <a:gd name="connsiteY832" fmla="*/ 55828 h 1127126"/>
                <a:gd name="connsiteX833" fmla="*/ 18029 w 956683"/>
                <a:gd name="connsiteY833" fmla="*/ 66159 h 1127126"/>
                <a:gd name="connsiteX834" fmla="*/ 18780 w 956683"/>
                <a:gd name="connsiteY834" fmla="*/ 75181 h 1127126"/>
                <a:gd name="connsiteX835" fmla="*/ 19882 w 956683"/>
                <a:gd name="connsiteY835" fmla="*/ 79144 h 1127126"/>
                <a:gd name="connsiteX836" fmla="*/ 22536 w 956683"/>
                <a:gd name="connsiteY836" fmla="*/ 97735 h 1127126"/>
                <a:gd name="connsiteX837" fmla="*/ 15024 w 956683"/>
                <a:gd name="connsiteY837" fmla="*/ 63904 h 1127126"/>
                <a:gd name="connsiteX838" fmla="*/ 18438 w 956683"/>
                <a:gd name="connsiteY838" fmla="*/ 45450 h 1127126"/>
                <a:gd name="connsiteX839" fmla="*/ 17371 w 956683"/>
                <a:gd name="connsiteY839" fmla="*/ 58265 h 1127126"/>
                <a:gd name="connsiteX840" fmla="*/ 17543 w 956683"/>
                <a:gd name="connsiteY840" fmla="*/ 60328 h 1127126"/>
                <a:gd name="connsiteX841" fmla="*/ 16554 w 956683"/>
                <a:gd name="connsiteY841" fmla="*/ 55828 h 1127126"/>
                <a:gd name="connsiteX842" fmla="*/ 15494 w 956683"/>
                <a:gd name="connsiteY842" fmla="*/ 48398 h 1127126"/>
                <a:gd name="connsiteX843" fmla="*/ 18780 w 956683"/>
                <a:gd name="connsiteY843" fmla="*/ 45108 h 1127126"/>
                <a:gd name="connsiteX844" fmla="*/ 26012 w 956683"/>
                <a:gd name="connsiteY844" fmla="*/ 78199 h 1127126"/>
                <a:gd name="connsiteX845" fmla="*/ 25352 w 956683"/>
                <a:gd name="connsiteY845" fmla="*/ 79410 h 1127126"/>
                <a:gd name="connsiteX846" fmla="*/ 24279 w 956683"/>
                <a:gd name="connsiteY846" fmla="*/ 86390 h 1127126"/>
                <a:gd name="connsiteX847" fmla="*/ 18467 w 956683"/>
                <a:gd name="connsiteY847" fmla="*/ 45108 h 1127126"/>
                <a:gd name="connsiteX848" fmla="*/ 18780 w 956683"/>
                <a:gd name="connsiteY848" fmla="*/ 45108 h 1127126"/>
                <a:gd name="connsiteX849" fmla="*/ 18438 w 956683"/>
                <a:gd name="connsiteY849" fmla="*/ 45450 h 1127126"/>
                <a:gd name="connsiteX850" fmla="*/ 15024 w 956683"/>
                <a:gd name="connsiteY850" fmla="*/ 45108 h 1127126"/>
                <a:gd name="connsiteX851" fmla="*/ 15494 w 956683"/>
                <a:gd name="connsiteY851" fmla="*/ 48398 h 1127126"/>
                <a:gd name="connsiteX852" fmla="*/ 15024 w 956683"/>
                <a:gd name="connsiteY852" fmla="*/ 48867 h 1127126"/>
                <a:gd name="connsiteX853" fmla="*/ 919200 w 956683"/>
                <a:gd name="connsiteY853" fmla="*/ 33920 h 1127126"/>
                <a:gd name="connsiteX854" fmla="*/ 925760 w 956683"/>
                <a:gd name="connsiteY854" fmla="*/ 70078 h 1127126"/>
                <a:gd name="connsiteX855" fmla="*/ 925852 w 956683"/>
                <a:gd name="connsiteY855" fmla="*/ 73921 h 1127126"/>
                <a:gd name="connsiteX856" fmla="*/ 915452 w 956683"/>
                <a:gd name="connsiteY856" fmla="*/ 33920 h 1127126"/>
                <a:gd name="connsiteX857" fmla="*/ 922949 w 956683"/>
                <a:gd name="connsiteY857" fmla="*/ 79000 h 1127126"/>
                <a:gd name="connsiteX858" fmla="*/ 922949 w 956683"/>
                <a:gd name="connsiteY858" fmla="*/ 105298 h 1127126"/>
                <a:gd name="connsiteX859" fmla="*/ 919200 w 956683"/>
                <a:gd name="connsiteY859" fmla="*/ 79000 h 1127126"/>
                <a:gd name="connsiteX860" fmla="*/ 915452 w 956683"/>
                <a:gd name="connsiteY860" fmla="*/ 33920 h 1127126"/>
                <a:gd name="connsiteX861" fmla="*/ 126446 w 956683"/>
                <a:gd name="connsiteY861" fmla="*/ 33831 h 1127126"/>
                <a:gd name="connsiteX862" fmla="*/ 161500 w 956683"/>
                <a:gd name="connsiteY862" fmla="*/ 33831 h 1127126"/>
                <a:gd name="connsiteX863" fmla="*/ 146477 w 956683"/>
                <a:gd name="connsiteY863" fmla="*/ 35979 h 1127126"/>
                <a:gd name="connsiteX864" fmla="*/ 123942 w 956683"/>
                <a:gd name="connsiteY864" fmla="*/ 37590 h 1127126"/>
                <a:gd name="connsiteX865" fmla="*/ 135209 w 956683"/>
                <a:gd name="connsiteY865" fmla="*/ 37590 h 1127126"/>
                <a:gd name="connsiteX866" fmla="*/ 86384 w 956683"/>
                <a:gd name="connsiteY866" fmla="*/ 45108 h 1127126"/>
                <a:gd name="connsiteX867" fmla="*/ 30047 w 956683"/>
                <a:gd name="connsiteY867" fmla="*/ 78940 h 1127126"/>
                <a:gd name="connsiteX868" fmla="*/ 28498 w 956683"/>
                <a:gd name="connsiteY868" fmla="*/ 89572 h 1127126"/>
                <a:gd name="connsiteX869" fmla="*/ 26012 w 956683"/>
                <a:gd name="connsiteY869" fmla="*/ 78199 h 1127126"/>
                <a:gd name="connsiteX870" fmla="*/ 33803 w 956683"/>
                <a:gd name="connsiteY870" fmla="*/ 63904 h 1127126"/>
                <a:gd name="connsiteX871" fmla="*/ 60094 w 956683"/>
                <a:gd name="connsiteY871" fmla="*/ 48867 h 1127126"/>
                <a:gd name="connsiteX872" fmla="*/ 93896 w 956683"/>
                <a:gd name="connsiteY872" fmla="*/ 41349 h 1127126"/>
                <a:gd name="connsiteX873" fmla="*/ 110171 w 956683"/>
                <a:gd name="connsiteY873" fmla="*/ 37590 h 1127126"/>
                <a:gd name="connsiteX874" fmla="*/ 84762 w 956683"/>
                <a:gd name="connsiteY874" fmla="*/ 33831 h 1127126"/>
                <a:gd name="connsiteX875" fmla="*/ 85982 w 956683"/>
                <a:gd name="connsiteY875" fmla="*/ 33831 h 1127126"/>
                <a:gd name="connsiteX876" fmla="*/ 75117 w 956683"/>
                <a:gd name="connsiteY876" fmla="*/ 37590 h 1127126"/>
                <a:gd name="connsiteX877" fmla="*/ 52582 w 956683"/>
                <a:gd name="connsiteY877" fmla="*/ 37590 h 1127126"/>
                <a:gd name="connsiteX878" fmla="*/ 75117 w 956683"/>
                <a:gd name="connsiteY878" fmla="*/ 34958 h 1127126"/>
                <a:gd name="connsiteX879" fmla="*/ 86603 w 956683"/>
                <a:gd name="connsiteY879" fmla="*/ 33616 h 1127126"/>
                <a:gd name="connsiteX880" fmla="*/ 85982 w 956683"/>
                <a:gd name="connsiteY880" fmla="*/ 33831 h 1127126"/>
                <a:gd name="connsiteX881" fmla="*/ 84762 w 956683"/>
                <a:gd name="connsiteY881" fmla="*/ 33831 h 1127126"/>
                <a:gd name="connsiteX882" fmla="*/ 129576 w 956683"/>
                <a:gd name="connsiteY882" fmla="*/ 33108 h 1127126"/>
                <a:gd name="connsiteX883" fmla="*/ 126446 w 956683"/>
                <a:gd name="connsiteY883" fmla="*/ 33831 h 1127126"/>
                <a:gd name="connsiteX884" fmla="*/ 85982 w 956683"/>
                <a:gd name="connsiteY884" fmla="*/ 33831 h 1127126"/>
                <a:gd name="connsiteX885" fmla="*/ 85982 w 956683"/>
                <a:gd name="connsiteY885" fmla="*/ 33831 h 1127126"/>
                <a:gd name="connsiteX886" fmla="*/ 97651 w 956683"/>
                <a:gd name="connsiteY886" fmla="*/ 33831 h 1127126"/>
                <a:gd name="connsiteX887" fmla="*/ 120186 w 956683"/>
                <a:gd name="connsiteY887" fmla="*/ 33831 h 1127126"/>
                <a:gd name="connsiteX888" fmla="*/ 83128 w 956683"/>
                <a:gd name="connsiteY888" fmla="*/ 29822 h 1127126"/>
                <a:gd name="connsiteX889" fmla="*/ 75117 w 956683"/>
                <a:gd name="connsiteY889" fmla="*/ 33831 h 1127126"/>
                <a:gd name="connsiteX890" fmla="*/ 84762 w 956683"/>
                <a:gd name="connsiteY890" fmla="*/ 33831 h 1127126"/>
                <a:gd name="connsiteX891" fmla="*/ 84762 w 956683"/>
                <a:gd name="connsiteY891" fmla="*/ 33831 h 1127126"/>
                <a:gd name="connsiteX892" fmla="*/ 75117 w 956683"/>
                <a:gd name="connsiteY892" fmla="*/ 33831 h 1127126"/>
                <a:gd name="connsiteX893" fmla="*/ 52582 w 956683"/>
                <a:gd name="connsiteY893" fmla="*/ 33831 h 1127126"/>
                <a:gd name="connsiteX894" fmla="*/ 52582 w 956683"/>
                <a:gd name="connsiteY894" fmla="*/ 37590 h 1127126"/>
                <a:gd name="connsiteX895" fmla="*/ 48826 w 956683"/>
                <a:gd name="connsiteY895" fmla="*/ 33831 h 1127126"/>
                <a:gd name="connsiteX896" fmla="*/ 595318 w 956683"/>
                <a:gd name="connsiteY896" fmla="*/ 22192 h 1127126"/>
                <a:gd name="connsiteX897" fmla="*/ 609008 w 956683"/>
                <a:gd name="connsiteY897" fmla="*/ 22432 h 1127126"/>
                <a:gd name="connsiteX898" fmla="*/ 604683 w 956683"/>
                <a:gd name="connsiteY898" fmla="*/ 22554 h 1127126"/>
                <a:gd name="connsiteX899" fmla="*/ 589297 w 956683"/>
                <a:gd name="connsiteY899" fmla="*/ 22424 h 1127126"/>
                <a:gd name="connsiteX900" fmla="*/ 478489 w 956683"/>
                <a:gd name="connsiteY900" fmla="*/ 21484 h 1127126"/>
                <a:gd name="connsiteX901" fmla="*/ 589297 w 956683"/>
                <a:gd name="connsiteY901" fmla="*/ 22424 h 1127126"/>
                <a:gd name="connsiteX902" fmla="*/ 488254 w 956683"/>
                <a:gd name="connsiteY902" fmla="*/ 26313 h 1127126"/>
                <a:gd name="connsiteX903" fmla="*/ 270418 w 956683"/>
                <a:gd name="connsiteY903" fmla="*/ 37590 h 1127126"/>
                <a:gd name="connsiteX904" fmla="*/ 135209 w 956683"/>
                <a:gd name="connsiteY904" fmla="*/ 37590 h 1127126"/>
                <a:gd name="connsiteX905" fmla="*/ 146477 w 956683"/>
                <a:gd name="connsiteY905" fmla="*/ 35979 h 1127126"/>
                <a:gd name="connsiteX906" fmla="*/ 176523 w 956683"/>
                <a:gd name="connsiteY906" fmla="*/ 33831 h 1127126"/>
                <a:gd name="connsiteX907" fmla="*/ 249761 w 956683"/>
                <a:gd name="connsiteY907" fmla="*/ 33831 h 1127126"/>
                <a:gd name="connsiteX908" fmla="*/ 446940 w 956683"/>
                <a:gd name="connsiteY908" fmla="*/ 22554 h 1127126"/>
                <a:gd name="connsiteX909" fmla="*/ 368535 w 956683"/>
                <a:gd name="connsiteY909" fmla="*/ 20551 h 1127126"/>
                <a:gd name="connsiteX910" fmla="*/ 438867 w 956683"/>
                <a:gd name="connsiteY910" fmla="*/ 21148 h 1127126"/>
                <a:gd name="connsiteX911" fmla="*/ 289197 w 956683"/>
                <a:gd name="connsiteY911" fmla="*/ 26313 h 1127126"/>
                <a:gd name="connsiteX912" fmla="*/ 176523 w 956683"/>
                <a:gd name="connsiteY912" fmla="*/ 33831 h 1127126"/>
                <a:gd name="connsiteX913" fmla="*/ 176523 w 956683"/>
                <a:gd name="connsiteY913" fmla="*/ 33831 h 1127126"/>
                <a:gd name="connsiteX914" fmla="*/ 161500 w 956683"/>
                <a:gd name="connsiteY914" fmla="*/ 33831 h 1127126"/>
                <a:gd name="connsiteX915" fmla="*/ 187790 w 956683"/>
                <a:gd name="connsiteY915" fmla="*/ 30072 h 1127126"/>
                <a:gd name="connsiteX916" fmla="*/ 678810 w 956683"/>
                <a:gd name="connsiteY916" fmla="*/ 20464 h 1127126"/>
                <a:gd name="connsiteX917" fmla="*/ 893879 w 956683"/>
                <a:gd name="connsiteY917" fmla="*/ 22554 h 1127126"/>
                <a:gd name="connsiteX918" fmla="*/ 615951 w 956683"/>
                <a:gd name="connsiteY918" fmla="*/ 22554 h 1127126"/>
                <a:gd name="connsiteX919" fmla="*/ 609008 w 956683"/>
                <a:gd name="connsiteY919" fmla="*/ 22432 h 1127126"/>
                <a:gd name="connsiteX920" fmla="*/ 471572 w 956683"/>
                <a:gd name="connsiteY920" fmla="*/ 20019 h 1127126"/>
                <a:gd name="connsiteX921" fmla="*/ 504580 w 956683"/>
                <a:gd name="connsiteY921" fmla="*/ 20599 h 1127126"/>
                <a:gd name="connsiteX922" fmla="*/ 478489 w 956683"/>
                <a:gd name="connsiteY922" fmla="*/ 21484 h 1127126"/>
                <a:gd name="connsiteX923" fmla="*/ 438867 w 956683"/>
                <a:gd name="connsiteY923" fmla="*/ 21148 h 1127126"/>
                <a:gd name="connsiteX924" fmla="*/ 260325 w 956683"/>
                <a:gd name="connsiteY924" fmla="*/ 19633 h 1127126"/>
                <a:gd name="connsiteX925" fmla="*/ 323640 w 956683"/>
                <a:gd name="connsiteY925" fmla="*/ 20170 h 1127126"/>
                <a:gd name="connsiteX926" fmla="*/ 262906 w 956683"/>
                <a:gd name="connsiteY926" fmla="*/ 22554 h 1127126"/>
                <a:gd name="connsiteX927" fmla="*/ 169012 w 956683"/>
                <a:gd name="connsiteY927" fmla="*/ 30072 h 1127126"/>
                <a:gd name="connsiteX928" fmla="*/ 129576 w 956683"/>
                <a:gd name="connsiteY928" fmla="*/ 33108 h 1127126"/>
                <a:gd name="connsiteX929" fmla="*/ 142721 w 956683"/>
                <a:gd name="connsiteY929" fmla="*/ 30072 h 1127126"/>
                <a:gd name="connsiteX930" fmla="*/ 219428 w 956683"/>
                <a:gd name="connsiteY930" fmla="*/ 21847 h 1127126"/>
                <a:gd name="connsiteX931" fmla="*/ 664729 w 956683"/>
                <a:gd name="connsiteY931" fmla="*/ 19520 h 1127126"/>
                <a:gd name="connsiteX932" fmla="*/ 674635 w 956683"/>
                <a:gd name="connsiteY932" fmla="*/ 19735 h 1127126"/>
                <a:gd name="connsiteX933" fmla="*/ 710068 w 956683"/>
                <a:gd name="connsiteY933" fmla="*/ 19583 h 1127126"/>
                <a:gd name="connsiteX934" fmla="*/ 678810 w 956683"/>
                <a:gd name="connsiteY934" fmla="*/ 20464 h 1127126"/>
                <a:gd name="connsiteX935" fmla="*/ 647977 w 956683"/>
                <a:gd name="connsiteY935" fmla="*/ 20165 h 1127126"/>
                <a:gd name="connsiteX936" fmla="*/ 546447 w 956683"/>
                <a:gd name="connsiteY936" fmla="*/ 19178 h 1127126"/>
                <a:gd name="connsiteX937" fmla="*/ 647977 w 956683"/>
                <a:gd name="connsiteY937" fmla="*/ 20165 h 1127126"/>
                <a:gd name="connsiteX938" fmla="*/ 595318 w 956683"/>
                <a:gd name="connsiteY938" fmla="*/ 22192 h 1127126"/>
                <a:gd name="connsiteX939" fmla="*/ 504580 w 956683"/>
                <a:gd name="connsiteY939" fmla="*/ 20599 h 1127126"/>
                <a:gd name="connsiteX940" fmla="*/ 196841 w 956683"/>
                <a:gd name="connsiteY940" fmla="*/ 19095 h 1127126"/>
                <a:gd name="connsiteX941" fmla="*/ 241552 w 956683"/>
                <a:gd name="connsiteY941" fmla="*/ 19474 h 1127126"/>
                <a:gd name="connsiteX942" fmla="*/ 219428 w 956683"/>
                <a:gd name="connsiteY942" fmla="*/ 21847 h 1127126"/>
                <a:gd name="connsiteX943" fmla="*/ 159681 w 956683"/>
                <a:gd name="connsiteY943" fmla="*/ 25080 h 1127126"/>
                <a:gd name="connsiteX944" fmla="*/ 86603 w 956683"/>
                <a:gd name="connsiteY944" fmla="*/ 33616 h 1127126"/>
                <a:gd name="connsiteX945" fmla="*/ 104937 w 956683"/>
                <a:gd name="connsiteY945" fmla="*/ 27273 h 1127126"/>
                <a:gd name="connsiteX946" fmla="*/ 139680 w 956683"/>
                <a:gd name="connsiteY946" fmla="*/ 23213 h 1127126"/>
                <a:gd name="connsiteX947" fmla="*/ 153988 w 956683"/>
                <a:gd name="connsiteY947" fmla="*/ 22554 h 1127126"/>
                <a:gd name="connsiteX948" fmla="*/ 184846 w 956683"/>
                <a:gd name="connsiteY948" fmla="*/ 19747 h 1127126"/>
                <a:gd name="connsiteX949" fmla="*/ 138965 w 956683"/>
                <a:gd name="connsiteY949" fmla="*/ 18795 h 1127126"/>
                <a:gd name="connsiteX950" fmla="*/ 161500 w 956683"/>
                <a:gd name="connsiteY950" fmla="*/ 18795 h 1127126"/>
                <a:gd name="connsiteX951" fmla="*/ 192420 w 956683"/>
                <a:gd name="connsiteY951" fmla="*/ 19057 h 1127126"/>
                <a:gd name="connsiteX952" fmla="*/ 184846 w 956683"/>
                <a:gd name="connsiteY952" fmla="*/ 19747 h 1127126"/>
                <a:gd name="connsiteX953" fmla="*/ 155866 w 956683"/>
                <a:gd name="connsiteY953" fmla="*/ 21321 h 1127126"/>
                <a:gd name="connsiteX954" fmla="*/ 139680 w 956683"/>
                <a:gd name="connsiteY954" fmla="*/ 23213 h 1127126"/>
                <a:gd name="connsiteX955" fmla="*/ 113144 w 956683"/>
                <a:gd name="connsiteY955" fmla="*/ 24434 h 1127126"/>
                <a:gd name="connsiteX956" fmla="*/ 104937 w 956683"/>
                <a:gd name="connsiteY956" fmla="*/ 27273 h 1127126"/>
                <a:gd name="connsiteX957" fmla="*/ 83128 w 956683"/>
                <a:gd name="connsiteY957" fmla="*/ 29822 h 1127126"/>
                <a:gd name="connsiteX958" fmla="*/ 97651 w 956683"/>
                <a:gd name="connsiteY958" fmla="*/ 22554 h 1127126"/>
                <a:gd name="connsiteX959" fmla="*/ 774298 w 956683"/>
                <a:gd name="connsiteY959" fmla="*/ 17772 h 1127126"/>
                <a:gd name="connsiteX960" fmla="*/ 893879 w 956683"/>
                <a:gd name="connsiteY960" fmla="*/ 18795 h 1127126"/>
                <a:gd name="connsiteX961" fmla="*/ 710068 w 956683"/>
                <a:gd name="connsiteY961" fmla="*/ 19583 h 1127126"/>
                <a:gd name="connsiteX962" fmla="*/ 668543 w 956683"/>
                <a:gd name="connsiteY962" fmla="*/ 16868 h 1127126"/>
                <a:gd name="connsiteX963" fmla="*/ 721796 w 956683"/>
                <a:gd name="connsiteY963" fmla="*/ 17323 h 1127126"/>
                <a:gd name="connsiteX964" fmla="*/ 683555 w 956683"/>
                <a:gd name="connsiteY964" fmla="*/ 18795 h 1127126"/>
                <a:gd name="connsiteX965" fmla="*/ 664729 w 956683"/>
                <a:gd name="connsiteY965" fmla="*/ 19520 h 1127126"/>
                <a:gd name="connsiteX966" fmla="*/ 586461 w 956683"/>
                <a:gd name="connsiteY966" fmla="*/ 17821 h 1127126"/>
                <a:gd name="connsiteX967" fmla="*/ 611301 w 956683"/>
                <a:gd name="connsiteY967" fmla="*/ 16978 h 1127126"/>
                <a:gd name="connsiteX968" fmla="*/ 649753 w 956683"/>
                <a:gd name="connsiteY968" fmla="*/ 17386 h 1127126"/>
                <a:gd name="connsiteX969" fmla="*/ 464626 w 956683"/>
                <a:gd name="connsiteY969" fmla="*/ 15423 h 1127126"/>
                <a:gd name="connsiteX970" fmla="*/ 486885 w 956683"/>
                <a:gd name="connsiteY970" fmla="*/ 15659 h 1127126"/>
                <a:gd name="connsiteX971" fmla="*/ 586461 w 956683"/>
                <a:gd name="connsiteY971" fmla="*/ 17821 h 1127126"/>
                <a:gd name="connsiteX972" fmla="*/ 546447 w 956683"/>
                <a:gd name="connsiteY972" fmla="*/ 19178 h 1127126"/>
                <a:gd name="connsiteX973" fmla="*/ 507033 w 956683"/>
                <a:gd name="connsiteY973" fmla="*/ 18795 h 1127126"/>
                <a:gd name="connsiteX974" fmla="*/ 471572 w 956683"/>
                <a:gd name="connsiteY974" fmla="*/ 20019 h 1127126"/>
                <a:gd name="connsiteX975" fmla="*/ 401871 w 956683"/>
                <a:gd name="connsiteY975" fmla="*/ 18795 h 1127126"/>
                <a:gd name="connsiteX976" fmla="*/ 368535 w 956683"/>
                <a:gd name="connsiteY976" fmla="*/ 20551 h 1127126"/>
                <a:gd name="connsiteX977" fmla="*/ 323640 w 956683"/>
                <a:gd name="connsiteY977" fmla="*/ 20170 h 1127126"/>
                <a:gd name="connsiteX978" fmla="*/ 424920 w 956683"/>
                <a:gd name="connsiteY978" fmla="*/ 16195 h 1127126"/>
                <a:gd name="connsiteX979" fmla="*/ 447020 w 956683"/>
                <a:gd name="connsiteY979" fmla="*/ 15236 h 1127126"/>
                <a:gd name="connsiteX980" fmla="*/ 448860 w 956683"/>
                <a:gd name="connsiteY980" fmla="*/ 15256 h 1127126"/>
                <a:gd name="connsiteX981" fmla="*/ 424920 w 956683"/>
                <a:gd name="connsiteY981" fmla="*/ 16195 h 1127126"/>
                <a:gd name="connsiteX982" fmla="*/ 267132 w 956683"/>
                <a:gd name="connsiteY982" fmla="*/ 19265 h 1127126"/>
                <a:gd name="connsiteX983" fmla="*/ 260325 w 956683"/>
                <a:gd name="connsiteY983" fmla="*/ 19633 h 1127126"/>
                <a:gd name="connsiteX984" fmla="*/ 241552 w 956683"/>
                <a:gd name="connsiteY984" fmla="*/ 19474 h 1127126"/>
                <a:gd name="connsiteX985" fmla="*/ 247883 w 956683"/>
                <a:gd name="connsiteY985" fmla="*/ 18795 h 1127126"/>
                <a:gd name="connsiteX986" fmla="*/ 475322 w 956683"/>
                <a:gd name="connsiteY986" fmla="*/ 15215 h 1127126"/>
                <a:gd name="connsiteX987" fmla="*/ 625424 w 956683"/>
                <a:gd name="connsiteY987" fmla="*/ 16499 h 1127126"/>
                <a:gd name="connsiteX988" fmla="*/ 611301 w 956683"/>
                <a:gd name="connsiteY988" fmla="*/ 16978 h 1127126"/>
                <a:gd name="connsiteX989" fmla="*/ 486885 w 956683"/>
                <a:gd name="connsiteY989" fmla="*/ 15659 h 1127126"/>
                <a:gd name="connsiteX990" fmla="*/ 470633 w 956683"/>
                <a:gd name="connsiteY990" fmla="*/ 15306 h 1127126"/>
                <a:gd name="connsiteX991" fmla="*/ 456992 w 956683"/>
                <a:gd name="connsiteY991" fmla="*/ 15058 h 1127126"/>
                <a:gd name="connsiteX992" fmla="*/ 460650 w 956683"/>
                <a:gd name="connsiteY992" fmla="*/ 15089 h 1127126"/>
                <a:gd name="connsiteX993" fmla="*/ 470633 w 956683"/>
                <a:gd name="connsiteY993" fmla="*/ 15306 h 1127126"/>
                <a:gd name="connsiteX994" fmla="*/ 464626 w 956683"/>
                <a:gd name="connsiteY994" fmla="*/ 15423 h 1127126"/>
                <a:gd name="connsiteX995" fmla="*/ 448860 w 956683"/>
                <a:gd name="connsiteY995" fmla="*/ 15256 h 1127126"/>
                <a:gd name="connsiteX996" fmla="*/ 451312 w 956683"/>
                <a:gd name="connsiteY996" fmla="*/ 15159 h 1127126"/>
                <a:gd name="connsiteX997" fmla="*/ 240372 w 956683"/>
                <a:gd name="connsiteY997" fmla="*/ 15036 h 1127126"/>
                <a:gd name="connsiteX998" fmla="*/ 286694 w 956683"/>
                <a:gd name="connsiteY998" fmla="*/ 15036 h 1127126"/>
                <a:gd name="connsiteX999" fmla="*/ 262906 w 956683"/>
                <a:gd name="connsiteY999" fmla="*/ 15506 h 1127126"/>
                <a:gd name="connsiteX1000" fmla="*/ 196841 w 956683"/>
                <a:gd name="connsiteY1000" fmla="*/ 19095 h 1127126"/>
                <a:gd name="connsiteX1001" fmla="*/ 192420 w 956683"/>
                <a:gd name="connsiteY1001" fmla="*/ 19057 h 1127126"/>
                <a:gd name="connsiteX1002" fmla="*/ 195302 w 956683"/>
                <a:gd name="connsiteY1002" fmla="*/ 18795 h 1127126"/>
                <a:gd name="connsiteX1003" fmla="*/ 240372 w 956683"/>
                <a:gd name="connsiteY1003" fmla="*/ 15036 h 1127126"/>
                <a:gd name="connsiteX1004" fmla="*/ 97651 w 956683"/>
                <a:gd name="connsiteY1004" fmla="*/ 15036 h 1127126"/>
                <a:gd name="connsiteX1005" fmla="*/ 180279 w 956683"/>
                <a:gd name="connsiteY1005" fmla="*/ 15036 h 1127126"/>
                <a:gd name="connsiteX1006" fmla="*/ 138965 w 956683"/>
                <a:gd name="connsiteY1006" fmla="*/ 18795 h 1127126"/>
                <a:gd name="connsiteX1007" fmla="*/ 105163 w 956683"/>
                <a:gd name="connsiteY1007" fmla="*/ 18795 h 1127126"/>
                <a:gd name="connsiteX1008" fmla="*/ 56338 w 956683"/>
                <a:gd name="connsiteY1008" fmla="*/ 22554 h 1127126"/>
                <a:gd name="connsiteX1009" fmla="*/ 18780 w 956683"/>
                <a:gd name="connsiteY1009" fmla="*/ 41349 h 1127126"/>
                <a:gd name="connsiteX1010" fmla="*/ 18467 w 956683"/>
                <a:gd name="connsiteY1010" fmla="*/ 45108 h 1127126"/>
                <a:gd name="connsiteX1011" fmla="*/ 15024 w 956683"/>
                <a:gd name="connsiteY1011" fmla="*/ 45108 h 1127126"/>
                <a:gd name="connsiteX1012" fmla="*/ 15024 w 956683"/>
                <a:gd name="connsiteY1012" fmla="*/ 33831 h 1127126"/>
                <a:gd name="connsiteX1013" fmla="*/ 45070 w 956683"/>
                <a:gd name="connsiteY1013" fmla="*/ 18795 h 1127126"/>
                <a:gd name="connsiteX1014" fmla="*/ 97651 w 956683"/>
                <a:gd name="connsiteY1014" fmla="*/ 15036 h 1127126"/>
                <a:gd name="connsiteX1015" fmla="*/ 788458 w 956683"/>
                <a:gd name="connsiteY1015" fmla="*/ 14356 h 1127126"/>
                <a:gd name="connsiteX1016" fmla="*/ 807496 w 956683"/>
                <a:gd name="connsiteY1016" fmla="*/ 15036 h 1127126"/>
                <a:gd name="connsiteX1017" fmla="*/ 841323 w 956683"/>
                <a:gd name="connsiteY1017" fmla="*/ 15883 h 1127126"/>
                <a:gd name="connsiteX1018" fmla="*/ 774298 w 956683"/>
                <a:gd name="connsiteY1018" fmla="*/ 17772 h 1127126"/>
                <a:gd name="connsiteX1019" fmla="*/ 721796 w 956683"/>
                <a:gd name="connsiteY1019" fmla="*/ 17323 h 1127126"/>
                <a:gd name="connsiteX1020" fmla="*/ 781206 w 956683"/>
                <a:gd name="connsiteY1020" fmla="*/ 15036 h 1127126"/>
                <a:gd name="connsiteX1021" fmla="*/ 800435 w 956683"/>
                <a:gd name="connsiteY1021" fmla="*/ 13232 h 1127126"/>
                <a:gd name="connsiteX1022" fmla="*/ 788458 w 956683"/>
                <a:gd name="connsiteY1022" fmla="*/ 14356 h 1127126"/>
                <a:gd name="connsiteX1023" fmla="*/ 775922 w 956683"/>
                <a:gd name="connsiteY1023" fmla="*/ 13908 h 1127126"/>
                <a:gd name="connsiteX1024" fmla="*/ 738014 w 956683"/>
                <a:gd name="connsiteY1024" fmla="*/ 12553 h 1127126"/>
                <a:gd name="connsiteX1025" fmla="*/ 775922 w 956683"/>
                <a:gd name="connsiteY1025" fmla="*/ 13908 h 1127126"/>
                <a:gd name="connsiteX1026" fmla="*/ 668543 w 956683"/>
                <a:gd name="connsiteY1026" fmla="*/ 16868 h 1127126"/>
                <a:gd name="connsiteX1027" fmla="*/ 625424 w 956683"/>
                <a:gd name="connsiteY1027" fmla="*/ 16499 h 1127126"/>
                <a:gd name="connsiteX1028" fmla="*/ 668532 w 956683"/>
                <a:gd name="connsiteY1028" fmla="*/ 15036 h 1127126"/>
                <a:gd name="connsiteX1029" fmla="*/ 840965 w 956683"/>
                <a:gd name="connsiteY1029" fmla="*/ 12115 h 1127126"/>
                <a:gd name="connsiteX1030" fmla="*/ 863833 w 956683"/>
                <a:gd name="connsiteY1030" fmla="*/ 12687 h 1127126"/>
                <a:gd name="connsiteX1031" fmla="*/ 871345 w 956683"/>
                <a:gd name="connsiteY1031" fmla="*/ 12499 h 1127126"/>
                <a:gd name="connsiteX1032" fmla="*/ 871345 w 956683"/>
                <a:gd name="connsiteY1032" fmla="*/ 15036 h 1127126"/>
                <a:gd name="connsiteX1033" fmla="*/ 840380 w 956683"/>
                <a:gd name="connsiteY1033" fmla="*/ 12131 h 1127126"/>
                <a:gd name="connsiteX1034" fmla="*/ 818368 w 956683"/>
                <a:gd name="connsiteY1034" fmla="*/ 11549 h 1127126"/>
                <a:gd name="connsiteX1035" fmla="*/ 839933 w 956683"/>
                <a:gd name="connsiteY1035" fmla="*/ 12089 h 1127126"/>
                <a:gd name="connsiteX1036" fmla="*/ 840380 w 956683"/>
                <a:gd name="connsiteY1036" fmla="*/ 12131 h 1127126"/>
                <a:gd name="connsiteX1037" fmla="*/ 800435 w 956683"/>
                <a:gd name="connsiteY1037" fmla="*/ 13232 h 1127126"/>
                <a:gd name="connsiteX1038" fmla="*/ 920170 w 956683"/>
                <a:gd name="connsiteY1038" fmla="*/ 11277 h 1127126"/>
                <a:gd name="connsiteX1039" fmla="*/ 920170 w 956683"/>
                <a:gd name="connsiteY1039" fmla="*/ 15036 h 1127126"/>
                <a:gd name="connsiteX1040" fmla="*/ 863833 w 956683"/>
                <a:gd name="connsiteY1040" fmla="*/ 16446 h 1127126"/>
                <a:gd name="connsiteX1041" fmla="*/ 841323 w 956683"/>
                <a:gd name="connsiteY1041" fmla="*/ 15883 h 1127126"/>
                <a:gd name="connsiteX1042" fmla="*/ 871345 w 956683"/>
                <a:gd name="connsiteY1042" fmla="*/ 15036 h 1127126"/>
                <a:gd name="connsiteX1043" fmla="*/ 872753 w 956683"/>
                <a:gd name="connsiteY1043" fmla="*/ 13157 h 1127126"/>
                <a:gd name="connsiteX1044" fmla="*/ 872243 w 956683"/>
                <a:gd name="connsiteY1044" fmla="*/ 12476 h 1127126"/>
                <a:gd name="connsiteX1045" fmla="*/ 900139 w 956683"/>
                <a:gd name="connsiteY1045" fmla="*/ 11778 h 1127126"/>
                <a:gd name="connsiteX1046" fmla="*/ 916414 w 956683"/>
                <a:gd name="connsiteY1046" fmla="*/ 15036 h 1127126"/>
                <a:gd name="connsiteX1047" fmla="*/ 920170 w 956683"/>
                <a:gd name="connsiteY1047" fmla="*/ 11277 h 1127126"/>
                <a:gd name="connsiteX1048" fmla="*/ 871345 w 956683"/>
                <a:gd name="connsiteY1048" fmla="*/ 11277 h 1127126"/>
                <a:gd name="connsiteX1049" fmla="*/ 872243 w 956683"/>
                <a:gd name="connsiteY1049" fmla="*/ 12476 h 1127126"/>
                <a:gd name="connsiteX1050" fmla="*/ 871345 w 956683"/>
                <a:gd name="connsiteY1050" fmla="*/ 12499 h 1127126"/>
                <a:gd name="connsiteX1051" fmla="*/ 817095 w 956683"/>
                <a:gd name="connsiteY1051" fmla="*/ 7518 h 1127126"/>
                <a:gd name="connsiteX1052" fmla="*/ 827944 w 956683"/>
                <a:gd name="connsiteY1052" fmla="*/ 7518 h 1127126"/>
                <a:gd name="connsiteX1053" fmla="*/ 871345 w 956683"/>
                <a:gd name="connsiteY1053" fmla="*/ 11277 h 1127126"/>
                <a:gd name="connsiteX1054" fmla="*/ 840965 w 956683"/>
                <a:gd name="connsiteY1054" fmla="*/ 12115 h 1127126"/>
                <a:gd name="connsiteX1055" fmla="*/ 839933 w 956683"/>
                <a:gd name="connsiteY1055" fmla="*/ 12089 h 1127126"/>
                <a:gd name="connsiteX1056" fmla="*/ 826275 w 956683"/>
                <a:gd name="connsiteY1056" fmla="*/ 10807 h 1127126"/>
                <a:gd name="connsiteX1057" fmla="*/ 818368 w 956683"/>
                <a:gd name="connsiteY1057" fmla="*/ 11549 h 1127126"/>
                <a:gd name="connsiteX1058" fmla="*/ 807496 w 956683"/>
                <a:gd name="connsiteY1058" fmla="*/ 11277 h 1127126"/>
                <a:gd name="connsiteX1059" fmla="*/ 783325 w 956683"/>
                <a:gd name="connsiteY1059" fmla="*/ 10443 h 1127126"/>
                <a:gd name="connsiteX1060" fmla="*/ 698578 w 956683"/>
                <a:gd name="connsiteY1060" fmla="*/ 7518 h 1127126"/>
                <a:gd name="connsiteX1061" fmla="*/ 783325 w 956683"/>
                <a:gd name="connsiteY1061" fmla="*/ 10443 h 1127126"/>
                <a:gd name="connsiteX1062" fmla="*/ 773694 w 956683"/>
                <a:gd name="connsiteY1062" fmla="*/ 11277 h 1127126"/>
                <a:gd name="connsiteX1063" fmla="*/ 738014 w 956683"/>
                <a:gd name="connsiteY1063" fmla="*/ 12553 h 1127126"/>
                <a:gd name="connsiteX1064" fmla="*/ 702334 w 956683"/>
                <a:gd name="connsiteY1064" fmla="*/ 11277 h 1127126"/>
                <a:gd name="connsiteX1065" fmla="*/ 484498 w 956683"/>
                <a:gd name="connsiteY1065" fmla="*/ 15036 h 1127126"/>
                <a:gd name="connsiteX1066" fmla="*/ 475322 w 956683"/>
                <a:gd name="connsiteY1066" fmla="*/ 15215 h 1127126"/>
                <a:gd name="connsiteX1067" fmla="*/ 460650 w 956683"/>
                <a:gd name="connsiteY1067" fmla="*/ 15089 h 1127126"/>
                <a:gd name="connsiteX1068" fmla="*/ 458208 w 956683"/>
                <a:gd name="connsiteY1068" fmla="*/ 15036 h 1127126"/>
                <a:gd name="connsiteX1069" fmla="*/ 456992 w 956683"/>
                <a:gd name="connsiteY1069" fmla="*/ 15058 h 1127126"/>
                <a:gd name="connsiteX1070" fmla="*/ 454452 w 956683"/>
                <a:gd name="connsiteY1070" fmla="*/ 15036 h 1127126"/>
                <a:gd name="connsiteX1071" fmla="*/ 451312 w 956683"/>
                <a:gd name="connsiteY1071" fmla="*/ 15159 h 1127126"/>
                <a:gd name="connsiteX1072" fmla="*/ 447020 w 956683"/>
                <a:gd name="connsiteY1072" fmla="*/ 15236 h 1127126"/>
                <a:gd name="connsiteX1073" fmla="*/ 428161 w 956683"/>
                <a:gd name="connsiteY1073" fmla="*/ 15036 h 1127126"/>
                <a:gd name="connsiteX1074" fmla="*/ 286694 w 956683"/>
                <a:gd name="connsiteY1074" fmla="*/ 15036 h 1127126"/>
                <a:gd name="connsiteX1075" fmla="*/ 476987 w 956683"/>
                <a:gd name="connsiteY1075" fmla="*/ 11277 h 1127126"/>
                <a:gd name="connsiteX1076" fmla="*/ 698578 w 956683"/>
                <a:gd name="connsiteY1076" fmla="*/ 7518 h 1127126"/>
                <a:gd name="connsiteX1077" fmla="*/ 709846 w 956683"/>
                <a:gd name="connsiteY1077" fmla="*/ 0 h 1127126"/>
                <a:gd name="connsiteX1078" fmla="*/ 822519 w 956683"/>
                <a:gd name="connsiteY1078" fmla="*/ 3759 h 1127126"/>
                <a:gd name="connsiteX1079" fmla="*/ 878856 w 956683"/>
                <a:gd name="connsiteY1079" fmla="*/ 7518 h 1127126"/>
                <a:gd name="connsiteX1080" fmla="*/ 901391 w 956683"/>
                <a:gd name="connsiteY1080" fmla="*/ 7518 h 1127126"/>
                <a:gd name="connsiteX1081" fmla="*/ 920170 w 956683"/>
                <a:gd name="connsiteY1081" fmla="*/ 11277 h 1127126"/>
                <a:gd name="connsiteX1082" fmla="*/ 900139 w 956683"/>
                <a:gd name="connsiteY1082" fmla="*/ 11778 h 1127126"/>
                <a:gd name="connsiteX1083" fmla="*/ 897635 w 956683"/>
                <a:gd name="connsiteY1083" fmla="*/ 11277 h 1127126"/>
                <a:gd name="connsiteX1084" fmla="*/ 845054 w 956683"/>
                <a:gd name="connsiteY1084" fmla="*/ 7518 h 1127126"/>
                <a:gd name="connsiteX1085" fmla="*/ 827944 w 956683"/>
                <a:gd name="connsiteY1085" fmla="*/ 7518 h 1127126"/>
                <a:gd name="connsiteX1086" fmla="*/ 822519 w 956683"/>
                <a:gd name="connsiteY1086" fmla="*/ 7048 h 1127126"/>
                <a:gd name="connsiteX1087" fmla="*/ 817095 w 956683"/>
                <a:gd name="connsiteY1087" fmla="*/ 7518 h 1127126"/>
                <a:gd name="connsiteX1088" fmla="*/ 788717 w 956683"/>
                <a:gd name="connsiteY1088" fmla="*/ 7518 h 1127126"/>
                <a:gd name="connsiteX1089" fmla="*/ 679799 w 956683"/>
                <a:gd name="connsiteY1089" fmla="*/ 3759 h 1127126"/>
                <a:gd name="connsiteX1090" fmla="*/ 458208 w 956683"/>
                <a:gd name="connsiteY1090" fmla="*/ 7518 h 1127126"/>
                <a:gd name="connsiteX1091" fmla="*/ 240372 w 956683"/>
                <a:gd name="connsiteY1091" fmla="*/ 15036 h 1127126"/>
                <a:gd name="connsiteX1092" fmla="*/ 206569 w 956683"/>
                <a:gd name="connsiteY1092" fmla="*/ 15036 h 1127126"/>
                <a:gd name="connsiteX1093" fmla="*/ 180279 w 956683"/>
                <a:gd name="connsiteY1093" fmla="*/ 15036 h 1127126"/>
                <a:gd name="connsiteX1094" fmla="*/ 270418 w 956683"/>
                <a:gd name="connsiteY1094" fmla="*/ 7518 h 1127126"/>
                <a:gd name="connsiteX1095" fmla="*/ 492010 w 956683"/>
                <a:gd name="connsiteY1095" fmla="*/ 3759 h 1127126"/>
                <a:gd name="connsiteX1096" fmla="*/ 709846 w 956683"/>
                <a:gd name="connsiteY1096" fmla="*/ 0 h 112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</a:cxnLst>
              <a:rect l="l" t="t" r="r" b="b"/>
              <a:pathLst>
                <a:path w="956683" h="1127126">
                  <a:moveTo>
                    <a:pt x="382260" y="1106577"/>
                  </a:moveTo>
                  <a:lnTo>
                    <a:pt x="404936" y="1106969"/>
                  </a:lnTo>
                  <a:lnTo>
                    <a:pt x="398186" y="1107436"/>
                  </a:lnTo>
                  <a:lnTo>
                    <a:pt x="371954" y="1108343"/>
                  </a:lnTo>
                  <a:cubicBezTo>
                    <a:pt x="300737" y="1112099"/>
                    <a:pt x="229519" y="1115856"/>
                    <a:pt x="158302" y="1119613"/>
                  </a:cubicBezTo>
                  <a:cubicBezTo>
                    <a:pt x="109575" y="1123369"/>
                    <a:pt x="60848" y="1123369"/>
                    <a:pt x="15868" y="1123369"/>
                  </a:cubicBezTo>
                  <a:cubicBezTo>
                    <a:pt x="45854" y="1119613"/>
                    <a:pt x="75841" y="1119613"/>
                    <a:pt x="105827" y="1119613"/>
                  </a:cubicBezTo>
                  <a:cubicBezTo>
                    <a:pt x="139561" y="1119613"/>
                    <a:pt x="169547" y="1115856"/>
                    <a:pt x="203282" y="1115856"/>
                  </a:cubicBezTo>
                  <a:close/>
                  <a:moveTo>
                    <a:pt x="545734" y="1105269"/>
                  </a:moveTo>
                  <a:lnTo>
                    <a:pt x="446919" y="1112099"/>
                  </a:lnTo>
                  <a:cubicBezTo>
                    <a:pt x="304485" y="1115856"/>
                    <a:pt x="158302" y="1127126"/>
                    <a:pt x="15868" y="1127126"/>
                  </a:cubicBezTo>
                  <a:cubicBezTo>
                    <a:pt x="49603" y="1119613"/>
                    <a:pt x="83337" y="1123369"/>
                    <a:pt x="117072" y="1123369"/>
                  </a:cubicBezTo>
                  <a:cubicBezTo>
                    <a:pt x="150806" y="1123369"/>
                    <a:pt x="188289" y="1119613"/>
                    <a:pt x="222023" y="1119613"/>
                  </a:cubicBezTo>
                  <a:lnTo>
                    <a:pt x="398186" y="1107436"/>
                  </a:lnTo>
                  <a:lnTo>
                    <a:pt x="409436" y="1107047"/>
                  </a:lnTo>
                  <a:lnTo>
                    <a:pt x="484402" y="1108343"/>
                  </a:lnTo>
                  <a:close/>
                  <a:moveTo>
                    <a:pt x="555619" y="1104586"/>
                  </a:moveTo>
                  <a:lnTo>
                    <a:pt x="559367" y="1104586"/>
                  </a:lnTo>
                  <a:lnTo>
                    <a:pt x="545734" y="1105269"/>
                  </a:lnTo>
                  <a:close/>
                  <a:moveTo>
                    <a:pt x="532640" y="1102789"/>
                  </a:moveTo>
                  <a:lnTo>
                    <a:pt x="480653" y="1104586"/>
                  </a:lnTo>
                  <a:lnTo>
                    <a:pt x="409436" y="1107047"/>
                  </a:lnTo>
                  <a:lnTo>
                    <a:pt x="404936" y="1106969"/>
                  </a:lnTo>
                  <a:lnTo>
                    <a:pt x="439422" y="1104586"/>
                  </a:lnTo>
                  <a:close/>
                  <a:moveTo>
                    <a:pt x="653073" y="1101366"/>
                  </a:moveTo>
                  <a:lnTo>
                    <a:pt x="653073" y="1115856"/>
                  </a:lnTo>
                  <a:cubicBezTo>
                    <a:pt x="653073" y="1119613"/>
                    <a:pt x="649325" y="1115856"/>
                    <a:pt x="649325" y="1115856"/>
                  </a:cubicBezTo>
                  <a:lnTo>
                    <a:pt x="649503" y="1101621"/>
                  </a:lnTo>
                  <a:close/>
                  <a:moveTo>
                    <a:pt x="649556" y="1097322"/>
                  </a:moveTo>
                  <a:lnTo>
                    <a:pt x="649503" y="1101621"/>
                  </a:lnTo>
                  <a:lnTo>
                    <a:pt x="608094" y="1104586"/>
                  </a:lnTo>
                  <a:lnTo>
                    <a:pt x="559367" y="1104586"/>
                  </a:lnTo>
                  <a:cubicBezTo>
                    <a:pt x="585605" y="1104586"/>
                    <a:pt x="608094" y="1100829"/>
                    <a:pt x="634332" y="1100829"/>
                  </a:cubicBezTo>
                  <a:lnTo>
                    <a:pt x="532640" y="1102789"/>
                  </a:lnTo>
                  <a:lnTo>
                    <a:pt x="589353" y="1100829"/>
                  </a:lnTo>
                  <a:lnTo>
                    <a:pt x="634332" y="1099565"/>
                  </a:lnTo>
                  <a:lnTo>
                    <a:pt x="639486" y="1099420"/>
                  </a:lnTo>
                  <a:close/>
                  <a:moveTo>
                    <a:pt x="672833" y="1097142"/>
                  </a:moveTo>
                  <a:lnTo>
                    <a:pt x="660570" y="1104586"/>
                  </a:lnTo>
                  <a:cubicBezTo>
                    <a:pt x="660570" y="1104586"/>
                    <a:pt x="660570" y="1100829"/>
                    <a:pt x="660570" y="1100829"/>
                  </a:cubicBezTo>
                  <a:lnTo>
                    <a:pt x="663453" y="1099962"/>
                  </a:lnTo>
                  <a:lnTo>
                    <a:pt x="664318" y="1100829"/>
                  </a:lnTo>
                  <a:lnTo>
                    <a:pt x="668038" y="1098584"/>
                  </a:lnTo>
                  <a:close/>
                  <a:moveTo>
                    <a:pt x="634332" y="1097072"/>
                  </a:moveTo>
                  <a:cubicBezTo>
                    <a:pt x="600598" y="1097072"/>
                    <a:pt x="563115" y="1100829"/>
                    <a:pt x="529381" y="1100829"/>
                  </a:cubicBezTo>
                  <a:cubicBezTo>
                    <a:pt x="491898" y="1104586"/>
                    <a:pt x="458164" y="1104586"/>
                    <a:pt x="420681" y="1104586"/>
                  </a:cubicBezTo>
                  <a:cubicBezTo>
                    <a:pt x="491898" y="1100829"/>
                    <a:pt x="563115" y="1097072"/>
                    <a:pt x="634332" y="1097072"/>
                  </a:cubicBezTo>
                  <a:close/>
                  <a:moveTo>
                    <a:pt x="49603" y="1097072"/>
                  </a:moveTo>
                  <a:cubicBezTo>
                    <a:pt x="102078" y="1097072"/>
                    <a:pt x="154554" y="1100829"/>
                    <a:pt x="203282" y="1100829"/>
                  </a:cubicBezTo>
                  <a:cubicBezTo>
                    <a:pt x="278247" y="1100829"/>
                    <a:pt x="349464" y="1100829"/>
                    <a:pt x="420681" y="1104586"/>
                  </a:cubicBezTo>
                  <a:lnTo>
                    <a:pt x="382260" y="1106577"/>
                  </a:lnTo>
                  <a:lnTo>
                    <a:pt x="267002" y="1104586"/>
                  </a:lnTo>
                  <a:cubicBezTo>
                    <a:pt x="195785" y="1104586"/>
                    <a:pt x="124568" y="1100829"/>
                    <a:pt x="49603" y="1100829"/>
                  </a:cubicBezTo>
                  <a:cubicBezTo>
                    <a:pt x="49603" y="1100829"/>
                    <a:pt x="49603" y="1097072"/>
                    <a:pt x="49603" y="1097072"/>
                  </a:cubicBezTo>
                  <a:close/>
                  <a:moveTo>
                    <a:pt x="666507" y="1093789"/>
                  </a:moveTo>
                  <a:lnTo>
                    <a:pt x="660570" y="1097072"/>
                  </a:lnTo>
                  <a:lnTo>
                    <a:pt x="662868" y="1099375"/>
                  </a:lnTo>
                  <a:lnTo>
                    <a:pt x="660570" y="1100829"/>
                  </a:lnTo>
                  <a:lnTo>
                    <a:pt x="653073" y="1101366"/>
                  </a:lnTo>
                  <a:lnTo>
                    <a:pt x="653073" y="1096589"/>
                  </a:lnTo>
                  <a:close/>
                  <a:moveTo>
                    <a:pt x="680976" y="1090774"/>
                  </a:moveTo>
                  <a:lnTo>
                    <a:pt x="668038" y="1098584"/>
                  </a:lnTo>
                  <a:lnTo>
                    <a:pt x="663453" y="1099962"/>
                  </a:lnTo>
                  <a:lnTo>
                    <a:pt x="662868" y="1099375"/>
                  </a:lnTo>
                  <a:lnTo>
                    <a:pt x="674246" y="1092177"/>
                  </a:lnTo>
                  <a:close/>
                  <a:moveTo>
                    <a:pt x="707704" y="1071009"/>
                  </a:moveTo>
                  <a:lnTo>
                    <a:pt x="674246" y="1092177"/>
                  </a:lnTo>
                  <a:lnTo>
                    <a:pt x="666507" y="1093789"/>
                  </a:lnTo>
                  <a:close/>
                  <a:moveTo>
                    <a:pt x="635468" y="1061445"/>
                  </a:moveTo>
                  <a:lnTo>
                    <a:pt x="638080" y="1089559"/>
                  </a:lnTo>
                  <a:lnTo>
                    <a:pt x="635147" y="1070449"/>
                  </a:lnTo>
                  <a:close/>
                  <a:moveTo>
                    <a:pt x="735461" y="1057885"/>
                  </a:moveTo>
                  <a:lnTo>
                    <a:pt x="727102" y="1064201"/>
                  </a:lnTo>
                  <a:lnTo>
                    <a:pt x="684551" y="1090029"/>
                  </a:lnTo>
                  <a:lnTo>
                    <a:pt x="680976" y="1090774"/>
                  </a:lnTo>
                  <a:close/>
                  <a:moveTo>
                    <a:pt x="630423" y="1052341"/>
                  </a:moveTo>
                  <a:lnTo>
                    <a:pt x="631389" y="1061533"/>
                  </a:lnTo>
                  <a:lnTo>
                    <a:pt x="631109" y="1072566"/>
                  </a:lnTo>
                  <a:lnTo>
                    <a:pt x="629885" y="1066108"/>
                  </a:lnTo>
                  <a:close/>
                  <a:moveTo>
                    <a:pt x="737770" y="1051903"/>
                  </a:moveTo>
                  <a:lnTo>
                    <a:pt x="728507" y="1059505"/>
                  </a:lnTo>
                  <a:lnTo>
                    <a:pt x="707704" y="1071009"/>
                  </a:lnTo>
                  <a:lnTo>
                    <a:pt x="735535" y="1053401"/>
                  </a:lnTo>
                  <a:close/>
                  <a:moveTo>
                    <a:pt x="631727" y="1048170"/>
                  </a:moveTo>
                  <a:lnTo>
                    <a:pt x="635147" y="1070449"/>
                  </a:lnTo>
                  <a:lnTo>
                    <a:pt x="634466" y="1089559"/>
                  </a:lnTo>
                  <a:lnTo>
                    <a:pt x="634332" y="1093316"/>
                  </a:lnTo>
                  <a:lnTo>
                    <a:pt x="630968" y="1078143"/>
                  </a:lnTo>
                  <a:lnTo>
                    <a:pt x="631109" y="1072566"/>
                  </a:lnTo>
                  <a:lnTo>
                    <a:pt x="634332" y="1089559"/>
                  </a:lnTo>
                  <a:lnTo>
                    <a:pt x="631389" y="1061533"/>
                  </a:lnTo>
                  <a:close/>
                  <a:moveTo>
                    <a:pt x="621998" y="1021077"/>
                  </a:moveTo>
                  <a:lnTo>
                    <a:pt x="623556" y="1032738"/>
                  </a:lnTo>
                  <a:lnTo>
                    <a:pt x="629885" y="1066108"/>
                  </a:lnTo>
                  <a:lnTo>
                    <a:pt x="629647" y="1072184"/>
                  </a:lnTo>
                  <a:lnTo>
                    <a:pt x="630968" y="1078143"/>
                  </a:lnTo>
                  <a:lnTo>
                    <a:pt x="630584" y="1093316"/>
                  </a:lnTo>
                  <a:cubicBezTo>
                    <a:pt x="630584" y="1093316"/>
                    <a:pt x="630584" y="1093316"/>
                    <a:pt x="634332" y="1093316"/>
                  </a:cubicBezTo>
                  <a:cubicBezTo>
                    <a:pt x="634332" y="1097072"/>
                    <a:pt x="630584" y="1097072"/>
                    <a:pt x="630584" y="1097072"/>
                  </a:cubicBezTo>
                  <a:cubicBezTo>
                    <a:pt x="626836" y="1089559"/>
                    <a:pt x="626836" y="1078289"/>
                    <a:pt x="626836" y="1070775"/>
                  </a:cubicBezTo>
                  <a:cubicBezTo>
                    <a:pt x="626836" y="1059505"/>
                    <a:pt x="626836" y="1051992"/>
                    <a:pt x="623087" y="1040722"/>
                  </a:cubicBezTo>
                  <a:close/>
                  <a:moveTo>
                    <a:pt x="23902" y="1013907"/>
                  </a:moveTo>
                  <a:lnTo>
                    <a:pt x="23308" y="1023181"/>
                  </a:lnTo>
                  <a:lnTo>
                    <a:pt x="23237" y="1023555"/>
                  </a:lnTo>
                  <a:close/>
                  <a:moveTo>
                    <a:pt x="626211" y="1012233"/>
                  </a:moveTo>
                  <a:lnTo>
                    <a:pt x="629431" y="1033209"/>
                  </a:lnTo>
                  <a:lnTo>
                    <a:pt x="630584" y="1048235"/>
                  </a:lnTo>
                  <a:lnTo>
                    <a:pt x="630423" y="1052341"/>
                  </a:lnTo>
                  <a:close/>
                  <a:moveTo>
                    <a:pt x="805214" y="1006698"/>
                  </a:moveTo>
                  <a:lnTo>
                    <a:pt x="786681" y="1024240"/>
                  </a:lnTo>
                  <a:lnTo>
                    <a:pt x="746780" y="1051053"/>
                  </a:lnTo>
                  <a:lnTo>
                    <a:pt x="735461" y="1057885"/>
                  </a:lnTo>
                  <a:lnTo>
                    <a:pt x="787461" y="1018597"/>
                  </a:lnTo>
                  <a:close/>
                  <a:moveTo>
                    <a:pt x="816742" y="1004040"/>
                  </a:moveTo>
                  <a:lnTo>
                    <a:pt x="810501" y="1010668"/>
                  </a:lnTo>
                  <a:cubicBezTo>
                    <a:pt x="788011" y="1033208"/>
                    <a:pt x="765521" y="1048235"/>
                    <a:pt x="739284" y="1067019"/>
                  </a:cubicBezTo>
                  <a:cubicBezTo>
                    <a:pt x="728039" y="1074532"/>
                    <a:pt x="715857" y="1082046"/>
                    <a:pt x="702738" y="1088150"/>
                  </a:cubicBezTo>
                  <a:lnTo>
                    <a:pt x="672833" y="1097142"/>
                  </a:lnTo>
                  <a:lnTo>
                    <a:pt x="684551" y="1090029"/>
                  </a:lnTo>
                  <a:lnTo>
                    <a:pt x="686808" y="1089559"/>
                  </a:lnTo>
                  <a:cubicBezTo>
                    <a:pt x="716794" y="1078289"/>
                    <a:pt x="743032" y="1059505"/>
                    <a:pt x="769270" y="1040722"/>
                  </a:cubicBezTo>
                  <a:lnTo>
                    <a:pt x="786681" y="1024240"/>
                  </a:lnTo>
                  <a:close/>
                  <a:moveTo>
                    <a:pt x="33803" y="999902"/>
                  </a:moveTo>
                  <a:lnTo>
                    <a:pt x="33803" y="1013059"/>
                  </a:lnTo>
                  <a:lnTo>
                    <a:pt x="30047" y="1037492"/>
                  </a:lnTo>
                  <a:cubicBezTo>
                    <a:pt x="30047" y="1063806"/>
                    <a:pt x="30047" y="1093878"/>
                    <a:pt x="18780" y="1120191"/>
                  </a:cubicBezTo>
                  <a:lnTo>
                    <a:pt x="18780" y="1100143"/>
                  </a:lnTo>
                  <a:lnTo>
                    <a:pt x="23475" y="1075083"/>
                  </a:lnTo>
                  <a:lnTo>
                    <a:pt x="26216" y="1031189"/>
                  </a:lnTo>
                  <a:close/>
                  <a:moveTo>
                    <a:pt x="637676" y="999465"/>
                  </a:moveTo>
                  <a:lnTo>
                    <a:pt x="641829" y="1021938"/>
                  </a:lnTo>
                  <a:cubicBezTo>
                    <a:pt x="645577" y="1036965"/>
                    <a:pt x="650262" y="1051992"/>
                    <a:pt x="653073" y="1067488"/>
                  </a:cubicBezTo>
                  <a:lnTo>
                    <a:pt x="653073" y="1096589"/>
                  </a:lnTo>
                  <a:lnTo>
                    <a:pt x="649556" y="1097322"/>
                  </a:lnTo>
                  <a:lnTo>
                    <a:pt x="649794" y="1078289"/>
                  </a:lnTo>
                  <a:cubicBezTo>
                    <a:pt x="648388" y="1066079"/>
                    <a:pt x="645577" y="1053870"/>
                    <a:pt x="641829" y="1040722"/>
                  </a:cubicBezTo>
                  <a:lnTo>
                    <a:pt x="637022" y="1017837"/>
                  </a:lnTo>
                  <a:close/>
                  <a:moveTo>
                    <a:pt x="632700" y="997263"/>
                  </a:moveTo>
                  <a:lnTo>
                    <a:pt x="637022" y="1017837"/>
                  </a:lnTo>
                  <a:lnTo>
                    <a:pt x="635468" y="1061445"/>
                  </a:lnTo>
                  <a:lnTo>
                    <a:pt x="632264" y="1026968"/>
                  </a:lnTo>
                  <a:lnTo>
                    <a:pt x="632927" y="1000806"/>
                  </a:lnTo>
                  <a:close/>
                  <a:moveTo>
                    <a:pt x="37559" y="988625"/>
                  </a:moveTo>
                  <a:lnTo>
                    <a:pt x="37559" y="1014938"/>
                  </a:lnTo>
                  <a:cubicBezTo>
                    <a:pt x="37559" y="1041251"/>
                    <a:pt x="45070" y="1071324"/>
                    <a:pt x="33803" y="1097637"/>
                  </a:cubicBezTo>
                  <a:cubicBezTo>
                    <a:pt x="33803" y="1101396"/>
                    <a:pt x="30047" y="1097637"/>
                    <a:pt x="30047" y="1097637"/>
                  </a:cubicBezTo>
                  <a:cubicBezTo>
                    <a:pt x="37559" y="1078842"/>
                    <a:pt x="37559" y="1056288"/>
                    <a:pt x="33803" y="1037492"/>
                  </a:cubicBezTo>
                  <a:lnTo>
                    <a:pt x="33803" y="1013059"/>
                  </a:lnTo>
                  <a:close/>
                  <a:moveTo>
                    <a:pt x="26358" y="943365"/>
                  </a:moveTo>
                  <a:lnTo>
                    <a:pt x="26291" y="947276"/>
                  </a:lnTo>
                  <a:lnTo>
                    <a:pt x="18510" y="1048526"/>
                  </a:lnTo>
                  <a:lnTo>
                    <a:pt x="17841" y="1052059"/>
                  </a:lnTo>
                  <a:cubicBezTo>
                    <a:pt x="15024" y="1066625"/>
                    <a:pt x="13146" y="1080721"/>
                    <a:pt x="15024" y="1093878"/>
                  </a:cubicBezTo>
                  <a:lnTo>
                    <a:pt x="18510" y="1048526"/>
                  </a:lnTo>
                  <a:lnTo>
                    <a:pt x="23237" y="1023555"/>
                  </a:lnTo>
                  <a:lnTo>
                    <a:pt x="22536" y="1033733"/>
                  </a:lnTo>
                  <a:cubicBezTo>
                    <a:pt x="18780" y="1048770"/>
                    <a:pt x="18780" y="1063806"/>
                    <a:pt x="18780" y="1078842"/>
                  </a:cubicBezTo>
                  <a:lnTo>
                    <a:pt x="18780" y="1093878"/>
                  </a:lnTo>
                  <a:lnTo>
                    <a:pt x="18780" y="1100143"/>
                  </a:lnTo>
                  <a:lnTo>
                    <a:pt x="15024" y="1120191"/>
                  </a:lnTo>
                  <a:cubicBezTo>
                    <a:pt x="7512" y="1105155"/>
                    <a:pt x="11268" y="1086360"/>
                    <a:pt x="15024" y="1067565"/>
                  </a:cubicBezTo>
                  <a:cubicBezTo>
                    <a:pt x="18780" y="1045011"/>
                    <a:pt x="18780" y="1022456"/>
                    <a:pt x="18780" y="1003661"/>
                  </a:cubicBezTo>
                  <a:close/>
                  <a:moveTo>
                    <a:pt x="35832" y="930238"/>
                  </a:moveTo>
                  <a:lnTo>
                    <a:pt x="34043" y="965141"/>
                  </a:lnTo>
                  <a:lnTo>
                    <a:pt x="33334" y="974059"/>
                  </a:lnTo>
                  <a:cubicBezTo>
                    <a:pt x="30986" y="992384"/>
                    <a:pt x="28169" y="1011179"/>
                    <a:pt x="26291" y="1029974"/>
                  </a:cubicBezTo>
                  <a:lnTo>
                    <a:pt x="26216" y="1031189"/>
                  </a:lnTo>
                  <a:lnTo>
                    <a:pt x="22066" y="1048300"/>
                  </a:lnTo>
                  <a:cubicBezTo>
                    <a:pt x="18780" y="1063806"/>
                    <a:pt x="16902" y="1078842"/>
                    <a:pt x="18780" y="1093878"/>
                  </a:cubicBezTo>
                  <a:lnTo>
                    <a:pt x="23308" y="1023181"/>
                  </a:lnTo>
                  <a:lnTo>
                    <a:pt x="26291" y="1007420"/>
                  </a:lnTo>
                  <a:cubicBezTo>
                    <a:pt x="30047" y="992384"/>
                    <a:pt x="31925" y="976408"/>
                    <a:pt x="33333" y="959962"/>
                  </a:cubicBezTo>
                  <a:close/>
                  <a:moveTo>
                    <a:pt x="42124" y="922176"/>
                  </a:moveTo>
                  <a:lnTo>
                    <a:pt x="41315" y="935999"/>
                  </a:lnTo>
                  <a:cubicBezTo>
                    <a:pt x="41315" y="951035"/>
                    <a:pt x="37559" y="969830"/>
                    <a:pt x="37559" y="988625"/>
                  </a:cubicBezTo>
                  <a:lnTo>
                    <a:pt x="37559" y="964817"/>
                  </a:lnTo>
                  <a:close/>
                  <a:moveTo>
                    <a:pt x="37559" y="920963"/>
                  </a:moveTo>
                  <a:lnTo>
                    <a:pt x="37559" y="964817"/>
                  </a:lnTo>
                  <a:lnTo>
                    <a:pt x="33803" y="999902"/>
                  </a:lnTo>
                  <a:lnTo>
                    <a:pt x="33803" y="969830"/>
                  </a:lnTo>
                  <a:lnTo>
                    <a:pt x="34043" y="965141"/>
                  </a:lnTo>
                  <a:close/>
                  <a:moveTo>
                    <a:pt x="605222" y="909432"/>
                  </a:moveTo>
                  <a:lnTo>
                    <a:pt x="619339" y="973101"/>
                  </a:lnTo>
                  <a:lnTo>
                    <a:pt x="621998" y="1021077"/>
                  </a:lnTo>
                  <a:lnTo>
                    <a:pt x="615591" y="973101"/>
                  </a:lnTo>
                  <a:cubicBezTo>
                    <a:pt x="613717" y="961830"/>
                    <a:pt x="610906" y="950560"/>
                    <a:pt x="608563" y="938820"/>
                  </a:cubicBezTo>
                  <a:close/>
                  <a:moveTo>
                    <a:pt x="896711" y="901723"/>
                  </a:moveTo>
                  <a:cubicBezTo>
                    <a:pt x="885466" y="922385"/>
                    <a:pt x="872347" y="942107"/>
                    <a:pt x="857823" y="960421"/>
                  </a:cubicBezTo>
                  <a:lnTo>
                    <a:pt x="833551" y="986193"/>
                  </a:lnTo>
                  <a:lnTo>
                    <a:pt x="810501" y="1003154"/>
                  </a:lnTo>
                  <a:lnTo>
                    <a:pt x="805214" y="1006698"/>
                  </a:lnTo>
                  <a:lnTo>
                    <a:pt x="836739" y="976857"/>
                  </a:lnTo>
                  <a:lnTo>
                    <a:pt x="854730" y="952815"/>
                  </a:lnTo>
                  <a:close/>
                  <a:moveTo>
                    <a:pt x="892963" y="901723"/>
                  </a:moveTo>
                  <a:lnTo>
                    <a:pt x="854730" y="952815"/>
                  </a:lnTo>
                  <a:lnTo>
                    <a:pt x="844235" y="965587"/>
                  </a:lnTo>
                  <a:cubicBezTo>
                    <a:pt x="825494" y="984371"/>
                    <a:pt x="806752" y="999398"/>
                    <a:pt x="788011" y="1018181"/>
                  </a:cubicBezTo>
                  <a:lnTo>
                    <a:pt x="787461" y="1018597"/>
                  </a:lnTo>
                  <a:lnTo>
                    <a:pt x="737770" y="1051903"/>
                  </a:lnTo>
                  <a:lnTo>
                    <a:pt x="788011" y="1010668"/>
                  </a:lnTo>
                  <a:cubicBezTo>
                    <a:pt x="806752" y="995641"/>
                    <a:pt x="825494" y="976857"/>
                    <a:pt x="844235" y="958074"/>
                  </a:cubicBezTo>
                  <a:cubicBezTo>
                    <a:pt x="862976" y="939290"/>
                    <a:pt x="877969" y="920506"/>
                    <a:pt x="892963" y="901723"/>
                  </a:cubicBezTo>
                  <a:close/>
                  <a:moveTo>
                    <a:pt x="38765" y="900346"/>
                  </a:moveTo>
                  <a:lnTo>
                    <a:pt x="37559" y="920963"/>
                  </a:lnTo>
                  <a:lnTo>
                    <a:pt x="37559" y="909685"/>
                  </a:lnTo>
                  <a:close/>
                  <a:moveTo>
                    <a:pt x="896242" y="900314"/>
                  </a:moveTo>
                  <a:cubicBezTo>
                    <a:pt x="896711" y="900783"/>
                    <a:pt x="896711" y="901723"/>
                    <a:pt x="896711" y="901723"/>
                  </a:cubicBezTo>
                  <a:cubicBezTo>
                    <a:pt x="896711" y="901723"/>
                    <a:pt x="896711" y="901723"/>
                    <a:pt x="892963" y="901723"/>
                  </a:cubicBezTo>
                  <a:cubicBezTo>
                    <a:pt x="894837" y="899844"/>
                    <a:pt x="895774" y="899844"/>
                    <a:pt x="896242" y="900314"/>
                  </a:cubicBezTo>
                  <a:close/>
                  <a:moveTo>
                    <a:pt x="608244" y="898618"/>
                  </a:moveTo>
                  <a:lnTo>
                    <a:pt x="611053" y="910818"/>
                  </a:lnTo>
                  <a:lnTo>
                    <a:pt x="622030" y="972426"/>
                  </a:lnTo>
                  <a:lnTo>
                    <a:pt x="626211" y="1012233"/>
                  </a:lnTo>
                  <a:lnTo>
                    <a:pt x="623087" y="991884"/>
                  </a:lnTo>
                  <a:cubicBezTo>
                    <a:pt x="619339" y="969344"/>
                    <a:pt x="615591" y="946803"/>
                    <a:pt x="611843" y="924263"/>
                  </a:cubicBezTo>
                  <a:close/>
                  <a:moveTo>
                    <a:pt x="607874" y="895976"/>
                  </a:moveTo>
                  <a:lnTo>
                    <a:pt x="608244" y="898618"/>
                  </a:lnTo>
                  <a:lnTo>
                    <a:pt x="608094" y="897966"/>
                  </a:lnTo>
                  <a:close/>
                  <a:moveTo>
                    <a:pt x="607655" y="894002"/>
                  </a:moveTo>
                  <a:lnTo>
                    <a:pt x="607874" y="895976"/>
                  </a:lnTo>
                  <a:lnTo>
                    <a:pt x="607626" y="894209"/>
                  </a:lnTo>
                  <a:close/>
                  <a:moveTo>
                    <a:pt x="607345" y="891204"/>
                  </a:moveTo>
                  <a:lnTo>
                    <a:pt x="607794" y="893007"/>
                  </a:lnTo>
                  <a:lnTo>
                    <a:pt x="607655" y="894002"/>
                  </a:lnTo>
                  <a:close/>
                  <a:moveTo>
                    <a:pt x="907502" y="886325"/>
                  </a:moveTo>
                  <a:lnTo>
                    <a:pt x="907724" y="890181"/>
                  </a:lnTo>
                  <a:lnTo>
                    <a:pt x="904207" y="894209"/>
                  </a:lnTo>
                  <a:lnTo>
                    <a:pt x="903993" y="890480"/>
                  </a:lnTo>
                  <a:lnTo>
                    <a:pt x="904207" y="890453"/>
                  </a:lnTo>
                  <a:close/>
                  <a:moveTo>
                    <a:pt x="903552" y="882820"/>
                  </a:moveTo>
                  <a:lnTo>
                    <a:pt x="904207" y="882939"/>
                  </a:lnTo>
                  <a:lnTo>
                    <a:pt x="903556" y="882887"/>
                  </a:lnTo>
                  <a:close/>
                  <a:moveTo>
                    <a:pt x="609592" y="880199"/>
                  </a:moveTo>
                  <a:lnTo>
                    <a:pt x="611843" y="897966"/>
                  </a:lnTo>
                  <a:cubicBezTo>
                    <a:pt x="619339" y="929898"/>
                    <a:pt x="624962" y="961830"/>
                    <a:pt x="629178" y="993763"/>
                  </a:cubicBezTo>
                  <a:lnTo>
                    <a:pt x="632264" y="1026968"/>
                  </a:lnTo>
                  <a:lnTo>
                    <a:pt x="631727" y="1048170"/>
                  </a:lnTo>
                  <a:lnTo>
                    <a:pt x="629431" y="1033209"/>
                  </a:lnTo>
                  <a:lnTo>
                    <a:pt x="626836" y="999398"/>
                  </a:lnTo>
                  <a:lnTo>
                    <a:pt x="622030" y="972426"/>
                  </a:lnTo>
                  <a:lnTo>
                    <a:pt x="619339" y="946803"/>
                  </a:lnTo>
                  <a:lnTo>
                    <a:pt x="611053" y="910818"/>
                  </a:lnTo>
                  <a:lnTo>
                    <a:pt x="608094" y="894209"/>
                  </a:lnTo>
                  <a:lnTo>
                    <a:pt x="607794" y="893007"/>
                  </a:lnTo>
                  <a:close/>
                  <a:moveTo>
                    <a:pt x="912479" y="880089"/>
                  </a:moveTo>
                  <a:lnTo>
                    <a:pt x="914897" y="880574"/>
                  </a:lnTo>
                  <a:lnTo>
                    <a:pt x="907956" y="897966"/>
                  </a:lnTo>
                  <a:cubicBezTo>
                    <a:pt x="904207" y="897966"/>
                    <a:pt x="904207" y="897966"/>
                    <a:pt x="904207" y="894209"/>
                  </a:cubicBezTo>
                  <a:cubicBezTo>
                    <a:pt x="907956" y="894209"/>
                    <a:pt x="907956" y="894209"/>
                    <a:pt x="907956" y="894209"/>
                  </a:cubicBezTo>
                  <a:lnTo>
                    <a:pt x="907724" y="890181"/>
                  </a:lnTo>
                  <a:lnTo>
                    <a:pt x="910767" y="886696"/>
                  </a:lnTo>
                  <a:lnTo>
                    <a:pt x="911426" y="881409"/>
                  </a:lnTo>
                  <a:close/>
                  <a:moveTo>
                    <a:pt x="915181" y="879861"/>
                  </a:moveTo>
                  <a:lnTo>
                    <a:pt x="926697" y="882939"/>
                  </a:lnTo>
                  <a:lnTo>
                    <a:pt x="914897" y="880574"/>
                  </a:lnTo>
                  <a:close/>
                  <a:moveTo>
                    <a:pt x="903374" y="879739"/>
                  </a:moveTo>
                  <a:lnTo>
                    <a:pt x="903552" y="882820"/>
                  </a:lnTo>
                  <a:lnTo>
                    <a:pt x="899783" y="882139"/>
                  </a:lnTo>
                  <a:close/>
                  <a:moveTo>
                    <a:pt x="926697" y="879182"/>
                  </a:moveTo>
                  <a:cubicBezTo>
                    <a:pt x="930445" y="882939"/>
                    <a:pt x="926697" y="886696"/>
                    <a:pt x="926697" y="882939"/>
                  </a:cubicBezTo>
                  <a:cubicBezTo>
                    <a:pt x="926697" y="882939"/>
                    <a:pt x="926697" y="882939"/>
                    <a:pt x="926697" y="879182"/>
                  </a:cubicBezTo>
                  <a:close/>
                  <a:moveTo>
                    <a:pt x="605994" y="879017"/>
                  </a:moveTo>
                  <a:lnTo>
                    <a:pt x="607345" y="891204"/>
                  </a:lnTo>
                  <a:lnTo>
                    <a:pt x="605613" y="884262"/>
                  </a:lnTo>
                  <a:close/>
                  <a:moveTo>
                    <a:pt x="907081" y="879007"/>
                  </a:moveTo>
                  <a:lnTo>
                    <a:pt x="911612" y="879915"/>
                  </a:lnTo>
                  <a:lnTo>
                    <a:pt x="911426" y="881409"/>
                  </a:lnTo>
                  <a:lnTo>
                    <a:pt x="907502" y="886325"/>
                  </a:lnTo>
                  <a:close/>
                  <a:moveTo>
                    <a:pt x="911780" y="878952"/>
                  </a:moveTo>
                  <a:lnTo>
                    <a:pt x="913104" y="879306"/>
                  </a:lnTo>
                  <a:lnTo>
                    <a:pt x="912479" y="880089"/>
                  </a:lnTo>
                  <a:lnTo>
                    <a:pt x="911612" y="879915"/>
                  </a:lnTo>
                  <a:lnTo>
                    <a:pt x="911704" y="879182"/>
                  </a:lnTo>
                  <a:close/>
                  <a:moveTo>
                    <a:pt x="903288" y="878247"/>
                  </a:moveTo>
                  <a:lnTo>
                    <a:pt x="905072" y="878605"/>
                  </a:lnTo>
                  <a:lnTo>
                    <a:pt x="904207" y="879183"/>
                  </a:lnTo>
                  <a:lnTo>
                    <a:pt x="903374" y="879739"/>
                  </a:lnTo>
                  <a:lnTo>
                    <a:pt x="903338" y="879101"/>
                  </a:lnTo>
                  <a:lnTo>
                    <a:pt x="904207" y="879182"/>
                  </a:lnTo>
                  <a:lnTo>
                    <a:pt x="903334" y="879042"/>
                  </a:lnTo>
                  <a:close/>
                  <a:moveTo>
                    <a:pt x="906617" y="877572"/>
                  </a:moveTo>
                  <a:lnTo>
                    <a:pt x="907004" y="877676"/>
                  </a:lnTo>
                  <a:lnTo>
                    <a:pt x="907081" y="879007"/>
                  </a:lnTo>
                  <a:lnTo>
                    <a:pt x="905072" y="878605"/>
                  </a:lnTo>
                  <a:close/>
                  <a:moveTo>
                    <a:pt x="914682" y="877330"/>
                  </a:moveTo>
                  <a:lnTo>
                    <a:pt x="915926" y="877522"/>
                  </a:lnTo>
                  <a:lnTo>
                    <a:pt x="915452" y="879182"/>
                  </a:lnTo>
                  <a:lnTo>
                    <a:pt x="915181" y="879861"/>
                  </a:lnTo>
                  <a:lnTo>
                    <a:pt x="913104" y="879306"/>
                  </a:lnTo>
                  <a:close/>
                  <a:moveTo>
                    <a:pt x="916101" y="876907"/>
                  </a:moveTo>
                  <a:lnTo>
                    <a:pt x="926697" y="879182"/>
                  </a:lnTo>
                  <a:lnTo>
                    <a:pt x="915926" y="877522"/>
                  </a:lnTo>
                  <a:close/>
                  <a:moveTo>
                    <a:pt x="908424" y="876365"/>
                  </a:moveTo>
                  <a:lnTo>
                    <a:pt x="912435" y="876983"/>
                  </a:lnTo>
                  <a:lnTo>
                    <a:pt x="911780" y="878952"/>
                  </a:lnTo>
                  <a:lnTo>
                    <a:pt x="907004" y="877676"/>
                  </a:lnTo>
                  <a:lnTo>
                    <a:pt x="906984" y="877327"/>
                  </a:lnTo>
                  <a:close/>
                  <a:moveTo>
                    <a:pt x="912703" y="876177"/>
                  </a:moveTo>
                  <a:lnTo>
                    <a:pt x="915178" y="876708"/>
                  </a:lnTo>
                  <a:lnTo>
                    <a:pt x="914682" y="877330"/>
                  </a:lnTo>
                  <a:lnTo>
                    <a:pt x="912435" y="876983"/>
                  </a:lnTo>
                  <a:close/>
                  <a:moveTo>
                    <a:pt x="903133" y="875549"/>
                  </a:moveTo>
                  <a:lnTo>
                    <a:pt x="906915" y="876132"/>
                  </a:lnTo>
                  <a:lnTo>
                    <a:pt x="906984" y="877327"/>
                  </a:lnTo>
                  <a:lnTo>
                    <a:pt x="906617" y="877572"/>
                  </a:lnTo>
                  <a:lnTo>
                    <a:pt x="903197" y="876658"/>
                  </a:lnTo>
                  <a:close/>
                  <a:moveTo>
                    <a:pt x="906845" y="874919"/>
                  </a:moveTo>
                  <a:lnTo>
                    <a:pt x="909678" y="875527"/>
                  </a:lnTo>
                  <a:lnTo>
                    <a:pt x="908424" y="876365"/>
                  </a:lnTo>
                  <a:lnTo>
                    <a:pt x="906915" y="876132"/>
                  </a:lnTo>
                  <a:close/>
                  <a:moveTo>
                    <a:pt x="916701" y="874800"/>
                  </a:moveTo>
                  <a:lnTo>
                    <a:pt x="916101" y="876907"/>
                  </a:lnTo>
                  <a:lnTo>
                    <a:pt x="915178" y="876708"/>
                  </a:lnTo>
                  <a:close/>
                  <a:moveTo>
                    <a:pt x="913846" y="872743"/>
                  </a:moveTo>
                  <a:lnTo>
                    <a:pt x="912703" y="876177"/>
                  </a:lnTo>
                  <a:lnTo>
                    <a:pt x="909678" y="875527"/>
                  </a:lnTo>
                  <a:close/>
                  <a:moveTo>
                    <a:pt x="611493" y="866647"/>
                  </a:moveTo>
                  <a:lnTo>
                    <a:pt x="609592" y="880199"/>
                  </a:lnTo>
                  <a:lnTo>
                    <a:pt x="608532" y="871840"/>
                  </a:lnTo>
                  <a:close/>
                  <a:moveTo>
                    <a:pt x="728184" y="864194"/>
                  </a:moveTo>
                  <a:lnTo>
                    <a:pt x="757537" y="868729"/>
                  </a:lnTo>
                  <a:lnTo>
                    <a:pt x="829242" y="886696"/>
                  </a:lnTo>
                  <a:cubicBezTo>
                    <a:pt x="851732" y="890453"/>
                    <a:pt x="874221" y="894209"/>
                    <a:pt x="892963" y="886696"/>
                  </a:cubicBezTo>
                  <a:lnTo>
                    <a:pt x="899182" y="882540"/>
                  </a:lnTo>
                  <a:lnTo>
                    <a:pt x="903556" y="882887"/>
                  </a:lnTo>
                  <a:lnTo>
                    <a:pt x="903993" y="890480"/>
                  </a:lnTo>
                  <a:lnTo>
                    <a:pt x="874221" y="894209"/>
                  </a:lnTo>
                  <a:cubicBezTo>
                    <a:pt x="855480" y="894209"/>
                    <a:pt x="832990" y="890453"/>
                    <a:pt x="814249" y="886696"/>
                  </a:cubicBezTo>
                  <a:close/>
                  <a:moveTo>
                    <a:pt x="613787" y="862624"/>
                  </a:moveTo>
                  <a:lnTo>
                    <a:pt x="611493" y="866647"/>
                  </a:lnTo>
                  <a:lnTo>
                    <a:pt x="611843" y="864156"/>
                  </a:lnTo>
                  <a:close/>
                  <a:moveTo>
                    <a:pt x="728796" y="859134"/>
                  </a:moveTo>
                  <a:lnTo>
                    <a:pt x="794102" y="868851"/>
                  </a:lnTo>
                  <a:lnTo>
                    <a:pt x="865684" y="875568"/>
                  </a:lnTo>
                  <a:lnTo>
                    <a:pt x="870473" y="876834"/>
                  </a:lnTo>
                  <a:lnTo>
                    <a:pt x="899783" y="882139"/>
                  </a:lnTo>
                  <a:lnTo>
                    <a:pt x="899182" y="882540"/>
                  </a:lnTo>
                  <a:lnTo>
                    <a:pt x="791759" y="874017"/>
                  </a:lnTo>
                  <a:lnTo>
                    <a:pt x="757537" y="868729"/>
                  </a:lnTo>
                  <a:lnTo>
                    <a:pt x="754277" y="867912"/>
                  </a:lnTo>
                  <a:close/>
                  <a:moveTo>
                    <a:pt x="622858" y="859021"/>
                  </a:moveTo>
                  <a:lnTo>
                    <a:pt x="623087" y="860399"/>
                  </a:lnTo>
                  <a:cubicBezTo>
                    <a:pt x="626836" y="867912"/>
                    <a:pt x="626836" y="875426"/>
                    <a:pt x="630584" y="886696"/>
                  </a:cubicBezTo>
                  <a:cubicBezTo>
                    <a:pt x="634332" y="920506"/>
                    <a:pt x="634332" y="954317"/>
                    <a:pt x="638080" y="988127"/>
                  </a:cubicBezTo>
                  <a:lnTo>
                    <a:pt x="637676" y="999465"/>
                  </a:lnTo>
                  <a:lnTo>
                    <a:pt x="630285" y="959460"/>
                  </a:lnTo>
                  <a:lnTo>
                    <a:pt x="626836" y="905480"/>
                  </a:lnTo>
                  <a:lnTo>
                    <a:pt x="619768" y="862977"/>
                  </a:lnTo>
                  <a:close/>
                  <a:moveTo>
                    <a:pt x="618850" y="858635"/>
                  </a:moveTo>
                  <a:lnTo>
                    <a:pt x="619339" y="860399"/>
                  </a:lnTo>
                  <a:lnTo>
                    <a:pt x="619768" y="862977"/>
                  </a:lnTo>
                  <a:lnTo>
                    <a:pt x="619398" y="863451"/>
                  </a:lnTo>
                  <a:cubicBezTo>
                    <a:pt x="613248" y="880356"/>
                    <a:pt x="620276" y="903601"/>
                    <a:pt x="623087" y="920506"/>
                  </a:cubicBezTo>
                  <a:lnTo>
                    <a:pt x="630285" y="959460"/>
                  </a:lnTo>
                  <a:lnTo>
                    <a:pt x="632700" y="997263"/>
                  </a:lnTo>
                  <a:lnTo>
                    <a:pt x="626836" y="969344"/>
                  </a:lnTo>
                  <a:cubicBezTo>
                    <a:pt x="623087" y="946803"/>
                    <a:pt x="623087" y="924263"/>
                    <a:pt x="615591" y="901723"/>
                  </a:cubicBezTo>
                  <a:cubicBezTo>
                    <a:pt x="613717" y="894209"/>
                    <a:pt x="611843" y="885757"/>
                    <a:pt x="611843" y="877304"/>
                  </a:cubicBezTo>
                  <a:lnTo>
                    <a:pt x="617167" y="859961"/>
                  </a:lnTo>
                  <a:close/>
                  <a:moveTo>
                    <a:pt x="617938" y="855343"/>
                  </a:moveTo>
                  <a:lnTo>
                    <a:pt x="618245" y="856450"/>
                  </a:lnTo>
                  <a:lnTo>
                    <a:pt x="617167" y="859961"/>
                  </a:lnTo>
                  <a:lnTo>
                    <a:pt x="613787" y="862624"/>
                  </a:lnTo>
                  <a:close/>
                  <a:moveTo>
                    <a:pt x="627781" y="852717"/>
                  </a:moveTo>
                  <a:lnTo>
                    <a:pt x="622858" y="859021"/>
                  </a:lnTo>
                  <a:lnTo>
                    <a:pt x="622337" y="855888"/>
                  </a:lnTo>
                  <a:lnTo>
                    <a:pt x="626074" y="852944"/>
                  </a:lnTo>
                  <a:close/>
                  <a:moveTo>
                    <a:pt x="621702" y="852069"/>
                  </a:moveTo>
                  <a:lnTo>
                    <a:pt x="622337" y="855888"/>
                  </a:lnTo>
                  <a:lnTo>
                    <a:pt x="618850" y="858635"/>
                  </a:lnTo>
                  <a:lnTo>
                    <a:pt x="618245" y="856450"/>
                  </a:lnTo>
                  <a:lnTo>
                    <a:pt x="619339" y="852885"/>
                  </a:lnTo>
                  <a:close/>
                  <a:moveTo>
                    <a:pt x="746390" y="848351"/>
                  </a:moveTo>
                  <a:lnTo>
                    <a:pt x="802394" y="855594"/>
                  </a:lnTo>
                  <a:lnTo>
                    <a:pt x="829242" y="860399"/>
                  </a:lnTo>
                  <a:cubicBezTo>
                    <a:pt x="844235" y="864156"/>
                    <a:pt x="862976" y="867912"/>
                    <a:pt x="877969" y="871669"/>
                  </a:cubicBezTo>
                  <a:lnTo>
                    <a:pt x="893475" y="874060"/>
                  </a:lnTo>
                  <a:lnTo>
                    <a:pt x="903197" y="876658"/>
                  </a:lnTo>
                  <a:lnTo>
                    <a:pt x="903288" y="878247"/>
                  </a:lnTo>
                  <a:lnTo>
                    <a:pt x="870473" y="871669"/>
                  </a:lnTo>
                  <a:lnTo>
                    <a:pt x="854650" y="868696"/>
                  </a:lnTo>
                  <a:lnTo>
                    <a:pt x="851732" y="867912"/>
                  </a:lnTo>
                  <a:cubicBezTo>
                    <a:pt x="836739" y="864156"/>
                    <a:pt x="817997" y="860399"/>
                    <a:pt x="799256" y="856642"/>
                  </a:cubicBezTo>
                  <a:lnTo>
                    <a:pt x="755523" y="850067"/>
                  </a:lnTo>
                  <a:close/>
                  <a:moveTo>
                    <a:pt x="633597" y="848228"/>
                  </a:moveTo>
                  <a:lnTo>
                    <a:pt x="649325" y="849129"/>
                  </a:lnTo>
                  <a:cubicBezTo>
                    <a:pt x="660570" y="849129"/>
                    <a:pt x="675563" y="852885"/>
                    <a:pt x="686808" y="852885"/>
                  </a:cubicBezTo>
                  <a:lnTo>
                    <a:pt x="705422" y="855655"/>
                  </a:lnTo>
                  <a:lnTo>
                    <a:pt x="728039" y="864156"/>
                  </a:lnTo>
                  <a:lnTo>
                    <a:pt x="728184" y="864194"/>
                  </a:lnTo>
                  <a:lnTo>
                    <a:pt x="679311" y="856642"/>
                  </a:lnTo>
                  <a:cubicBezTo>
                    <a:pt x="669941" y="854764"/>
                    <a:pt x="656822" y="851007"/>
                    <a:pt x="644171" y="850537"/>
                  </a:cubicBezTo>
                  <a:lnTo>
                    <a:pt x="627781" y="852717"/>
                  </a:lnTo>
                  <a:lnTo>
                    <a:pt x="630584" y="849129"/>
                  </a:lnTo>
                  <a:close/>
                  <a:moveTo>
                    <a:pt x="739284" y="844299"/>
                  </a:moveTo>
                  <a:lnTo>
                    <a:pt x="825494" y="856642"/>
                  </a:lnTo>
                  <a:cubicBezTo>
                    <a:pt x="840487" y="860399"/>
                    <a:pt x="859228" y="860399"/>
                    <a:pt x="874221" y="867912"/>
                  </a:cubicBezTo>
                  <a:lnTo>
                    <a:pt x="903050" y="874104"/>
                  </a:lnTo>
                  <a:lnTo>
                    <a:pt x="903133" y="875549"/>
                  </a:lnTo>
                  <a:lnTo>
                    <a:pt x="893475" y="874060"/>
                  </a:lnTo>
                  <a:lnTo>
                    <a:pt x="870473" y="867912"/>
                  </a:lnTo>
                  <a:cubicBezTo>
                    <a:pt x="851732" y="864156"/>
                    <a:pt x="829242" y="860399"/>
                    <a:pt x="810501" y="856642"/>
                  </a:cubicBezTo>
                  <a:lnTo>
                    <a:pt x="802394" y="855594"/>
                  </a:lnTo>
                  <a:close/>
                  <a:moveTo>
                    <a:pt x="667238" y="841304"/>
                  </a:moveTo>
                  <a:lnTo>
                    <a:pt x="682607" y="841548"/>
                  </a:lnTo>
                  <a:lnTo>
                    <a:pt x="709297" y="852416"/>
                  </a:lnTo>
                  <a:lnTo>
                    <a:pt x="728796" y="859134"/>
                  </a:lnTo>
                  <a:lnTo>
                    <a:pt x="705422" y="855655"/>
                  </a:lnTo>
                  <a:close/>
                  <a:moveTo>
                    <a:pt x="619638" y="839657"/>
                  </a:moveTo>
                  <a:lnTo>
                    <a:pt x="621626" y="851612"/>
                  </a:lnTo>
                  <a:lnTo>
                    <a:pt x="619339" y="852885"/>
                  </a:lnTo>
                  <a:lnTo>
                    <a:pt x="617938" y="855343"/>
                  </a:lnTo>
                  <a:lnTo>
                    <a:pt x="614858" y="844231"/>
                  </a:lnTo>
                  <a:lnTo>
                    <a:pt x="615591" y="841615"/>
                  </a:lnTo>
                  <a:close/>
                  <a:moveTo>
                    <a:pt x="711001" y="839566"/>
                  </a:moveTo>
                  <a:lnTo>
                    <a:pt x="724291" y="841615"/>
                  </a:lnTo>
                  <a:lnTo>
                    <a:pt x="739284" y="844299"/>
                  </a:lnTo>
                  <a:lnTo>
                    <a:pt x="720542" y="841615"/>
                  </a:lnTo>
                  <a:close/>
                  <a:moveTo>
                    <a:pt x="677646" y="839528"/>
                  </a:moveTo>
                  <a:lnTo>
                    <a:pt x="694336" y="841619"/>
                  </a:lnTo>
                  <a:lnTo>
                    <a:pt x="730057" y="846239"/>
                  </a:lnTo>
                  <a:lnTo>
                    <a:pt x="755523" y="850067"/>
                  </a:lnTo>
                  <a:lnTo>
                    <a:pt x="810501" y="860399"/>
                  </a:lnTo>
                  <a:lnTo>
                    <a:pt x="854650" y="868696"/>
                  </a:lnTo>
                  <a:lnTo>
                    <a:pt x="877969" y="874956"/>
                  </a:lnTo>
                  <a:lnTo>
                    <a:pt x="903334" y="879042"/>
                  </a:lnTo>
                  <a:lnTo>
                    <a:pt x="903338" y="879101"/>
                  </a:lnTo>
                  <a:lnTo>
                    <a:pt x="865684" y="875568"/>
                  </a:lnTo>
                  <a:lnTo>
                    <a:pt x="836739" y="867912"/>
                  </a:lnTo>
                  <a:cubicBezTo>
                    <a:pt x="814249" y="864156"/>
                    <a:pt x="791759" y="860399"/>
                    <a:pt x="769270" y="856642"/>
                  </a:cubicBezTo>
                  <a:cubicBezTo>
                    <a:pt x="739284" y="852885"/>
                    <a:pt x="713046" y="845372"/>
                    <a:pt x="686808" y="841615"/>
                  </a:cubicBezTo>
                  <a:lnTo>
                    <a:pt x="682607" y="841548"/>
                  </a:lnTo>
                  <a:close/>
                  <a:moveTo>
                    <a:pt x="659745" y="838488"/>
                  </a:moveTo>
                  <a:lnTo>
                    <a:pt x="667238" y="841304"/>
                  </a:lnTo>
                  <a:lnTo>
                    <a:pt x="657290" y="841146"/>
                  </a:lnTo>
                  <a:lnTo>
                    <a:pt x="633597" y="848228"/>
                  </a:lnTo>
                  <a:lnTo>
                    <a:pt x="632927" y="848189"/>
                  </a:lnTo>
                  <a:lnTo>
                    <a:pt x="621702" y="852069"/>
                  </a:lnTo>
                  <a:lnTo>
                    <a:pt x="621626" y="851612"/>
                  </a:lnTo>
                  <a:lnTo>
                    <a:pt x="640423" y="841146"/>
                  </a:lnTo>
                  <a:close/>
                  <a:moveTo>
                    <a:pt x="614959" y="837993"/>
                  </a:moveTo>
                  <a:lnTo>
                    <a:pt x="614654" y="843494"/>
                  </a:lnTo>
                  <a:lnTo>
                    <a:pt x="614858" y="844231"/>
                  </a:lnTo>
                  <a:lnTo>
                    <a:pt x="608094" y="868382"/>
                  </a:lnTo>
                  <a:lnTo>
                    <a:pt x="608532" y="871840"/>
                  </a:lnTo>
                  <a:lnTo>
                    <a:pt x="606220" y="875895"/>
                  </a:lnTo>
                  <a:lnTo>
                    <a:pt x="605994" y="879017"/>
                  </a:lnTo>
                  <a:lnTo>
                    <a:pt x="604346" y="864156"/>
                  </a:lnTo>
                  <a:cubicBezTo>
                    <a:pt x="604346" y="854764"/>
                    <a:pt x="606220" y="846311"/>
                    <a:pt x="610437" y="840206"/>
                  </a:cubicBezTo>
                  <a:close/>
                  <a:moveTo>
                    <a:pt x="669155" y="836071"/>
                  </a:moveTo>
                  <a:lnTo>
                    <a:pt x="690556" y="837859"/>
                  </a:lnTo>
                  <a:lnTo>
                    <a:pt x="746390" y="848351"/>
                  </a:lnTo>
                  <a:lnTo>
                    <a:pt x="730057" y="846239"/>
                  </a:lnTo>
                  <a:lnTo>
                    <a:pt x="724291" y="845372"/>
                  </a:lnTo>
                  <a:lnTo>
                    <a:pt x="694336" y="841619"/>
                  </a:lnTo>
                  <a:lnTo>
                    <a:pt x="694304" y="841615"/>
                  </a:lnTo>
                  <a:lnTo>
                    <a:pt x="673428" y="837811"/>
                  </a:lnTo>
                  <a:close/>
                  <a:moveTo>
                    <a:pt x="648789" y="834370"/>
                  </a:moveTo>
                  <a:lnTo>
                    <a:pt x="659417" y="835258"/>
                  </a:lnTo>
                  <a:lnTo>
                    <a:pt x="673428" y="837811"/>
                  </a:lnTo>
                  <a:lnTo>
                    <a:pt x="677646" y="839528"/>
                  </a:lnTo>
                  <a:lnTo>
                    <a:pt x="664318" y="837859"/>
                  </a:lnTo>
                  <a:lnTo>
                    <a:pt x="659745" y="838488"/>
                  </a:lnTo>
                  <a:close/>
                  <a:moveTo>
                    <a:pt x="635319" y="830147"/>
                  </a:moveTo>
                  <a:lnTo>
                    <a:pt x="640805" y="831369"/>
                  </a:lnTo>
                  <a:lnTo>
                    <a:pt x="648789" y="834370"/>
                  </a:lnTo>
                  <a:lnTo>
                    <a:pt x="645577" y="834102"/>
                  </a:lnTo>
                  <a:cubicBezTo>
                    <a:pt x="639955" y="834102"/>
                    <a:pt x="634332" y="834102"/>
                    <a:pt x="629178" y="835041"/>
                  </a:cubicBezTo>
                  <a:lnTo>
                    <a:pt x="619638" y="839657"/>
                  </a:lnTo>
                  <a:lnTo>
                    <a:pt x="619339" y="837859"/>
                  </a:lnTo>
                  <a:lnTo>
                    <a:pt x="620137" y="835458"/>
                  </a:lnTo>
                  <a:lnTo>
                    <a:pt x="630584" y="830345"/>
                  </a:lnTo>
                  <a:close/>
                  <a:moveTo>
                    <a:pt x="650575" y="829510"/>
                  </a:moveTo>
                  <a:lnTo>
                    <a:pt x="664318" y="834102"/>
                  </a:lnTo>
                  <a:lnTo>
                    <a:pt x="669155" y="836071"/>
                  </a:lnTo>
                  <a:lnTo>
                    <a:pt x="659417" y="835258"/>
                  </a:lnTo>
                  <a:lnTo>
                    <a:pt x="653073" y="834102"/>
                  </a:lnTo>
                  <a:lnTo>
                    <a:pt x="640805" y="831369"/>
                  </a:lnTo>
                  <a:lnTo>
                    <a:pt x="638080" y="830345"/>
                  </a:lnTo>
                  <a:lnTo>
                    <a:pt x="637009" y="830077"/>
                  </a:lnTo>
                  <a:close/>
                  <a:moveTo>
                    <a:pt x="644078" y="827340"/>
                  </a:moveTo>
                  <a:lnTo>
                    <a:pt x="668067" y="830345"/>
                  </a:lnTo>
                  <a:lnTo>
                    <a:pt x="711001" y="839566"/>
                  </a:lnTo>
                  <a:lnTo>
                    <a:pt x="675563" y="834102"/>
                  </a:lnTo>
                  <a:cubicBezTo>
                    <a:pt x="668067" y="832223"/>
                    <a:pt x="660570" y="830345"/>
                    <a:pt x="653074" y="829406"/>
                  </a:cubicBezTo>
                  <a:lnTo>
                    <a:pt x="650575" y="829510"/>
                  </a:lnTo>
                  <a:close/>
                  <a:moveTo>
                    <a:pt x="623087" y="826588"/>
                  </a:moveTo>
                  <a:lnTo>
                    <a:pt x="637009" y="830077"/>
                  </a:lnTo>
                  <a:lnTo>
                    <a:pt x="635319" y="830147"/>
                  </a:lnTo>
                  <a:lnTo>
                    <a:pt x="622829" y="827366"/>
                  </a:lnTo>
                  <a:close/>
                  <a:moveTo>
                    <a:pt x="619339" y="826588"/>
                  </a:moveTo>
                  <a:lnTo>
                    <a:pt x="622829" y="827366"/>
                  </a:lnTo>
                  <a:lnTo>
                    <a:pt x="620137" y="835458"/>
                  </a:lnTo>
                  <a:lnTo>
                    <a:pt x="614959" y="837993"/>
                  </a:lnTo>
                  <a:lnTo>
                    <a:pt x="615538" y="827541"/>
                  </a:lnTo>
                  <a:close/>
                  <a:moveTo>
                    <a:pt x="607157" y="824710"/>
                  </a:moveTo>
                  <a:lnTo>
                    <a:pt x="617383" y="825331"/>
                  </a:lnTo>
                  <a:lnTo>
                    <a:pt x="615591" y="826588"/>
                  </a:lnTo>
                  <a:lnTo>
                    <a:pt x="615538" y="827541"/>
                  </a:lnTo>
                  <a:lnTo>
                    <a:pt x="604346" y="830345"/>
                  </a:lnTo>
                  <a:cubicBezTo>
                    <a:pt x="596850" y="834102"/>
                    <a:pt x="596850" y="841615"/>
                    <a:pt x="596850" y="849129"/>
                  </a:cubicBezTo>
                  <a:lnTo>
                    <a:pt x="605613" y="884262"/>
                  </a:lnTo>
                  <a:lnTo>
                    <a:pt x="604346" y="901723"/>
                  </a:lnTo>
                  <a:lnTo>
                    <a:pt x="605222" y="909432"/>
                  </a:lnTo>
                  <a:lnTo>
                    <a:pt x="604346" y="905480"/>
                  </a:lnTo>
                  <a:cubicBezTo>
                    <a:pt x="600598" y="894209"/>
                    <a:pt x="600598" y="882939"/>
                    <a:pt x="596850" y="871669"/>
                  </a:cubicBezTo>
                  <a:cubicBezTo>
                    <a:pt x="596850" y="864156"/>
                    <a:pt x="593101" y="852885"/>
                    <a:pt x="593101" y="845372"/>
                  </a:cubicBezTo>
                  <a:cubicBezTo>
                    <a:pt x="591227" y="832223"/>
                    <a:pt x="597787" y="826588"/>
                    <a:pt x="607157" y="824710"/>
                  </a:cubicBezTo>
                  <a:close/>
                  <a:moveTo>
                    <a:pt x="921990" y="824491"/>
                  </a:moveTo>
                  <a:lnTo>
                    <a:pt x="922949" y="834102"/>
                  </a:lnTo>
                  <a:cubicBezTo>
                    <a:pt x="922949" y="845372"/>
                    <a:pt x="922949" y="860399"/>
                    <a:pt x="915452" y="871669"/>
                  </a:cubicBezTo>
                  <a:lnTo>
                    <a:pt x="913846" y="872743"/>
                  </a:lnTo>
                  <a:lnTo>
                    <a:pt x="919200" y="856642"/>
                  </a:lnTo>
                  <a:close/>
                  <a:moveTo>
                    <a:pt x="630584" y="822832"/>
                  </a:moveTo>
                  <a:lnTo>
                    <a:pt x="644078" y="827340"/>
                  </a:lnTo>
                  <a:lnTo>
                    <a:pt x="638080" y="826588"/>
                  </a:lnTo>
                  <a:lnTo>
                    <a:pt x="617383" y="825331"/>
                  </a:lnTo>
                  <a:lnTo>
                    <a:pt x="620276" y="823301"/>
                  </a:lnTo>
                  <a:cubicBezTo>
                    <a:pt x="623087" y="822832"/>
                    <a:pt x="626836" y="822832"/>
                    <a:pt x="630584" y="822832"/>
                  </a:cubicBezTo>
                  <a:close/>
                  <a:moveTo>
                    <a:pt x="926878" y="814051"/>
                  </a:moveTo>
                  <a:lnTo>
                    <a:pt x="927165" y="835980"/>
                  </a:lnTo>
                  <a:cubicBezTo>
                    <a:pt x="926697" y="848190"/>
                    <a:pt x="924823" y="860399"/>
                    <a:pt x="919200" y="871669"/>
                  </a:cubicBezTo>
                  <a:lnTo>
                    <a:pt x="916701" y="874800"/>
                  </a:lnTo>
                  <a:lnTo>
                    <a:pt x="922949" y="852885"/>
                  </a:lnTo>
                  <a:cubicBezTo>
                    <a:pt x="922949" y="841615"/>
                    <a:pt x="926697" y="830345"/>
                    <a:pt x="926697" y="815318"/>
                  </a:cubicBezTo>
                  <a:close/>
                  <a:moveTo>
                    <a:pt x="44138" y="807867"/>
                  </a:moveTo>
                  <a:lnTo>
                    <a:pt x="44131" y="808662"/>
                  </a:lnTo>
                  <a:lnTo>
                    <a:pt x="39543" y="887060"/>
                  </a:lnTo>
                  <a:lnTo>
                    <a:pt x="37559" y="905926"/>
                  </a:lnTo>
                  <a:lnTo>
                    <a:pt x="37559" y="909685"/>
                  </a:lnTo>
                  <a:lnTo>
                    <a:pt x="35832" y="930238"/>
                  </a:lnTo>
                  <a:lnTo>
                    <a:pt x="40597" y="837234"/>
                  </a:lnTo>
                  <a:close/>
                  <a:moveTo>
                    <a:pt x="48036" y="806303"/>
                  </a:moveTo>
                  <a:lnTo>
                    <a:pt x="47992" y="811429"/>
                  </a:lnTo>
                  <a:lnTo>
                    <a:pt x="44601" y="855180"/>
                  </a:lnTo>
                  <a:lnTo>
                    <a:pt x="38765" y="900346"/>
                  </a:lnTo>
                  <a:lnTo>
                    <a:pt x="39543" y="887060"/>
                  </a:lnTo>
                  <a:close/>
                  <a:moveTo>
                    <a:pt x="44314" y="787343"/>
                  </a:moveTo>
                  <a:lnTo>
                    <a:pt x="44227" y="797557"/>
                  </a:lnTo>
                  <a:lnTo>
                    <a:pt x="41315" y="823228"/>
                  </a:lnTo>
                  <a:lnTo>
                    <a:pt x="40597" y="837234"/>
                  </a:lnTo>
                  <a:lnTo>
                    <a:pt x="30047" y="924722"/>
                  </a:lnTo>
                  <a:lnTo>
                    <a:pt x="23902" y="1013907"/>
                  </a:lnTo>
                  <a:lnTo>
                    <a:pt x="30472" y="911317"/>
                  </a:lnTo>
                  <a:lnTo>
                    <a:pt x="37559" y="857059"/>
                  </a:lnTo>
                  <a:close/>
                  <a:moveTo>
                    <a:pt x="49824" y="760712"/>
                  </a:moveTo>
                  <a:lnTo>
                    <a:pt x="48888" y="798208"/>
                  </a:lnTo>
                  <a:lnTo>
                    <a:pt x="48826" y="798794"/>
                  </a:lnTo>
                  <a:lnTo>
                    <a:pt x="48036" y="806303"/>
                  </a:lnTo>
                  <a:lnTo>
                    <a:pt x="48320" y="773184"/>
                  </a:lnTo>
                  <a:close/>
                  <a:moveTo>
                    <a:pt x="48429" y="760511"/>
                  </a:moveTo>
                  <a:lnTo>
                    <a:pt x="48320" y="773184"/>
                  </a:lnTo>
                  <a:lnTo>
                    <a:pt x="44138" y="807867"/>
                  </a:lnTo>
                  <a:lnTo>
                    <a:pt x="44227" y="797557"/>
                  </a:lnTo>
                  <a:close/>
                  <a:moveTo>
                    <a:pt x="53321" y="756058"/>
                  </a:moveTo>
                  <a:lnTo>
                    <a:pt x="52582" y="785637"/>
                  </a:lnTo>
                  <a:cubicBezTo>
                    <a:pt x="52582" y="819469"/>
                    <a:pt x="48826" y="857059"/>
                    <a:pt x="45070" y="894649"/>
                  </a:cubicBezTo>
                  <a:lnTo>
                    <a:pt x="42124" y="922176"/>
                  </a:lnTo>
                  <a:lnTo>
                    <a:pt x="47887" y="823698"/>
                  </a:lnTo>
                  <a:lnTo>
                    <a:pt x="47992" y="811429"/>
                  </a:lnTo>
                  <a:lnTo>
                    <a:pt x="48826" y="800674"/>
                  </a:lnTo>
                  <a:lnTo>
                    <a:pt x="48888" y="798208"/>
                  </a:lnTo>
                  <a:close/>
                  <a:moveTo>
                    <a:pt x="49876" y="729943"/>
                  </a:moveTo>
                  <a:lnTo>
                    <a:pt x="50235" y="744288"/>
                  </a:lnTo>
                  <a:lnTo>
                    <a:pt x="50225" y="744682"/>
                  </a:lnTo>
                  <a:lnTo>
                    <a:pt x="48429" y="760511"/>
                  </a:lnTo>
                  <a:lnTo>
                    <a:pt x="48576" y="743359"/>
                  </a:lnTo>
                  <a:close/>
                  <a:moveTo>
                    <a:pt x="53612" y="714098"/>
                  </a:moveTo>
                  <a:lnTo>
                    <a:pt x="53926" y="726694"/>
                  </a:lnTo>
                  <a:lnTo>
                    <a:pt x="49824" y="760712"/>
                  </a:lnTo>
                  <a:lnTo>
                    <a:pt x="50225" y="744682"/>
                  </a:lnTo>
                  <a:lnTo>
                    <a:pt x="53521" y="715625"/>
                  </a:lnTo>
                  <a:close/>
                  <a:moveTo>
                    <a:pt x="918339" y="696355"/>
                  </a:moveTo>
                  <a:lnTo>
                    <a:pt x="919200" y="721400"/>
                  </a:lnTo>
                  <a:cubicBezTo>
                    <a:pt x="919200" y="736427"/>
                    <a:pt x="919200" y="747697"/>
                    <a:pt x="919200" y="758967"/>
                  </a:cubicBezTo>
                  <a:lnTo>
                    <a:pt x="924933" y="790568"/>
                  </a:lnTo>
                  <a:lnTo>
                    <a:pt x="921990" y="824491"/>
                  </a:lnTo>
                  <a:lnTo>
                    <a:pt x="915452" y="758967"/>
                  </a:lnTo>
                  <a:lnTo>
                    <a:pt x="915452" y="738305"/>
                  </a:lnTo>
                  <a:close/>
                  <a:moveTo>
                    <a:pt x="915452" y="687590"/>
                  </a:moveTo>
                  <a:lnTo>
                    <a:pt x="915452" y="717643"/>
                  </a:lnTo>
                  <a:lnTo>
                    <a:pt x="915452" y="738305"/>
                  </a:lnTo>
                  <a:lnTo>
                    <a:pt x="911704" y="792778"/>
                  </a:lnTo>
                  <a:cubicBezTo>
                    <a:pt x="911704" y="807805"/>
                    <a:pt x="911704" y="826588"/>
                    <a:pt x="907956" y="845372"/>
                  </a:cubicBezTo>
                  <a:cubicBezTo>
                    <a:pt x="907956" y="852885"/>
                    <a:pt x="907019" y="861338"/>
                    <a:pt x="906550" y="869791"/>
                  </a:cubicBezTo>
                  <a:lnTo>
                    <a:pt x="906845" y="874919"/>
                  </a:lnTo>
                  <a:lnTo>
                    <a:pt x="903050" y="874104"/>
                  </a:lnTo>
                  <a:lnTo>
                    <a:pt x="902802" y="869791"/>
                  </a:lnTo>
                  <a:cubicBezTo>
                    <a:pt x="903270" y="861338"/>
                    <a:pt x="904207" y="852885"/>
                    <a:pt x="904207" y="845372"/>
                  </a:cubicBezTo>
                  <a:cubicBezTo>
                    <a:pt x="904207" y="826588"/>
                    <a:pt x="907956" y="811561"/>
                    <a:pt x="907956" y="792778"/>
                  </a:cubicBezTo>
                  <a:cubicBezTo>
                    <a:pt x="911704" y="758967"/>
                    <a:pt x="911704" y="721400"/>
                    <a:pt x="915452" y="687590"/>
                  </a:cubicBezTo>
                  <a:close/>
                  <a:moveTo>
                    <a:pt x="57116" y="655229"/>
                  </a:moveTo>
                  <a:lnTo>
                    <a:pt x="53612" y="714098"/>
                  </a:lnTo>
                  <a:lnTo>
                    <a:pt x="53161" y="696045"/>
                  </a:lnTo>
                  <a:close/>
                  <a:moveTo>
                    <a:pt x="58759" y="627629"/>
                  </a:moveTo>
                  <a:lnTo>
                    <a:pt x="58685" y="639035"/>
                  </a:lnTo>
                  <a:lnTo>
                    <a:pt x="57116" y="655229"/>
                  </a:lnTo>
                  <a:close/>
                  <a:moveTo>
                    <a:pt x="48826" y="618361"/>
                  </a:moveTo>
                  <a:lnTo>
                    <a:pt x="52582" y="672866"/>
                  </a:lnTo>
                  <a:lnTo>
                    <a:pt x="53161" y="696045"/>
                  </a:lnTo>
                  <a:lnTo>
                    <a:pt x="49876" y="729943"/>
                  </a:lnTo>
                  <a:lnTo>
                    <a:pt x="48826" y="687903"/>
                  </a:lnTo>
                  <a:close/>
                  <a:moveTo>
                    <a:pt x="939622" y="616212"/>
                  </a:moveTo>
                  <a:lnTo>
                    <a:pt x="941062" y="658080"/>
                  </a:lnTo>
                  <a:lnTo>
                    <a:pt x="934193" y="762724"/>
                  </a:lnTo>
                  <a:lnTo>
                    <a:pt x="926878" y="814051"/>
                  </a:lnTo>
                  <a:lnTo>
                    <a:pt x="926697" y="800291"/>
                  </a:lnTo>
                  <a:lnTo>
                    <a:pt x="924933" y="790568"/>
                  </a:lnTo>
                  <a:lnTo>
                    <a:pt x="926697" y="770238"/>
                  </a:lnTo>
                  <a:cubicBezTo>
                    <a:pt x="930445" y="736427"/>
                    <a:pt x="934193" y="698860"/>
                    <a:pt x="937942" y="665049"/>
                  </a:cubicBezTo>
                  <a:close/>
                  <a:moveTo>
                    <a:pt x="43593" y="611961"/>
                  </a:moveTo>
                  <a:lnTo>
                    <a:pt x="48826" y="687903"/>
                  </a:lnTo>
                  <a:lnTo>
                    <a:pt x="48826" y="714216"/>
                  </a:lnTo>
                  <a:lnTo>
                    <a:pt x="48576" y="743359"/>
                  </a:lnTo>
                  <a:lnTo>
                    <a:pt x="44314" y="787343"/>
                  </a:lnTo>
                  <a:lnTo>
                    <a:pt x="45070" y="699180"/>
                  </a:lnTo>
                  <a:close/>
                  <a:moveTo>
                    <a:pt x="61001" y="604458"/>
                  </a:moveTo>
                  <a:lnTo>
                    <a:pt x="60094" y="691662"/>
                  </a:lnTo>
                  <a:lnTo>
                    <a:pt x="53321" y="756058"/>
                  </a:lnTo>
                  <a:lnTo>
                    <a:pt x="53990" y="729252"/>
                  </a:lnTo>
                  <a:lnTo>
                    <a:pt x="53926" y="726694"/>
                  </a:lnTo>
                  <a:lnTo>
                    <a:pt x="56338" y="706698"/>
                  </a:lnTo>
                  <a:close/>
                  <a:moveTo>
                    <a:pt x="943611" y="594986"/>
                  </a:moveTo>
                  <a:lnTo>
                    <a:pt x="945438" y="646266"/>
                  </a:lnTo>
                  <a:cubicBezTo>
                    <a:pt x="949186" y="683833"/>
                    <a:pt x="945438" y="717643"/>
                    <a:pt x="941690" y="751454"/>
                  </a:cubicBezTo>
                  <a:cubicBezTo>
                    <a:pt x="937942" y="770238"/>
                    <a:pt x="937942" y="789021"/>
                    <a:pt x="934193" y="804048"/>
                  </a:cubicBezTo>
                  <a:cubicBezTo>
                    <a:pt x="934193" y="815318"/>
                    <a:pt x="934193" y="822832"/>
                    <a:pt x="934193" y="830345"/>
                  </a:cubicBezTo>
                  <a:cubicBezTo>
                    <a:pt x="934193" y="837859"/>
                    <a:pt x="934193" y="845372"/>
                    <a:pt x="934193" y="852885"/>
                  </a:cubicBezTo>
                  <a:cubicBezTo>
                    <a:pt x="934193" y="867912"/>
                    <a:pt x="937942" y="882939"/>
                    <a:pt x="930445" y="894209"/>
                  </a:cubicBezTo>
                  <a:cubicBezTo>
                    <a:pt x="922949" y="909236"/>
                    <a:pt x="911704" y="916750"/>
                    <a:pt x="904207" y="928020"/>
                  </a:cubicBezTo>
                  <a:cubicBezTo>
                    <a:pt x="881718" y="950560"/>
                    <a:pt x="855480" y="976857"/>
                    <a:pt x="829242" y="995641"/>
                  </a:cubicBezTo>
                  <a:lnTo>
                    <a:pt x="816742" y="1004040"/>
                  </a:lnTo>
                  <a:lnTo>
                    <a:pt x="833551" y="986193"/>
                  </a:lnTo>
                  <a:lnTo>
                    <a:pt x="847515" y="975918"/>
                  </a:lnTo>
                  <a:cubicBezTo>
                    <a:pt x="859228" y="965587"/>
                    <a:pt x="870473" y="954317"/>
                    <a:pt x="881718" y="943047"/>
                  </a:cubicBezTo>
                  <a:cubicBezTo>
                    <a:pt x="892963" y="935533"/>
                    <a:pt x="904207" y="924263"/>
                    <a:pt x="911704" y="912993"/>
                  </a:cubicBezTo>
                  <a:cubicBezTo>
                    <a:pt x="922949" y="901723"/>
                    <a:pt x="930445" y="890453"/>
                    <a:pt x="930445" y="879182"/>
                  </a:cubicBezTo>
                  <a:cubicBezTo>
                    <a:pt x="934193" y="864156"/>
                    <a:pt x="930445" y="849129"/>
                    <a:pt x="930445" y="830345"/>
                  </a:cubicBezTo>
                  <a:cubicBezTo>
                    <a:pt x="930445" y="815318"/>
                    <a:pt x="930445" y="796535"/>
                    <a:pt x="934193" y="781508"/>
                  </a:cubicBezTo>
                  <a:cubicBezTo>
                    <a:pt x="937942" y="743940"/>
                    <a:pt x="945438" y="710130"/>
                    <a:pt x="941690" y="676319"/>
                  </a:cubicBezTo>
                  <a:lnTo>
                    <a:pt x="941062" y="658080"/>
                  </a:lnTo>
                  <a:lnTo>
                    <a:pt x="941221" y="655657"/>
                  </a:lnTo>
                  <a:close/>
                  <a:moveTo>
                    <a:pt x="58971" y="594721"/>
                  </a:moveTo>
                  <a:lnTo>
                    <a:pt x="60094" y="605204"/>
                  </a:lnTo>
                  <a:lnTo>
                    <a:pt x="58759" y="627629"/>
                  </a:lnTo>
                  <a:close/>
                  <a:moveTo>
                    <a:pt x="40041" y="417889"/>
                  </a:moveTo>
                  <a:lnTo>
                    <a:pt x="48826" y="499951"/>
                  </a:lnTo>
                  <a:lnTo>
                    <a:pt x="48826" y="618361"/>
                  </a:lnTo>
                  <a:lnTo>
                    <a:pt x="45070" y="563855"/>
                  </a:lnTo>
                  <a:cubicBezTo>
                    <a:pt x="41315" y="526264"/>
                    <a:pt x="41315" y="492433"/>
                    <a:pt x="41315" y="454843"/>
                  </a:cubicBezTo>
                  <a:close/>
                  <a:moveTo>
                    <a:pt x="44990" y="416917"/>
                  </a:moveTo>
                  <a:lnTo>
                    <a:pt x="52113" y="477397"/>
                  </a:lnTo>
                  <a:lnTo>
                    <a:pt x="59191" y="560763"/>
                  </a:lnTo>
                  <a:lnTo>
                    <a:pt x="58971" y="594721"/>
                  </a:lnTo>
                  <a:lnTo>
                    <a:pt x="48826" y="499951"/>
                  </a:lnTo>
                  <a:lnTo>
                    <a:pt x="48826" y="492433"/>
                  </a:lnTo>
                  <a:close/>
                  <a:moveTo>
                    <a:pt x="919380" y="387052"/>
                  </a:moveTo>
                  <a:lnTo>
                    <a:pt x="915452" y="477213"/>
                  </a:lnTo>
                  <a:lnTo>
                    <a:pt x="915452" y="503510"/>
                  </a:lnTo>
                  <a:cubicBezTo>
                    <a:pt x="911704" y="541077"/>
                    <a:pt x="915452" y="578645"/>
                    <a:pt x="915452" y="612455"/>
                  </a:cubicBezTo>
                  <a:lnTo>
                    <a:pt x="915452" y="661292"/>
                  </a:lnTo>
                  <a:cubicBezTo>
                    <a:pt x="911704" y="627482"/>
                    <a:pt x="911704" y="589915"/>
                    <a:pt x="911704" y="556104"/>
                  </a:cubicBezTo>
                  <a:cubicBezTo>
                    <a:pt x="911704" y="518537"/>
                    <a:pt x="911704" y="480970"/>
                    <a:pt x="915452" y="447159"/>
                  </a:cubicBezTo>
                  <a:close/>
                  <a:moveTo>
                    <a:pt x="924335" y="362195"/>
                  </a:moveTo>
                  <a:lnTo>
                    <a:pt x="922949" y="465943"/>
                  </a:lnTo>
                  <a:cubicBezTo>
                    <a:pt x="919200" y="537321"/>
                    <a:pt x="919200" y="612455"/>
                    <a:pt x="919200" y="683833"/>
                  </a:cubicBezTo>
                  <a:lnTo>
                    <a:pt x="918339" y="696355"/>
                  </a:lnTo>
                  <a:lnTo>
                    <a:pt x="915452" y="612455"/>
                  </a:lnTo>
                  <a:lnTo>
                    <a:pt x="915452" y="503510"/>
                  </a:lnTo>
                  <a:cubicBezTo>
                    <a:pt x="915452" y="469700"/>
                    <a:pt x="919200" y="432132"/>
                    <a:pt x="922949" y="398322"/>
                  </a:cubicBezTo>
                  <a:close/>
                  <a:moveTo>
                    <a:pt x="33432" y="350085"/>
                  </a:moveTo>
                  <a:lnTo>
                    <a:pt x="37559" y="394698"/>
                  </a:lnTo>
                  <a:lnTo>
                    <a:pt x="39013" y="408279"/>
                  </a:lnTo>
                  <a:lnTo>
                    <a:pt x="41315" y="477397"/>
                  </a:lnTo>
                  <a:lnTo>
                    <a:pt x="43593" y="611961"/>
                  </a:lnTo>
                  <a:lnTo>
                    <a:pt x="41315" y="578891"/>
                  </a:lnTo>
                  <a:cubicBezTo>
                    <a:pt x="41315" y="541300"/>
                    <a:pt x="37559" y="507469"/>
                    <a:pt x="37559" y="469879"/>
                  </a:cubicBezTo>
                  <a:close/>
                  <a:moveTo>
                    <a:pt x="36636" y="337843"/>
                  </a:moveTo>
                  <a:lnTo>
                    <a:pt x="37699" y="349892"/>
                  </a:lnTo>
                  <a:lnTo>
                    <a:pt x="40041" y="417889"/>
                  </a:lnTo>
                  <a:lnTo>
                    <a:pt x="39013" y="408279"/>
                  </a:lnTo>
                  <a:lnTo>
                    <a:pt x="37559" y="364626"/>
                  </a:lnTo>
                  <a:close/>
                  <a:moveTo>
                    <a:pt x="925015" y="273288"/>
                  </a:moveTo>
                  <a:lnTo>
                    <a:pt x="926791" y="298205"/>
                  </a:lnTo>
                  <a:lnTo>
                    <a:pt x="924335" y="362195"/>
                  </a:lnTo>
                  <a:lnTo>
                    <a:pt x="924354" y="360755"/>
                  </a:lnTo>
                  <a:lnTo>
                    <a:pt x="923659" y="308759"/>
                  </a:lnTo>
                  <a:close/>
                  <a:moveTo>
                    <a:pt x="928331" y="258071"/>
                  </a:moveTo>
                  <a:lnTo>
                    <a:pt x="934193" y="334458"/>
                  </a:lnTo>
                  <a:cubicBezTo>
                    <a:pt x="937942" y="364511"/>
                    <a:pt x="937942" y="398322"/>
                    <a:pt x="937942" y="432132"/>
                  </a:cubicBezTo>
                  <a:cubicBezTo>
                    <a:pt x="937942" y="465943"/>
                    <a:pt x="937942" y="503510"/>
                    <a:pt x="941690" y="541077"/>
                  </a:cubicBezTo>
                  <a:lnTo>
                    <a:pt x="941953" y="548459"/>
                  </a:lnTo>
                  <a:lnTo>
                    <a:pt x="939622" y="616212"/>
                  </a:lnTo>
                  <a:lnTo>
                    <a:pt x="937942" y="567374"/>
                  </a:lnTo>
                  <a:cubicBezTo>
                    <a:pt x="934193" y="529807"/>
                    <a:pt x="934193" y="495997"/>
                    <a:pt x="934193" y="458429"/>
                  </a:cubicBezTo>
                  <a:cubicBezTo>
                    <a:pt x="934193" y="424619"/>
                    <a:pt x="934193" y="387052"/>
                    <a:pt x="930445" y="349484"/>
                  </a:cubicBezTo>
                  <a:lnTo>
                    <a:pt x="926791" y="298205"/>
                  </a:lnTo>
                  <a:close/>
                  <a:moveTo>
                    <a:pt x="919200" y="207981"/>
                  </a:moveTo>
                  <a:lnTo>
                    <a:pt x="922949" y="244296"/>
                  </a:lnTo>
                  <a:lnTo>
                    <a:pt x="922949" y="255566"/>
                  </a:lnTo>
                  <a:lnTo>
                    <a:pt x="923659" y="308759"/>
                  </a:lnTo>
                  <a:lnTo>
                    <a:pt x="922480" y="339623"/>
                  </a:lnTo>
                  <a:lnTo>
                    <a:pt x="919380" y="387052"/>
                  </a:lnTo>
                  <a:lnTo>
                    <a:pt x="920137" y="369677"/>
                  </a:lnTo>
                  <a:cubicBezTo>
                    <a:pt x="921075" y="333518"/>
                    <a:pt x="921075" y="296890"/>
                    <a:pt x="919200" y="259323"/>
                  </a:cubicBezTo>
                  <a:close/>
                  <a:moveTo>
                    <a:pt x="922949" y="204225"/>
                  </a:moveTo>
                  <a:lnTo>
                    <a:pt x="926481" y="234910"/>
                  </a:lnTo>
                  <a:lnTo>
                    <a:pt x="925015" y="273288"/>
                  </a:lnTo>
                  <a:lnTo>
                    <a:pt x="922949" y="244296"/>
                  </a:lnTo>
                  <a:lnTo>
                    <a:pt x="922949" y="244296"/>
                  </a:lnTo>
                  <a:close/>
                  <a:moveTo>
                    <a:pt x="30047" y="150361"/>
                  </a:moveTo>
                  <a:cubicBezTo>
                    <a:pt x="33803" y="184193"/>
                    <a:pt x="33803" y="221783"/>
                    <a:pt x="33803" y="255614"/>
                  </a:cubicBezTo>
                  <a:lnTo>
                    <a:pt x="36636" y="337843"/>
                  </a:lnTo>
                  <a:lnTo>
                    <a:pt x="30685" y="270362"/>
                  </a:lnTo>
                  <a:lnTo>
                    <a:pt x="30047" y="251855"/>
                  </a:lnTo>
                  <a:close/>
                  <a:moveTo>
                    <a:pt x="30258" y="141016"/>
                  </a:moveTo>
                  <a:lnTo>
                    <a:pt x="33926" y="161577"/>
                  </a:lnTo>
                  <a:lnTo>
                    <a:pt x="37559" y="270650"/>
                  </a:lnTo>
                  <a:lnTo>
                    <a:pt x="44990" y="416917"/>
                  </a:lnTo>
                  <a:lnTo>
                    <a:pt x="39495" y="370265"/>
                  </a:lnTo>
                  <a:lnTo>
                    <a:pt x="37699" y="349892"/>
                  </a:lnTo>
                  <a:lnTo>
                    <a:pt x="33803" y="236819"/>
                  </a:lnTo>
                  <a:close/>
                  <a:moveTo>
                    <a:pt x="29357" y="113212"/>
                  </a:moveTo>
                  <a:lnTo>
                    <a:pt x="31456" y="120759"/>
                  </a:lnTo>
                  <a:cubicBezTo>
                    <a:pt x="34742" y="136265"/>
                    <a:pt x="37559" y="152241"/>
                    <a:pt x="41315" y="169156"/>
                  </a:cubicBezTo>
                  <a:cubicBezTo>
                    <a:pt x="45070" y="202988"/>
                    <a:pt x="52582" y="236819"/>
                    <a:pt x="56338" y="274409"/>
                  </a:cubicBezTo>
                  <a:cubicBezTo>
                    <a:pt x="63849" y="345831"/>
                    <a:pt x="66666" y="418192"/>
                    <a:pt x="66197" y="490554"/>
                  </a:cubicBezTo>
                  <a:lnTo>
                    <a:pt x="61001" y="604458"/>
                  </a:lnTo>
                  <a:lnTo>
                    <a:pt x="61209" y="584529"/>
                  </a:lnTo>
                  <a:lnTo>
                    <a:pt x="59191" y="560763"/>
                  </a:lnTo>
                  <a:lnTo>
                    <a:pt x="60094" y="421011"/>
                  </a:lnTo>
                  <a:cubicBezTo>
                    <a:pt x="60094" y="349590"/>
                    <a:pt x="52582" y="274409"/>
                    <a:pt x="41315" y="202988"/>
                  </a:cubicBezTo>
                  <a:lnTo>
                    <a:pt x="33926" y="161577"/>
                  </a:lnTo>
                  <a:lnTo>
                    <a:pt x="33803" y="157879"/>
                  </a:lnTo>
                  <a:lnTo>
                    <a:pt x="29817" y="127960"/>
                  </a:lnTo>
                  <a:close/>
                  <a:moveTo>
                    <a:pt x="25163" y="112461"/>
                  </a:moveTo>
                  <a:lnTo>
                    <a:pt x="29364" y="136009"/>
                  </a:lnTo>
                  <a:lnTo>
                    <a:pt x="30047" y="142843"/>
                  </a:lnTo>
                  <a:lnTo>
                    <a:pt x="30047" y="150361"/>
                  </a:lnTo>
                  <a:lnTo>
                    <a:pt x="24897" y="114282"/>
                  </a:lnTo>
                  <a:close/>
                  <a:moveTo>
                    <a:pt x="922949" y="105298"/>
                  </a:moveTo>
                  <a:lnTo>
                    <a:pt x="926697" y="131595"/>
                  </a:lnTo>
                  <a:lnTo>
                    <a:pt x="927946" y="140360"/>
                  </a:lnTo>
                  <a:lnTo>
                    <a:pt x="930445" y="202972"/>
                  </a:lnTo>
                  <a:lnTo>
                    <a:pt x="928331" y="258071"/>
                  </a:lnTo>
                  <a:lnTo>
                    <a:pt x="926697" y="236783"/>
                  </a:lnTo>
                  <a:lnTo>
                    <a:pt x="926481" y="234910"/>
                  </a:lnTo>
                  <a:lnTo>
                    <a:pt x="926697" y="229269"/>
                  </a:lnTo>
                  <a:cubicBezTo>
                    <a:pt x="926697" y="195459"/>
                    <a:pt x="922949" y="157892"/>
                    <a:pt x="922949" y="124081"/>
                  </a:cubicBezTo>
                  <a:close/>
                  <a:moveTo>
                    <a:pt x="26516" y="103177"/>
                  </a:moveTo>
                  <a:lnTo>
                    <a:pt x="29817" y="127960"/>
                  </a:lnTo>
                  <a:lnTo>
                    <a:pt x="30047" y="135325"/>
                  </a:lnTo>
                  <a:lnTo>
                    <a:pt x="30258" y="141016"/>
                  </a:lnTo>
                  <a:lnTo>
                    <a:pt x="29364" y="136009"/>
                  </a:lnTo>
                  <a:lnTo>
                    <a:pt x="26260" y="104934"/>
                  </a:lnTo>
                  <a:close/>
                  <a:moveTo>
                    <a:pt x="26470" y="102830"/>
                  </a:moveTo>
                  <a:lnTo>
                    <a:pt x="26533" y="103058"/>
                  </a:lnTo>
                  <a:lnTo>
                    <a:pt x="26516" y="103177"/>
                  </a:lnTo>
                  <a:close/>
                  <a:moveTo>
                    <a:pt x="22536" y="97735"/>
                  </a:moveTo>
                  <a:lnTo>
                    <a:pt x="24897" y="114282"/>
                  </a:lnTo>
                  <a:lnTo>
                    <a:pt x="23475" y="124048"/>
                  </a:lnTo>
                  <a:cubicBezTo>
                    <a:pt x="22536" y="139084"/>
                    <a:pt x="22536" y="154120"/>
                    <a:pt x="22536" y="169156"/>
                  </a:cubicBezTo>
                  <a:cubicBezTo>
                    <a:pt x="22536" y="202988"/>
                    <a:pt x="26291" y="233060"/>
                    <a:pt x="30047" y="263132"/>
                  </a:cubicBezTo>
                  <a:lnTo>
                    <a:pt x="30685" y="270362"/>
                  </a:lnTo>
                  <a:lnTo>
                    <a:pt x="33432" y="350085"/>
                  </a:lnTo>
                  <a:lnTo>
                    <a:pt x="18780" y="191711"/>
                  </a:lnTo>
                  <a:cubicBezTo>
                    <a:pt x="18780" y="161638"/>
                    <a:pt x="15024" y="127807"/>
                    <a:pt x="22536" y="97735"/>
                  </a:cubicBezTo>
                  <a:close/>
                  <a:moveTo>
                    <a:pt x="23431" y="91907"/>
                  </a:moveTo>
                  <a:lnTo>
                    <a:pt x="25814" y="100473"/>
                  </a:lnTo>
                  <a:lnTo>
                    <a:pt x="26260" y="104934"/>
                  </a:lnTo>
                  <a:lnTo>
                    <a:pt x="25163" y="112461"/>
                  </a:lnTo>
                  <a:lnTo>
                    <a:pt x="22536" y="97735"/>
                  </a:lnTo>
                  <a:close/>
                  <a:moveTo>
                    <a:pt x="28498" y="89572"/>
                  </a:moveTo>
                  <a:lnTo>
                    <a:pt x="28639" y="90217"/>
                  </a:lnTo>
                  <a:lnTo>
                    <a:pt x="29357" y="113212"/>
                  </a:lnTo>
                  <a:lnTo>
                    <a:pt x="26533" y="103058"/>
                  </a:lnTo>
                  <a:close/>
                  <a:moveTo>
                    <a:pt x="24279" y="86390"/>
                  </a:moveTo>
                  <a:lnTo>
                    <a:pt x="26291" y="101494"/>
                  </a:lnTo>
                  <a:lnTo>
                    <a:pt x="26470" y="102830"/>
                  </a:lnTo>
                  <a:lnTo>
                    <a:pt x="25814" y="100473"/>
                  </a:lnTo>
                  <a:lnTo>
                    <a:pt x="25353" y="95855"/>
                  </a:lnTo>
                  <a:lnTo>
                    <a:pt x="23865" y="89087"/>
                  </a:lnTo>
                  <a:close/>
                  <a:moveTo>
                    <a:pt x="925852" y="73921"/>
                  </a:moveTo>
                  <a:lnTo>
                    <a:pt x="926697" y="79000"/>
                  </a:lnTo>
                  <a:cubicBezTo>
                    <a:pt x="926697" y="94027"/>
                    <a:pt x="930445" y="112811"/>
                    <a:pt x="930445" y="127838"/>
                  </a:cubicBezTo>
                  <a:cubicBezTo>
                    <a:pt x="937942" y="195459"/>
                    <a:pt x="952935" y="263080"/>
                    <a:pt x="956683" y="334458"/>
                  </a:cubicBezTo>
                  <a:cubicBezTo>
                    <a:pt x="956683" y="368268"/>
                    <a:pt x="952935" y="405835"/>
                    <a:pt x="952935" y="439646"/>
                  </a:cubicBezTo>
                  <a:cubicBezTo>
                    <a:pt x="949186" y="477213"/>
                    <a:pt x="949186" y="514780"/>
                    <a:pt x="945438" y="548591"/>
                  </a:cubicBezTo>
                  <a:lnTo>
                    <a:pt x="943611" y="594986"/>
                  </a:lnTo>
                  <a:lnTo>
                    <a:pt x="941953" y="548459"/>
                  </a:lnTo>
                  <a:lnTo>
                    <a:pt x="945438" y="447159"/>
                  </a:lnTo>
                  <a:cubicBezTo>
                    <a:pt x="949186" y="413349"/>
                    <a:pt x="952935" y="375782"/>
                    <a:pt x="952935" y="341971"/>
                  </a:cubicBezTo>
                  <a:cubicBezTo>
                    <a:pt x="952935" y="304404"/>
                    <a:pt x="949186" y="270593"/>
                    <a:pt x="941690" y="236783"/>
                  </a:cubicBezTo>
                  <a:lnTo>
                    <a:pt x="927946" y="140360"/>
                  </a:lnTo>
                  <a:lnTo>
                    <a:pt x="926697" y="109054"/>
                  </a:lnTo>
                  <a:close/>
                  <a:moveTo>
                    <a:pt x="7512" y="67663"/>
                  </a:moveTo>
                  <a:cubicBezTo>
                    <a:pt x="11268" y="67663"/>
                    <a:pt x="15024" y="67663"/>
                    <a:pt x="11268" y="71422"/>
                  </a:cubicBezTo>
                  <a:cubicBezTo>
                    <a:pt x="7512" y="116530"/>
                    <a:pt x="3757" y="165397"/>
                    <a:pt x="3757" y="214265"/>
                  </a:cubicBezTo>
                  <a:cubicBezTo>
                    <a:pt x="3757" y="251855"/>
                    <a:pt x="7512" y="285686"/>
                    <a:pt x="7512" y="323277"/>
                  </a:cubicBezTo>
                  <a:cubicBezTo>
                    <a:pt x="11268" y="360867"/>
                    <a:pt x="11268" y="398457"/>
                    <a:pt x="15024" y="432289"/>
                  </a:cubicBezTo>
                  <a:cubicBezTo>
                    <a:pt x="18780" y="507469"/>
                    <a:pt x="26291" y="578891"/>
                    <a:pt x="30047" y="654071"/>
                  </a:cubicBezTo>
                  <a:cubicBezTo>
                    <a:pt x="33803" y="727373"/>
                    <a:pt x="34742" y="800674"/>
                    <a:pt x="32864" y="873975"/>
                  </a:cubicBezTo>
                  <a:lnTo>
                    <a:pt x="30472" y="911317"/>
                  </a:lnTo>
                  <a:lnTo>
                    <a:pt x="28169" y="928950"/>
                  </a:lnTo>
                  <a:lnTo>
                    <a:pt x="26358" y="943365"/>
                  </a:lnTo>
                  <a:lnTo>
                    <a:pt x="30047" y="725493"/>
                  </a:lnTo>
                  <a:cubicBezTo>
                    <a:pt x="30047" y="691662"/>
                    <a:pt x="26291" y="654071"/>
                    <a:pt x="26291" y="616481"/>
                  </a:cubicBezTo>
                  <a:cubicBezTo>
                    <a:pt x="22536" y="578891"/>
                    <a:pt x="18780" y="545059"/>
                    <a:pt x="15024" y="507469"/>
                  </a:cubicBezTo>
                  <a:cubicBezTo>
                    <a:pt x="11268" y="432289"/>
                    <a:pt x="7512" y="360867"/>
                    <a:pt x="3757" y="285686"/>
                  </a:cubicBezTo>
                  <a:cubicBezTo>
                    <a:pt x="1" y="214265"/>
                    <a:pt x="-3755" y="139084"/>
                    <a:pt x="7512" y="67663"/>
                  </a:cubicBezTo>
                  <a:close/>
                  <a:moveTo>
                    <a:pt x="17543" y="60328"/>
                  </a:moveTo>
                  <a:lnTo>
                    <a:pt x="23865" y="89087"/>
                  </a:lnTo>
                  <a:lnTo>
                    <a:pt x="23431" y="91907"/>
                  </a:lnTo>
                  <a:lnTo>
                    <a:pt x="19882" y="79144"/>
                  </a:lnTo>
                  <a:lnTo>
                    <a:pt x="18029" y="66159"/>
                  </a:lnTo>
                  <a:close/>
                  <a:moveTo>
                    <a:pt x="911704" y="52703"/>
                  </a:moveTo>
                  <a:cubicBezTo>
                    <a:pt x="919200" y="84636"/>
                    <a:pt x="922012" y="118446"/>
                    <a:pt x="922949" y="152726"/>
                  </a:cubicBezTo>
                  <a:lnTo>
                    <a:pt x="922949" y="204225"/>
                  </a:lnTo>
                  <a:lnTo>
                    <a:pt x="919200" y="171666"/>
                  </a:lnTo>
                  <a:lnTo>
                    <a:pt x="919200" y="156013"/>
                  </a:lnTo>
                  <a:lnTo>
                    <a:pt x="909279" y="64858"/>
                  </a:lnTo>
                  <a:close/>
                  <a:moveTo>
                    <a:pt x="907956" y="52703"/>
                  </a:moveTo>
                  <a:lnTo>
                    <a:pt x="909279" y="64858"/>
                  </a:lnTo>
                  <a:lnTo>
                    <a:pt x="907956" y="71487"/>
                  </a:lnTo>
                  <a:cubicBezTo>
                    <a:pt x="911704" y="79000"/>
                    <a:pt x="911704" y="82757"/>
                    <a:pt x="911704" y="90271"/>
                  </a:cubicBezTo>
                  <a:cubicBezTo>
                    <a:pt x="911704" y="105298"/>
                    <a:pt x="915452" y="124081"/>
                    <a:pt x="915452" y="139108"/>
                  </a:cubicBezTo>
                  <a:lnTo>
                    <a:pt x="919200" y="171666"/>
                  </a:lnTo>
                  <a:lnTo>
                    <a:pt x="919200" y="207981"/>
                  </a:lnTo>
                  <a:lnTo>
                    <a:pt x="911704" y="135351"/>
                  </a:lnTo>
                  <a:cubicBezTo>
                    <a:pt x="911704" y="116568"/>
                    <a:pt x="907956" y="97784"/>
                    <a:pt x="907956" y="82757"/>
                  </a:cubicBezTo>
                  <a:cubicBezTo>
                    <a:pt x="904207" y="71487"/>
                    <a:pt x="900459" y="60217"/>
                    <a:pt x="907956" y="52703"/>
                  </a:cubicBezTo>
                  <a:close/>
                  <a:moveTo>
                    <a:pt x="15024" y="48867"/>
                  </a:moveTo>
                  <a:lnTo>
                    <a:pt x="16554" y="55828"/>
                  </a:lnTo>
                  <a:lnTo>
                    <a:pt x="18029" y="66159"/>
                  </a:lnTo>
                  <a:lnTo>
                    <a:pt x="18780" y="75181"/>
                  </a:lnTo>
                  <a:lnTo>
                    <a:pt x="19882" y="79144"/>
                  </a:lnTo>
                  <a:lnTo>
                    <a:pt x="22536" y="97735"/>
                  </a:lnTo>
                  <a:cubicBezTo>
                    <a:pt x="18780" y="86458"/>
                    <a:pt x="15024" y="75181"/>
                    <a:pt x="15024" y="63904"/>
                  </a:cubicBezTo>
                  <a:close/>
                  <a:moveTo>
                    <a:pt x="18438" y="45450"/>
                  </a:moveTo>
                  <a:lnTo>
                    <a:pt x="17371" y="58265"/>
                  </a:lnTo>
                  <a:lnTo>
                    <a:pt x="17543" y="60328"/>
                  </a:lnTo>
                  <a:lnTo>
                    <a:pt x="16554" y="55828"/>
                  </a:lnTo>
                  <a:lnTo>
                    <a:pt x="15494" y="48398"/>
                  </a:lnTo>
                  <a:close/>
                  <a:moveTo>
                    <a:pt x="18780" y="45108"/>
                  </a:moveTo>
                  <a:lnTo>
                    <a:pt x="26012" y="78199"/>
                  </a:lnTo>
                  <a:lnTo>
                    <a:pt x="25352" y="79410"/>
                  </a:lnTo>
                  <a:lnTo>
                    <a:pt x="24279" y="86390"/>
                  </a:lnTo>
                  <a:close/>
                  <a:moveTo>
                    <a:pt x="18467" y="45108"/>
                  </a:moveTo>
                  <a:lnTo>
                    <a:pt x="18780" y="45108"/>
                  </a:lnTo>
                  <a:lnTo>
                    <a:pt x="18438" y="45450"/>
                  </a:lnTo>
                  <a:close/>
                  <a:moveTo>
                    <a:pt x="15024" y="45108"/>
                  </a:moveTo>
                  <a:lnTo>
                    <a:pt x="15494" y="48398"/>
                  </a:lnTo>
                  <a:lnTo>
                    <a:pt x="15024" y="48867"/>
                  </a:lnTo>
                  <a:close/>
                  <a:moveTo>
                    <a:pt x="919200" y="33920"/>
                  </a:moveTo>
                  <a:cubicBezTo>
                    <a:pt x="924823" y="45190"/>
                    <a:pt x="925760" y="57399"/>
                    <a:pt x="925760" y="70078"/>
                  </a:cubicBezTo>
                  <a:lnTo>
                    <a:pt x="925852" y="73921"/>
                  </a:lnTo>
                  <a:close/>
                  <a:moveTo>
                    <a:pt x="915452" y="33920"/>
                  </a:moveTo>
                  <a:cubicBezTo>
                    <a:pt x="922949" y="48947"/>
                    <a:pt x="922949" y="63974"/>
                    <a:pt x="922949" y="79000"/>
                  </a:cubicBezTo>
                  <a:lnTo>
                    <a:pt x="922949" y="105298"/>
                  </a:lnTo>
                  <a:lnTo>
                    <a:pt x="919200" y="79000"/>
                  </a:lnTo>
                  <a:cubicBezTo>
                    <a:pt x="919200" y="63974"/>
                    <a:pt x="915452" y="48947"/>
                    <a:pt x="915452" y="33920"/>
                  </a:cubicBezTo>
                  <a:close/>
                  <a:moveTo>
                    <a:pt x="126446" y="33831"/>
                  </a:moveTo>
                  <a:lnTo>
                    <a:pt x="161500" y="33831"/>
                  </a:lnTo>
                  <a:lnTo>
                    <a:pt x="146477" y="35979"/>
                  </a:lnTo>
                  <a:lnTo>
                    <a:pt x="123942" y="37590"/>
                  </a:lnTo>
                  <a:lnTo>
                    <a:pt x="135209" y="37590"/>
                  </a:lnTo>
                  <a:cubicBezTo>
                    <a:pt x="120186" y="41349"/>
                    <a:pt x="105163" y="45108"/>
                    <a:pt x="86384" y="45108"/>
                  </a:cubicBezTo>
                  <a:cubicBezTo>
                    <a:pt x="63849" y="48867"/>
                    <a:pt x="37559" y="52626"/>
                    <a:pt x="30047" y="78940"/>
                  </a:cubicBezTo>
                  <a:lnTo>
                    <a:pt x="28498" y="89572"/>
                  </a:lnTo>
                  <a:lnTo>
                    <a:pt x="26012" y="78199"/>
                  </a:lnTo>
                  <a:lnTo>
                    <a:pt x="33803" y="63904"/>
                  </a:lnTo>
                  <a:cubicBezTo>
                    <a:pt x="41315" y="56386"/>
                    <a:pt x="48826" y="52626"/>
                    <a:pt x="60094" y="48867"/>
                  </a:cubicBezTo>
                  <a:cubicBezTo>
                    <a:pt x="71361" y="45108"/>
                    <a:pt x="82628" y="45108"/>
                    <a:pt x="93896" y="41349"/>
                  </a:cubicBezTo>
                  <a:lnTo>
                    <a:pt x="110171" y="37590"/>
                  </a:lnTo>
                  <a:close/>
                  <a:moveTo>
                    <a:pt x="84762" y="33831"/>
                  </a:moveTo>
                  <a:lnTo>
                    <a:pt x="85982" y="33831"/>
                  </a:lnTo>
                  <a:lnTo>
                    <a:pt x="75117" y="37590"/>
                  </a:lnTo>
                  <a:lnTo>
                    <a:pt x="52582" y="37590"/>
                  </a:lnTo>
                  <a:lnTo>
                    <a:pt x="75117" y="34958"/>
                  </a:lnTo>
                  <a:close/>
                  <a:moveTo>
                    <a:pt x="86603" y="33616"/>
                  </a:moveTo>
                  <a:lnTo>
                    <a:pt x="85982" y="33831"/>
                  </a:lnTo>
                  <a:lnTo>
                    <a:pt x="84762" y="33831"/>
                  </a:lnTo>
                  <a:close/>
                  <a:moveTo>
                    <a:pt x="129576" y="33108"/>
                  </a:moveTo>
                  <a:lnTo>
                    <a:pt x="126446" y="33831"/>
                  </a:lnTo>
                  <a:lnTo>
                    <a:pt x="85982" y="33831"/>
                  </a:lnTo>
                  <a:lnTo>
                    <a:pt x="85982" y="33831"/>
                  </a:lnTo>
                  <a:lnTo>
                    <a:pt x="97651" y="33831"/>
                  </a:lnTo>
                  <a:cubicBezTo>
                    <a:pt x="105163" y="33831"/>
                    <a:pt x="112675" y="33831"/>
                    <a:pt x="120186" y="33831"/>
                  </a:cubicBezTo>
                  <a:close/>
                  <a:moveTo>
                    <a:pt x="83128" y="29822"/>
                  </a:moveTo>
                  <a:lnTo>
                    <a:pt x="75117" y="33831"/>
                  </a:lnTo>
                  <a:lnTo>
                    <a:pt x="84762" y="33831"/>
                  </a:lnTo>
                  <a:lnTo>
                    <a:pt x="84762" y="33831"/>
                  </a:lnTo>
                  <a:lnTo>
                    <a:pt x="75117" y="33831"/>
                  </a:lnTo>
                  <a:lnTo>
                    <a:pt x="52582" y="33831"/>
                  </a:lnTo>
                  <a:cubicBezTo>
                    <a:pt x="52582" y="33831"/>
                    <a:pt x="52582" y="37590"/>
                    <a:pt x="52582" y="37590"/>
                  </a:cubicBezTo>
                  <a:cubicBezTo>
                    <a:pt x="48826" y="37590"/>
                    <a:pt x="48826" y="33831"/>
                    <a:pt x="48826" y="33831"/>
                  </a:cubicBezTo>
                  <a:close/>
                  <a:moveTo>
                    <a:pt x="595318" y="22192"/>
                  </a:moveTo>
                  <a:lnTo>
                    <a:pt x="609008" y="22432"/>
                  </a:lnTo>
                  <a:lnTo>
                    <a:pt x="604683" y="22554"/>
                  </a:lnTo>
                  <a:lnTo>
                    <a:pt x="589297" y="22424"/>
                  </a:lnTo>
                  <a:close/>
                  <a:moveTo>
                    <a:pt x="478489" y="21484"/>
                  </a:moveTo>
                  <a:lnTo>
                    <a:pt x="589297" y="22424"/>
                  </a:lnTo>
                  <a:lnTo>
                    <a:pt x="488254" y="26313"/>
                  </a:lnTo>
                  <a:cubicBezTo>
                    <a:pt x="413138" y="30072"/>
                    <a:pt x="341778" y="33831"/>
                    <a:pt x="270418" y="37590"/>
                  </a:cubicBezTo>
                  <a:lnTo>
                    <a:pt x="135209" y="37590"/>
                  </a:lnTo>
                  <a:lnTo>
                    <a:pt x="146477" y="35979"/>
                  </a:lnTo>
                  <a:lnTo>
                    <a:pt x="176523" y="33831"/>
                  </a:lnTo>
                  <a:lnTo>
                    <a:pt x="249761" y="33831"/>
                  </a:lnTo>
                  <a:cubicBezTo>
                    <a:pt x="315487" y="31012"/>
                    <a:pt x="381214" y="26313"/>
                    <a:pt x="446940" y="22554"/>
                  </a:cubicBezTo>
                  <a:close/>
                  <a:moveTo>
                    <a:pt x="368535" y="20551"/>
                  </a:moveTo>
                  <a:lnTo>
                    <a:pt x="438867" y="21148"/>
                  </a:lnTo>
                  <a:lnTo>
                    <a:pt x="289197" y="26313"/>
                  </a:lnTo>
                  <a:cubicBezTo>
                    <a:pt x="251639" y="30072"/>
                    <a:pt x="214081" y="30072"/>
                    <a:pt x="176523" y="33831"/>
                  </a:cubicBezTo>
                  <a:lnTo>
                    <a:pt x="176523" y="33831"/>
                  </a:lnTo>
                  <a:lnTo>
                    <a:pt x="161500" y="33831"/>
                  </a:lnTo>
                  <a:lnTo>
                    <a:pt x="187790" y="30072"/>
                  </a:lnTo>
                  <a:close/>
                  <a:moveTo>
                    <a:pt x="678810" y="20464"/>
                  </a:moveTo>
                  <a:lnTo>
                    <a:pt x="893879" y="22554"/>
                  </a:lnTo>
                  <a:cubicBezTo>
                    <a:pt x="799985" y="26313"/>
                    <a:pt x="709846" y="22554"/>
                    <a:pt x="615951" y="22554"/>
                  </a:cubicBezTo>
                  <a:lnTo>
                    <a:pt x="609008" y="22432"/>
                  </a:lnTo>
                  <a:close/>
                  <a:moveTo>
                    <a:pt x="471572" y="20019"/>
                  </a:moveTo>
                  <a:lnTo>
                    <a:pt x="504580" y="20599"/>
                  </a:lnTo>
                  <a:lnTo>
                    <a:pt x="478489" y="21484"/>
                  </a:lnTo>
                  <a:lnTo>
                    <a:pt x="438867" y="21148"/>
                  </a:lnTo>
                  <a:close/>
                  <a:moveTo>
                    <a:pt x="260325" y="19633"/>
                  </a:moveTo>
                  <a:lnTo>
                    <a:pt x="323640" y="20170"/>
                  </a:lnTo>
                  <a:lnTo>
                    <a:pt x="262906" y="22554"/>
                  </a:lnTo>
                  <a:cubicBezTo>
                    <a:pt x="232860" y="26313"/>
                    <a:pt x="199058" y="26313"/>
                    <a:pt x="169012" y="30072"/>
                  </a:cubicBezTo>
                  <a:lnTo>
                    <a:pt x="129576" y="33108"/>
                  </a:lnTo>
                  <a:lnTo>
                    <a:pt x="142721" y="30072"/>
                  </a:lnTo>
                  <a:lnTo>
                    <a:pt x="219428" y="21847"/>
                  </a:lnTo>
                  <a:close/>
                  <a:moveTo>
                    <a:pt x="664729" y="19520"/>
                  </a:moveTo>
                  <a:lnTo>
                    <a:pt x="674635" y="19735"/>
                  </a:lnTo>
                  <a:lnTo>
                    <a:pt x="710068" y="19583"/>
                  </a:lnTo>
                  <a:lnTo>
                    <a:pt x="678810" y="20464"/>
                  </a:lnTo>
                  <a:lnTo>
                    <a:pt x="647977" y="20165"/>
                  </a:lnTo>
                  <a:close/>
                  <a:moveTo>
                    <a:pt x="546447" y="19178"/>
                  </a:moveTo>
                  <a:lnTo>
                    <a:pt x="647977" y="20165"/>
                  </a:lnTo>
                  <a:lnTo>
                    <a:pt x="595318" y="22192"/>
                  </a:lnTo>
                  <a:lnTo>
                    <a:pt x="504580" y="20599"/>
                  </a:lnTo>
                  <a:close/>
                  <a:moveTo>
                    <a:pt x="196841" y="19095"/>
                  </a:moveTo>
                  <a:lnTo>
                    <a:pt x="241552" y="19474"/>
                  </a:lnTo>
                  <a:lnTo>
                    <a:pt x="219428" y="21847"/>
                  </a:lnTo>
                  <a:lnTo>
                    <a:pt x="159681" y="25080"/>
                  </a:lnTo>
                  <a:lnTo>
                    <a:pt x="86603" y="33616"/>
                  </a:lnTo>
                  <a:lnTo>
                    <a:pt x="104937" y="27273"/>
                  </a:lnTo>
                  <a:lnTo>
                    <a:pt x="139680" y="23213"/>
                  </a:lnTo>
                  <a:lnTo>
                    <a:pt x="153988" y="22554"/>
                  </a:lnTo>
                  <a:lnTo>
                    <a:pt x="184846" y="19747"/>
                  </a:lnTo>
                  <a:close/>
                  <a:moveTo>
                    <a:pt x="138965" y="18795"/>
                  </a:moveTo>
                  <a:lnTo>
                    <a:pt x="161500" y="18795"/>
                  </a:lnTo>
                  <a:lnTo>
                    <a:pt x="192420" y="19057"/>
                  </a:lnTo>
                  <a:lnTo>
                    <a:pt x="184846" y="19747"/>
                  </a:lnTo>
                  <a:lnTo>
                    <a:pt x="155866" y="21321"/>
                  </a:lnTo>
                  <a:lnTo>
                    <a:pt x="139680" y="23213"/>
                  </a:lnTo>
                  <a:lnTo>
                    <a:pt x="113144" y="24434"/>
                  </a:lnTo>
                  <a:lnTo>
                    <a:pt x="104937" y="27273"/>
                  </a:lnTo>
                  <a:lnTo>
                    <a:pt x="83128" y="29822"/>
                  </a:lnTo>
                  <a:lnTo>
                    <a:pt x="97651" y="22554"/>
                  </a:lnTo>
                  <a:close/>
                  <a:moveTo>
                    <a:pt x="774298" y="17772"/>
                  </a:moveTo>
                  <a:lnTo>
                    <a:pt x="893879" y="18795"/>
                  </a:lnTo>
                  <a:lnTo>
                    <a:pt x="710068" y="19583"/>
                  </a:lnTo>
                  <a:close/>
                  <a:moveTo>
                    <a:pt x="668543" y="16868"/>
                  </a:moveTo>
                  <a:lnTo>
                    <a:pt x="721796" y="17323"/>
                  </a:lnTo>
                  <a:lnTo>
                    <a:pt x="683555" y="18795"/>
                  </a:lnTo>
                  <a:lnTo>
                    <a:pt x="664729" y="19520"/>
                  </a:lnTo>
                  <a:lnTo>
                    <a:pt x="586461" y="17821"/>
                  </a:lnTo>
                  <a:lnTo>
                    <a:pt x="611301" y="16978"/>
                  </a:lnTo>
                  <a:lnTo>
                    <a:pt x="649753" y="17386"/>
                  </a:lnTo>
                  <a:close/>
                  <a:moveTo>
                    <a:pt x="464626" y="15423"/>
                  </a:moveTo>
                  <a:lnTo>
                    <a:pt x="486885" y="15659"/>
                  </a:lnTo>
                  <a:lnTo>
                    <a:pt x="586461" y="17821"/>
                  </a:lnTo>
                  <a:lnTo>
                    <a:pt x="546447" y="19178"/>
                  </a:lnTo>
                  <a:lnTo>
                    <a:pt x="507033" y="18795"/>
                  </a:lnTo>
                  <a:lnTo>
                    <a:pt x="471572" y="20019"/>
                  </a:lnTo>
                  <a:lnTo>
                    <a:pt x="401871" y="18795"/>
                  </a:lnTo>
                  <a:lnTo>
                    <a:pt x="368535" y="20551"/>
                  </a:lnTo>
                  <a:lnTo>
                    <a:pt x="323640" y="20170"/>
                  </a:lnTo>
                  <a:lnTo>
                    <a:pt x="424920" y="16195"/>
                  </a:lnTo>
                  <a:close/>
                  <a:moveTo>
                    <a:pt x="447020" y="15236"/>
                  </a:moveTo>
                  <a:lnTo>
                    <a:pt x="448860" y="15256"/>
                  </a:lnTo>
                  <a:lnTo>
                    <a:pt x="424920" y="16195"/>
                  </a:lnTo>
                  <a:lnTo>
                    <a:pt x="267132" y="19265"/>
                  </a:lnTo>
                  <a:lnTo>
                    <a:pt x="260325" y="19633"/>
                  </a:lnTo>
                  <a:lnTo>
                    <a:pt x="241552" y="19474"/>
                  </a:lnTo>
                  <a:lnTo>
                    <a:pt x="247883" y="18795"/>
                  </a:lnTo>
                  <a:close/>
                  <a:moveTo>
                    <a:pt x="475322" y="15215"/>
                  </a:moveTo>
                  <a:lnTo>
                    <a:pt x="625424" y="16499"/>
                  </a:lnTo>
                  <a:lnTo>
                    <a:pt x="611301" y="16978"/>
                  </a:lnTo>
                  <a:lnTo>
                    <a:pt x="486885" y="15659"/>
                  </a:lnTo>
                  <a:lnTo>
                    <a:pt x="470633" y="15306"/>
                  </a:lnTo>
                  <a:close/>
                  <a:moveTo>
                    <a:pt x="456992" y="15058"/>
                  </a:moveTo>
                  <a:lnTo>
                    <a:pt x="460650" y="15089"/>
                  </a:lnTo>
                  <a:lnTo>
                    <a:pt x="470633" y="15306"/>
                  </a:lnTo>
                  <a:lnTo>
                    <a:pt x="464626" y="15423"/>
                  </a:lnTo>
                  <a:lnTo>
                    <a:pt x="448860" y="15256"/>
                  </a:lnTo>
                  <a:lnTo>
                    <a:pt x="451312" y="15159"/>
                  </a:lnTo>
                  <a:close/>
                  <a:moveTo>
                    <a:pt x="240372" y="15036"/>
                  </a:moveTo>
                  <a:lnTo>
                    <a:pt x="286694" y="15036"/>
                  </a:lnTo>
                  <a:lnTo>
                    <a:pt x="262906" y="15506"/>
                  </a:lnTo>
                  <a:lnTo>
                    <a:pt x="196841" y="19095"/>
                  </a:lnTo>
                  <a:lnTo>
                    <a:pt x="192420" y="19057"/>
                  </a:lnTo>
                  <a:lnTo>
                    <a:pt x="195302" y="18795"/>
                  </a:lnTo>
                  <a:cubicBezTo>
                    <a:pt x="210325" y="18795"/>
                    <a:pt x="225348" y="15036"/>
                    <a:pt x="240372" y="15036"/>
                  </a:cubicBezTo>
                  <a:close/>
                  <a:moveTo>
                    <a:pt x="97651" y="15036"/>
                  </a:moveTo>
                  <a:lnTo>
                    <a:pt x="180279" y="15036"/>
                  </a:lnTo>
                  <a:lnTo>
                    <a:pt x="138965" y="18795"/>
                  </a:lnTo>
                  <a:lnTo>
                    <a:pt x="105163" y="18795"/>
                  </a:lnTo>
                  <a:cubicBezTo>
                    <a:pt x="90140" y="22554"/>
                    <a:pt x="71361" y="18795"/>
                    <a:pt x="56338" y="22554"/>
                  </a:cubicBezTo>
                  <a:cubicBezTo>
                    <a:pt x="41315" y="22554"/>
                    <a:pt x="22536" y="26313"/>
                    <a:pt x="18780" y="41349"/>
                  </a:cubicBezTo>
                  <a:lnTo>
                    <a:pt x="18467" y="45108"/>
                  </a:lnTo>
                  <a:lnTo>
                    <a:pt x="15024" y="45108"/>
                  </a:lnTo>
                  <a:lnTo>
                    <a:pt x="15024" y="33831"/>
                  </a:lnTo>
                  <a:cubicBezTo>
                    <a:pt x="22536" y="26313"/>
                    <a:pt x="33803" y="22554"/>
                    <a:pt x="45070" y="18795"/>
                  </a:cubicBezTo>
                  <a:cubicBezTo>
                    <a:pt x="63849" y="15036"/>
                    <a:pt x="78873" y="15036"/>
                    <a:pt x="97651" y="15036"/>
                  </a:cubicBezTo>
                  <a:close/>
                  <a:moveTo>
                    <a:pt x="788458" y="14356"/>
                  </a:moveTo>
                  <a:lnTo>
                    <a:pt x="807496" y="15036"/>
                  </a:lnTo>
                  <a:lnTo>
                    <a:pt x="841323" y="15883"/>
                  </a:lnTo>
                  <a:lnTo>
                    <a:pt x="774298" y="17772"/>
                  </a:lnTo>
                  <a:lnTo>
                    <a:pt x="721796" y="17323"/>
                  </a:lnTo>
                  <a:lnTo>
                    <a:pt x="781206" y="15036"/>
                  </a:lnTo>
                  <a:close/>
                  <a:moveTo>
                    <a:pt x="800435" y="13232"/>
                  </a:moveTo>
                  <a:lnTo>
                    <a:pt x="788458" y="14356"/>
                  </a:lnTo>
                  <a:lnTo>
                    <a:pt x="775922" y="13908"/>
                  </a:lnTo>
                  <a:close/>
                  <a:moveTo>
                    <a:pt x="738014" y="12553"/>
                  </a:moveTo>
                  <a:lnTo>
                    <a:pt x="775922" y="13908"/>
                  </a:lnTo>
                  <a:lnTo>
                    <a:pt x="668543" y="16868"/>
                  </a:lnTo>
                  <a:lnTo>
                    <a:pt x="625424" y="16499"/>
                  </a:lnTo>
                  <a:lnTo>
                    <a:pt x="668532" y="15036"/>
                  </a:lnTo>
                  <a:close/>
                  <a:moveTo>
                    <a:pt x="840965" y="12115"/>
                  </a:moveTo>
                  <a:lnTo>
                    <a:pt x="863833" y="12687"/>
                  </a:lnTo>
                  <a:lnTo>
                    <a:pt x="871345" y="12499"/>
                  </a:lnTo>
                  <a:lnTo>
                    <a:pt x="871345" y="15036"/>
                  </a:lnTo>
                  <a:lnTo>
                    <a:pt x="840380" y="12131"/>
                  </a:lnTo>
                  <a:close/>
                  <a:moveTo>
                    <a:pt x="818368" y="11549"/>
                  </a:moveTo>
                  <a:lnTo>
                    <a:pt x="839933" y="12089"/>
                  </a:lnTo>
                  <a:lnTo>
                    <a:pt x="840380" y="12131"/>
                  </a:lnTo>
                  <a:lnTo>
                    <a:pt x="800435" y="13232"/>
                  </a:lnTo>
                  <a:close/>
                  <a:moveTo>
                    <a:pt x="920170" y="11277"/>
                  </a:moveTo>
                  <a:cubicBezTo>
                    <a:pt x="920170" y="11277"/>
                    <a:pt x="920170" y="15036"/>
                    <a:pt x="920170" y="15036"/>
                  </a:cubicBezTo>
                  <a:cubicBezTo>
                    <a:pt x="901391" y="16916"/>
                    <a:pt x="882612" y="16916"/>
                    <a:pt x="863833" y="16446"/>
                  </a:cubicBezTo>
                  <a:lnTo>
                    <a:pt x="841323" y="15883"/>
                  </a:lnTo>
                  <a:lnTo>
                    <a:pt x="871345" y="15036"/>
                  </a:lnTo>
                  <a:cubicBezTo>
                    <a:pt x="871345" y="15036"/>
                    <a:pt x="872284" y="14096"/>
                    <a:pt x="872753" y="13157"/>
                  </a:cubicBezTo>
                  <a:lnTo>
                    <a:pt x="872243" y="12476"/>
                  </a:lnTo>
                  <a:lnTo>
                    <a:pt x="900139" y="11778"/>
                  </a:lnTo>
                  <a:lnTo>
                    <a:pt x="916414" y="15036"/>
                  </a:lnTo>
                  <a:cubicBezTo>
                    <a:pt x="916414" y="15036"/>
                    <a:pt x="916414" y="11277"/>
                    <a:pt x="920170" y="11277"/>
                  </a:cubicBezTo>
                  <a:close/>
                  <a:moveTo>
                    <a:pt x="871345" y="11277"/>
                  </a:moveTo>
                  <a:lnTo>
                    <a:pt x="872243" y="12476"/>
                  </a:lnTo>
                  <a:lnTo>
                    <a:pt x="871345" y="12499"/>
                  </a:lnTo>
                  <a:close/>
                  <a:moveTo>
                    <a:pt x="817095" y="7518"/>
                  </a:moveTo>
                  <a:lnTo>
                    <a:pt x="827944" y="7518"/>
                  </a:lnTo>
                  <a:lnTo>
                    <a:pt x="871345" y="11277"/>
                  </a:lnTo>
                  <a:lnTo>
                    <a:pt x="840965" y="12115"/>
                  </a:lnTo>
                  <a:lnTo>
                    <a:pt x="839933" y="12089"/>
                  </a:lnTo>
                  <a:lnTo>
                    <a:pt x="826275" y="10807"/>
                  </a:lnTo>
                  <a:lnTo>
                    <a:pt x="818368" y="11549"/>
                  </a:lnTo>
                  <a:lnTo>
                    <a:pt x="807496" y="11277"/>
                  </a:lnTo>
                  <a:lnTo>
                    <a:pt x="783325" y="10443"/>
                  </a:lnTo>
                  <a:close/>
                  <a:moveTo>
                    <a:pt x="698578" y="7518"/>
                  </a:moveTo>
                  <a:lnTo>
                    <a:pt x="783325" y="10443"/>
                  </a:lnTo>
                  <a:lnTo>
                    <a:pt x="773694" y="11277"/>
                  </a:lnTo>
                  <a:lnTo>
                    <a:pt x="738014" y="12553"/>
                  </a:lnTo>
                  <a:lnTo>
                    <a:pt x="702334" y="11277"/>
                  </a:lnTo>
                  <a:cubicBezTo>
                    <a:pt x="627218" y="11277"/>
                    <a:pt x="555858" y="15036"/>
                    <a:pt x="484498" y="15036"/>
                  </a:cubicBezTo>
                  <a:lnTo>
                    <a:pt x="475322" y="15215"/>
                  </a:lnTo>
                  <a:lnTo>
                    <a:pt x="460650" y="15089"/>
                  </a:lnTo>
                  <a:lnTo>
                    <a:pt x="458208" y="15036"/>
                  </a:lnTo>
                  <a:lnTo>
                    <a:pt x="456992" y="15058"/>
                  </a:lnTo>
                  <a:lnTo>
                    <a:pt x="454452" y="15036"/>
                  </a:lnTo>
                  <a:lnTo>
                    <a:pt x="451312" y="15159"/>
                  </a:lnTo>
                  <a:lnTo>
                    <a:pt x="447020" y="15236"/>
                  </a:lnTo>
                  <a:lnTo>
                    <a:pt x="428161" y="15036"/>
                  </a:lnTo>
                  <a:lnTo>
                    <a:pt x="286694" y="15036"/>
                  </a:lnTo>
                  <a:lnTo>
                    <a:pt x="476987" y="11277"/>
                  </a:lnTo>
                  <a:cubicBezTo>
                    <a:pt x="552102" y="11277"/>
                    <a:pt x="623462" y="7518"/>
                    <a:pt x="698578" y="7518"/>
                  </a:cubicBezTo>
                  <a:close/>
                  <a:moveTo>
                    <a:pt x="709846" y="0"/>
                  </a:moveTo>
                  <a:cubicBezTo>
                    <a:pt x="747404" y="0"/>
                    <a:pt x="784961" y="3759"/>
                    <a:pt x="822519" y="3759"/>
                  </a:cubicBezTo>
                  <a:cubicBezTo>
                    <a:pt x="841298" y="3759"/>
                    <a:pt x="860077" y="7518"/>
                    <a:pt x="878856" y="7518"/>
                  </a:cubicBezTo>
                  <a:cubicBezTo>
                    <a:pt x="886368" y="7518"/>
                    <a:pt x="893879" y="7518"/>
                    <a:pt x="901391" y="7518"/>
                  </a:cubicBezTo>
                  <a:cubicBezTo>
                    <a:pt x="908903" y="7518"/>
                    <a:pt x="912658" y="7518"/>
                    <a:pt x="920170" y="11277"/>
                  </a:cubicBezTo>
                  <a:lnTo>
                    <a:pt x="900139" y="11778"/>
                  </a:lnTo>
                  <a:lnTo>
                    <a:pt x="897635" y="11277"/>
                  </a:lnTo>
                  <a:cubicBezTo>
                    <a:pt x="878856" y="11277"/>
                    <a:pt x="863833" y="11277"/>
                    <a:pt x="845054" y="7518"/>
                  </a:cubicBezTo>
                  <a:lnTo>
                    <a:pt x="827944" y="7518"/>
                  </a:lnTo>
                  <a:lnTo>
                    <a:pt x="822519" y="7048"/>
                  </a:lnTo>
                  <a:lnTo>
                    <a:pt x="817095" y="7518"/>
                  </a:lnTo>
                  <a:lnTo>
                    <a:pt x="788717" y="7518"/>
                  </a:lnTo>
                  <a:cubicBezTo>
                    <a:pt x="751159" y="3759"/>
                    <a:pt x="713601" y="3759"/>
                    <a:pt x="679799" y="3759"/>
                  </a:cubicBezTo>
                  <a:cubicBezTo>
                    <a:pt x="604683" y="3759"/>
                    <a:pt x="529568" y="7518"/>
                    <a:pt x="458208" y="7518"/>
                  </a:cubicBezTo>
                  <a:cubicBezTo>
                    <a:pt x="383092" y="7518"/>
                    <a:pt x="311732" y="11277"/>
                    <a:pt x="240372" y="15036"/>
                  </a:cubicBezTo>
                  <a:lnTo>
                    <a:pt x="206569" y="15036"/>
                  </a:lnTo>
                  <a:lnTo>
                    <a:pt x="180279" y="15036"/>
                  </a:lnTo>
                  <a:cubicBezTo>
                    <a:pt x="210325" y="15036"/>
                    <a:pt x="240372" y="11277"/>
                    <a:pt x="270418" y="7518"/>
                  </a:cubicBezTo>
                  <a:cubicBezTo>
                    <a:pt x="345534" y="3759"/>
                    <a:pt x="416894" y="3759"/>
                    <a:pt x="492010" y="3759"/>
                  </a:cubicBezTo>
                  <a:cubicBezTo>
                    <a:pt x="563370" y="0"/>
                    <a:pt x="638486" y="0"/>
                    <a:pt x="70984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59"/>
            <p:cNvSpPr txBox="1">
              <a:spLocks noChangeArrowheads="1"/>
            </p:cNvSpPr>
            <p:nvPr/>
          </p:nvSpPr>
          <p:spPr bwMode="auto">
            <a:xfrm flipH="1">
              <a:off x="5856694" y="3254002"/>
              <a:ext cx="1298326" cy="421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6" rIns="91431" bIns="45716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defRPr/>
              </a:pPr>
              <a:r>
                <a:rPr lang="en-US" altLang="ko-KR" sz="2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yfinance</a:t>
              </a:r>
              <a:endParaRPr lang="en-US" altLang="ko-KR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TextBox 59"/>
          <p:cNvSpPr txBox="1">
            <a:spLocks noChangeArrowheads="1"/>
          </p:cNvSpPr>
          <p:nvPr/>
        </p:nvSpPr>
        <p:spPr bwMode="auto">
          <a:xfrm flipH="1">
            <a:off x="1419400" y="2111581"/>
            <a:ext cx="1712440" cy="461657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otl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4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3728" y="1040631"/>
            <a:ext cx="4500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cap="all"/>
            </a:pP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 cap="all"/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Loading and Cleaning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4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573359"/>
            <a:ext cx="4248472" cy="1486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b="1" dirty="0"/>
              <a:t>Download and filter stocks list from Hong Kong Stock Exchange </a:t>
            </a:r>
            <a:r>
              <a:rPr lang="en-US" altLang="zh-CN" sz="2000" b="1" dirty="0" smtClean="0"/>
              <a:t>website</a:t>
            </a:r>
          </a:p>
          <a:p>
            <a:pPr marL="0" indent="0">
              <a:buNone/>
            </a:pPr>
            <a:endParaRPr lang="en-US" altLang="zh-CN" sz="1000" b="1" dirty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only the stock symbols of those companies and saved it as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csv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366222" y="268288"/>
            <a:ext cx="2209694" cy="1764196"/>
            <a:chOff x="4371632" y="2052709"/>
            <a:chExt cx="3448736" cy="2752582"/>
          </a:xfrm>
        </p:grpSpPr>
        <p:grpSp>
          <p:nvGrpSpPr>
            <p:cNvPr id="5" name="组合 49"/>
            <p:cNvGrpSpPr/>
            <p:nvPr/>
          </p:nvGrpSpPr>
          <p:grpSpPr>
            <a:xfrm>
              <a:off x="5527750" y="2528695"/>
              <a:ext cx="1136500" cy="840022"/>
              <a:chOff x="3476625" y="1952625"/>
              <a:chExt cx="1350963" cy="998538"/>
            </a:xfrm>
          </p:grpSpPr>
          <p:sp>
            <p:nvSpPr>
              <p:cNvPr id="31" name="Freeform 39"/>
              <p:cNvSpPr>
                <a:spLocks/>
              </p:cNvSpPr>
              <p:nvPr/>
            </p:nvSpPr>
            <p:spPr bwMode="auto">
              <a:xfrm>
                <a:off x="3476625" y="2459038"/>
                <a:ext cx="1350963" cy="492125"/>
              </a:xfrm>
              <a:custGeom>
                <a:avLst/>
                <a:gdLst>
                  <a:gd name="T0" fmla="*/ 288 w 628"/>
                  <a:gd name="T1" fmla="*/ 4 h 229"/>
                  <a:gd name="T2" fmla="*/ 134 w 628"/>
                  <a:gd name="T3" fmla="*/ 11 h 229"/>
                  <a:gd name="T4" fmla="*/ 0 w 628"/>
                  <a:gd name="T5" fmla="*/ 229 h 229"/>
                  <a:gd name="T6" fmla="*/ 628 w 628"/>
                  <a:gd name="T7" fmla="*/ 227 h 229"/>
                  <a:gd name="T8" fmla="*/ 540 w 628"/>
                  <a:gd name="T9" fmla="*/ 24 h 229"/>
                  <a:gd name="T10" fmla="*/ 522 w 628"/>
                  <a:gd name="T11" fmla="*/ 0 h 229"/>
                  <a:gd name="T12" fmla="*/ 364 w 628"/>
                  <a:gd name="T13" fmla="*/ 2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8" h="229">
                    <a:moveTo>
                      <a:pt x="288" y="4"/>
                    </a:moveTo>
                    <a:cubicBezTo>
                      <a:pt x="237" y="6"/>
                      <a:pt x="186" y="8"/>
                      <a:pt x="134" y="11"/>
                    </a:cubicBezTo>
                    <a:cubicBezTo>
                      <a:pt x="106" y="91"/>
                      <a:pt x="58" y="167"/>
                      <a:pt x="0" y="229"/>
                    </a:cubicBezTo>
                    <a:cubicBezTo>
                      <a:pt x="208" y="222"/>
                      <a:pt x="419" y="225"/>
                      <a:pt x="628" y="227"/>
                    </a:cubicBezTo>
                    <a:cubicBezTo>
                      <a:pt x="602" y="158"/>
                      <a:pt x="571" y="91"/>
                      <a:pt x="540" y="24"/>
                    </a:cubicBezTo>
                    <a:cubicBezTo>
                      <a:pt x="536" y="15"/>
                      <a:pt x="528" y="8"/>
                      <a:pt x="522" y="0"/>
                    </a:cubicBezTo>
                    <a:cubicBezTo>
                      <a:pt x="469" y="0"/>
                      <a:pt x="417" y="1"/>
                      <a:pt x="364" y="2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0"/>
              <p:cNvSpPr>
                <a:spLocks/>
              </p:cNvSpPr>
              <p:nvPr/>
            </p:nvSpPr>
            <p:spPr bwMode="auto">
              <a:xfrm>
                <a:off x="3594100" y="2509838"/>
                <a:ext cx="1123950" cy="393700"/>
              </a:xfrm>
              <a:custGeom>
                <a:avLst/>
                <a:gdLst>
                  <a:gd name="T0" fmla="*/ 300 w 522"/>
                  <a:gd name="T1" fmla="*/ 1 h 183"/>
                  <a:gd name="T2" fmla="*/ 457 w 522"/>
                  <a:gd name="T3" fmla="*/ 0 h 183"/>
                  <a:gd name="T4" fmla="*/ 522 w 522"/>
                  <a:gd name="T5" fmla="*/ 183 h 183"/>
                  <a:gd name="T6" fmla="*/ 0 w 522"/>
                  <a:gd name="T7" fmla="*/ 179 h 183"/>
                  <a:gd name="T8" fmla="*/ 52 w 522"/>
                  <a:gd name="T9" fmla="*/ 98 h 183"/>
                  <a:gd name="T10" fmla="*/ 93 w 522"/>
                  <a:gd name="T11" fmla="*/ 5 h 183"/>
                  <a:gd name="T12" fmla="*/ 241 w 522"/>
                  <a:gd name="T13" fmla="*/ 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183">
                    <a:moveTo>
                      <a:pt x="300" y="1"/>
                    </a:moveTo>
                    <a:cubicBezTo>
                      <a:pt x="352" y="1"/>
                      <a:pt x="404" y="1"/>
                      <a:pt x="457" y="0"/>
                    </a:cubicBezTo>
                    <a:cubicBezTo>
                      <a:pt x="484" y="59"/>
                      <a:pt x="505" y="121"/>
                      <a:pt x="522" y="183"/>
                    </a:cubicBezTo>
                    <a:cubicBezTo>
                      <a:pt x="350" y="182"/>
                      <a:pt x="173" y="180"/>
                      <a:pt x="0" y="179"/>
                    </a:cubicBezTo>
                    <a:cubicBezTo>
                      <a:pt x="19" y="158"/>
                      <a:pt x="40" y="125"/>
                      <a:pt x="52" y="98"/>
                    </a:cubicBezTo>
                    <a:cubicBezTo>
                      <a:pt x="65" y="70"/>
                      <a:pt x="80" y="33"/>
                      <a:pt x="93" y="5"/>
                    </a:cubicBezTo>
                    <a:cubicBezTo>
                      <a:pt x="143" y="3"/>
                      <a:pt x="192" y="2"/>
                      <a:pt x="241" y="2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41"/>
              <p:cNvSpPr>
                <a:spLocks/>
              </p:cNvSpPr>
              <p:nvPr/>
            </p:nvSpPr>
            <p:spPr bwMode="auto">
              <a:xfrm>
                <a:off x="3706813" y="2516188"/>
                <a:ext cx="149225" cy="381000"/>
              </a:xfrm>
              <a:custGeom>
                <a:avLst/>
                <a:gdLst>
                  <a:gd name="T0" fmla="*/ 70 w 70"/>
                  <a:gd name="T1" fmla="*/ 0 h 177"/>
                  <a:gd name="T2" fmla="*/ 0 w 70"/>
                  <a:gd name="T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" h="177">
                    <a:moveTo>
                      <a:pt x="70" y="0"/>
                    </a:moveTo>
                    <a:cubicBezTo>
                      <a:pt x="44" y="58"/>
                      <a:pt x="22" y="118"/>
                      <a:pt x="0" y="177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42"/>
              <p:cNvSpPr>
                <a:spLocks/>
              </p:cNvSpPr>
              <p:nvPr/>
            </p:nvSpPr>
            <p:spPr bwMode="auto">
              <a:xfrm>
                <a:off x="3840163" y="2528888"/>
                <a:ext cx="100013" cy="369888"/>
              </a:xfrm>
              <a:custGeom>
                <a:avLst/>
                <a:gdLst>
                  <a:gd name="T0" fmla="*/ 47 w 47"/>
                  <a:gd name="T1" fmla="*/ 0 h 172"/>
                  <a:gd name="T2" fmla="*/ 0 w 47"/>
                  <a:gd name="T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" h="172">
                    <a:moveTo>
                      <a:pt x="47" y="0"/>
                    </a:moveTo>
                    <a:cubicBezTo>
                      <a:pt x="32" y="57"/>
                      <a:pt x="16" y="114"/>
                      <a:pt x="0" y="172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43"/>
              <p:cNvSpPr>
                <a:spLocks/>
              </p:cNvSpPr>
              <p:nvPr/>
            </p:nvSpPr>
            <p:spPr bwMode="auto">
              <a:xfrm>
                <a:off x="3970338" y="2516188"/>
                <a:ext cx="58738" cy="374650"/>
              </a:xfrm>
              <a:custGeom>
                <a:avLst/>
                <a:gdLst>
                  <a:gd name="T0" fmla="*/ 27 w 27"/>
                  <a:gd name="T1" fmla="*/ 0 h 174"/>
                  <a:gd name="T2" fmla="*/ 0 w 27"/>
                  <a:gd name="T3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4">
                    <a:moveTo>
                      <a:pt x="27" y="0"/>
                    </a:moveTo>
                    <a:cubicBezTo>
                      <a:pt x="16" y="58"/>
                      <a:pt x="8" y="116"/>
                      <a:pt x="0" y="17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44"/>
              <p:cNvSpPr>
                <a:spLocks noChangeShapeType="1"/>
              </p:cNvSpPr>
              <p:nvPr/>
            </p:nvSpPr>
            <p:spPr bwMode="auto">
              <a:xfrm flipH="1">
                <a:off x="4113213" y="2552700"/>
                <a:ext cx="17463" cy="344488"/>
              </a:xfrm>
              <a:prstGeom prst="line">
                <a:avLst/>
              </a:pr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45"/>
              <p:cNvSpPr>
                <a:spLocks/>
              </p:cNvSpPr>
              <p:nvPr/>
            </p:nvSpPr>
            <p:spPr bwMode="auto">
              <a:xfrm>
                <a:off x="4216400" y="2582863"/>
                <a:ext cx="1588" cy="309563"/>
              </a:xfrm>
              <a:custGeom>
                <a:avLst/>
                <a:gdLst>
                  <a:gd name="T0" fmla="*/ 0 w 1"/>
                  <a:gd name="T1" fmla="*/ 0 h 144"/>
                  <a:gd name="T2" fmla="*/ 1 w 1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4">
                    <a:moveTo>
                      <a:pt x="0" y="0"/>
                    </a:moveTo>
                    <a:cubicBezTo>
                      <a:pt x="0" y="44"/>
                      <a:pt x="1" y="100"/>
                      <a:pt x="1" y="14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46"/>
              <p:cNvSpPr>
                <a:spLocks/>
              </p:cNvSpPr>
              <p:nvPr/>
            </p:nvSpPr>
            <p:spPr bwMode="auto">
              <a:xfrm>
                <a:off x="4283075" y="2516188"/>
                <a:ext cx="61913" cy="381000"/>
              </a:xfrm>
              <a:custGeom>
                <a:avLst/>
                <a:gdLst>
                  <a:gd name="T0" fmla="*/ 0 w 29"/>
                  <a:gd name="T1" fmla="*/ 0 h 177"/>
                  <a:gd name="T2" fmla="*/ 29 w 29"/>
                  <a:gd name="T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9" h="177">
                    <a:moveTo>
                      <a:pt x="0" y="0"/>
                    </a:moveTo>
                    <a:cubicBezTo>
                      <a:pt x="11" y="59"/>
                      <a:pt x="20" y="118"/>
                      <a:pt x="29" y="177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7"/>
              <p:cNvSpPr>
                <a:spLocks/>
              </p:cNvSpPr>
              <p:nvPr/>
            </p:nvSpPr>
            <p:spPr bwMode="auto">
              <a:xfrm>
                <a:off x="4391025" y="2519363"/>
                <a:ext cx="92075" cy="381000"/>
              </a:xfrm>
              <a:custGeom>
                <a:avLst/>
                <a:gdLst>
                  <a:gd name="T0" fmla="*/ 0 w 43"/>
                  <a:gd name="T1" fmla="*/ 0 h 178"/>
                  <a:gd name="T2" fmla="*/ 43 w 43"/>
                  <a:gd name="T3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178">
                    <a:moveTo>
                      <a:pt x="0" y="0"/>
                    </a:moveTo>
                    <a:cubicBezTo>
                      <a:pt x="14" y="60"/>
                      <a:pt x="28" y="119"/>
                      <a:pt x="43" y="178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8"/>
              <p:cNvSpPr>
                <a:spLocks/>
              </p:cNvSpPr>
              <p:nvPr/>
            </p:nvSpPr>
            <p:spPr bwMode="auto">
              <a:xfrm>
                <a:off x="4489450" y="2522538"/>
                <a:ext cx="122238" cy="376238"/>
              </a:xfrm>
              <a:custGeom>
                <a:avLst/>
                <a:gdLst>
                  <a:gd name="T0" fmla="*/ 0 w 57"/>
                  <a:gd name="T1" fmla="*/ 0 h 175"/>
                  <a:gd name="T2" fmla="*/ 57 w 57"/>
                  <a:gd name="T3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7" h="175">
                    <a:moveTo>
                      <a:pt x="0" y="0"/>
                    </a:moveTo>
                    <a:cubicBezTo>
                      <a:pt x="21" y="57"/>
                      <a:pt x="39" y="116"/>
                      <a:pt x="57" y="175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9"/>
              <p:cNvSpPr>
                <a:spLocks/>
              </p:cNvSpPr>
              <p:nvPr/>
            </p:nvSpPr>
            <p:spPr bwMode="auto">
              <a:xfrm>
                <a:off x="4229100" y="2565400"/>
                <a:ext cx="382588" cy="9525"/>
              </a:xfrm>
              <a:custGeom>
                <a:avLst/>
                <a:gdLst>
                  <a:gd name="T0" fmla="*/ 0 w 178"/>
                  <a:gd name="T1" fmla="*/ 1 h 4"/>
                  <a:gd name="T2" fmla="*/ 178 w 178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8" h="4">
                    <a:moveTo>
                      <a:pt x="0" y="1"/>
                    </a:moveTo>
                    <a:cubicBezTo>
                      <a:pt x="59" y="0"/>
                      <a:pt x="119" y="0"/>
                      <a:pt x="178" y="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50"/>
              <p:cNvSpPr>
                <a:spLocks/>
              </p:cNvSpPr>
              <p:nvPr/>
            </p:nvSpPr>
            <p:spPr bwMode="auto">
              <a:xfrm>
                <a:off x="3767138" y="2571750"/>
                <a:ext cx="366713" cy="20638"/>
              </a:xfrm>
              <a:custGeom>
                <a:avLst/>
                <a:gdLst>
                  <a:gd name="T0" fmla="*/ 0 w 171"/>
                  <a:gd name="T1" fmla="*/ 9 h 9"/>
                  <a:gd name="T2" fmla="*/ 171 w 171"/>
                  <a:gd name="T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1" h="9">
                    <a:moveTo>
                      <a:pt x="0" y="9"/>
                    </a:moveTo>
                    <a:cubicBezTo>
                      <a:pt x="57" y="6"/>
                      <a:pt x="114" y="3"/>
                      <a:pt x="171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51"/>
              <p:cNvSpPr>
                <a:spLocks/>
              </p:cNvSpPr>
              <p:nvPr/>
            </p:nvSpPr>
            <p:spPr bwMode="auto">
              <a:xfrm>
                <a:off x="4205288" y="2649538"/>
                <a:ext cx="433388" cy="3175"/>
              </a:xfrm>
              <a:custGeom>
                <a:avLst/>
                <a:gdLst>
                  <a:gd name="T0" fmla="*/ 0 w 201"/>
                  <a:gd name="T1" fmla="*/ 1 h 1"/>
                  <a:gd name="T2" fmla="*/ 201 w 20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1" h="1">
                    <a:moveTo>
                      <a:pt x="0" y="1"/>
                    </a:moveTo>
                    <a:cubicBezTo>
                      <a:pt x="67" y="0"/>
                      <a:pt x="134" y="0"/>
                      <a:pt x="201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2"/>
              <p:cNvSpPr>
                <a:spLocks/>
              </p:cNvSpPr>
              <p:nvPr/>
            </p:nvSpPr>
            <p:spPr bwMode="auto">
              <a:xfrm>
                <a:off x="3729038" y="2652713"/>
                <a:ext cx="428625" cy="20638"/>
              </a:xfrm>
              <a:custGeom>
                <a:avLst/>
                <a:gdLst>
                  <a:gd name="T0" fmla="*/ 0 w 199"/>
                  <a:gd name="T1" fmla="*/ 10 h 10"/>
                  <a:gd name="T2" fmla="*/ 199 w 199"/>
                  <a:gd name="T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9" h="10">
                    <a:moveTo>
                      <a:pt x="0" y="10"/>
                    </a:moveTo>
                    <a:cubicBezTo>
                      <a:pt x="66" y="4"/>
                      <a:pt x="133" y="2"/>
                      <a:pt x="199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3"/>
              <p:cNvSpPr>
                <a:spLocks/>
              </p:cNvSpPr>
              <p:nvPr/>
            </p:nvSpPr>
            <p:spPr bwMode="auto">
              <a:xfrm>
                <a:off x="3679825" y="2770188"/>
                <a:ext cx="1001713" cy="1588"/>
              </a:xfrm>
              <a:custGeom>
                <a:avLst/>
                <a:gdLst>
                  <a:gd name="T0" fmla="*/ 0 w 465"/>
                  <a:gd name="T1" fmla="*/ 0 h 1"/>
                  <a:gd name="T2" fmla="*/ 465 w 465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5" h="1">
                    <a:moveTo>
                      <a:pt x="0" y="0"/>
                    </a:moveTo>
                    <a:cubicBezTo>
                      <a:pt x="152" y="0"/>
                      <a:pt x="310" y="0"/>
                      <a:pt x="465" y="1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4"/>
              <p:cNvSpPr>
                <a:spLocks/>
              </p:cNvSpPr>
              <p:nvPr/>
            </p:nvSpPr>
            <p:spPr bwMode="auto">
              <a:xfrm>
                <a:off x="3616325" y="2827338"/>
                <a:ext cx="1074738" cy="39688"/>
              </a:xfrm>
              <a:custGeom>
                <a:avLst/>
                <a:gdLst>
                  <a:gd name="T0" fmla="*/ 0 w 500"/>
                  <a:gd name="T1" fmla="*/ 18 h 18"/>
                  <a:gd name="T2" fmla="*/ 395 w 500"/>
                  <a:gd name="T3" fmla="*/ 2 h 18"/>
                  <a:gd name="T4" fmla="*/ 500 w 500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0" h="18">
                    <a:moveTo>
                      <a:pt x="0" y="18"/>
                    </a:moveTo>
                    <a:cubicBezTo>
                      <a:pt x="132" y="18"/>
                      <a:pt x="263" y="10"/>
                      <a:pt x="395" y="2"/>
                    </a:cubicBezTo>
                    <a:cubicBezTo>
                      <a:pt x="430" y="0"/>
                      <a:pt x="465" y="2"/>
                      <a:pt x="500" y="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5"/>
              <p:cNvSpPr>
                <a:spLocks/>
              </p:cNvSpPr>
              <p:nvPr/>
            </p:nvSpPr>
            <p:spPr bwMode="auto">
              <a:xfrm>
                <a:off x="3979863" y="1952625"/>
                <a:ext cx="341313" cy="750888"/>
              </a:xfrm>
              <a:custGeom>
                <a:avLst/>
                <a:gdLst>
                  <a:gd name="T0" fmla="*/ 33 w 159"/>
                  <a:gd name="T1" fmla="*/ 185 h 350"/>
                  <a:gd name="T2" fmla="*/ 20 w 159"/>
                  <a:gd name="T3" fmla="*/ 61 h 350"/>
                  <a:gd name="T4" fmla="*/ 57 w 159"/>
                  <a:gd name="T5" fmla="*/ 23 h 350"/>
                  <a:gd name="T6" fmla="*/ 126 w 159"/>
                  <a:gd name="T7" fmla="*/ 13 h 350"/>
                  <a:gd name="T8" fmla="*/ 151 w 159"/>
                  <a:gd name="T9" fmla="*/ 51 h 350"/>
                  <a:gd name="T10" fmla="*/ 152 w 159"/>
                  <a:gd name="T11" fmla="*/ 141 h 350"/>
                  <a:gd name="T12" fmla="*/ 124 w 159"/>
                  <a:gd name="T13" fmla="*/ 254 h 350"/>
                  <a:gd name="T14" fmla="*/ 99 w 159"/>
                  <a:gd name="T15" fmla="*/ 350 h 350"/>
                  <a:gd name="T16" fmla="*/ 33 w 159"/>
                  <a:gd name="T17" fmla="*/ 18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350">
                    <a:moveTo>
                      <a:pt x="33" y="185"/>
                    </a:moveTo>
                    <a:cubicBezTo>
                      <a:pt x="16" y="145"/>
                      <a:pt x="0" y="99"/>
                      <a:pt x="20" y="61"/>
                    </a:cubicBezTo>
                    <a:cubicBezTo>
                      <a:pt x="28" y="45"/>
                      <a:pt x="42" y="32"/>
                      <a:pt x="57" y="23"/>
                    </a:cubicBezTo>
                    <a:cubicBezTo>
                      <a:pt x="77" y="9"/>
                      <a:pt x="105" y="0"/>
                      <a:pt x="126" y="13"/>
                    </a:cubicBezTo>
                    <a:cubicBezTo>
                      <a:pt x="139" y="21"/>
                      <a:pt x="147" y="36"/>
                      <a:pt x="151" y="51"/>
                    </a:cubicBezTo>
                    <a:cubicBezTo>
                      <a:pt x="159" y="80"/>
                      <a:pt x="157" y="111"/>
                      <a:pt x="152" y="141"/>
                    </a:cubicBezTo>
                    <a:cubicBezTo>
                      <a:pt x="146" y="179"/>
                      <a:pt x="137" y="217"/>
                      <a:pt x="124" y="254"/>
                    </a:cubicBezTo>
                    <a:cubicBezTo>
                      <a:pt x="112" y="285"/>
                      <a:pt x="98" y="317"/>
                      <a:pt x="99" y="350"/>
                    </a:cubicBezTo>
                    <a:cubicBezTo>
                      <a:pt x="77" y="295"/>
                      <a:pt x="55" y="240"/>
                      <a:pt x="33" y="185"/>
                    </a:cubicBezTo>
                    <a:close/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6"/>
              <p:cNvSpPr>
                <a:spLocks/>
              </p:cNvSpPr>
              <p:nvPr/>
            </p:nvSpPr>
            <p:spPr bwMode="auto">
              <a:xfrm>
                <a:off x="4106863" y="2084388"/>
                <a:ext cx="133350" cy="139700"/>
              </a:xfrm>
              <a:custGeom>
                <a:avLst/>
                <a:gdLst>
                  <a:gd name="T0" fmla="*/ 50 w 62"/>
                  <a:gd name="T1" fmla="*/ 13 h 65"/>
                  <a:gd name="T2" fmla="*/ 20 w 62"/>
                  <a:gd name="T3" fmla="*/ 6 h 65"/>
                  <a:gd name="T4" fmla="*/ 6 w 62"/>
                  <a:gd name="T5" fmla="*/ 20 h 65"/>
                  <a:gd name="T6" fmla="*/ 15 w 62"/>
                  <a:gd name="T7" fmla="*/ 58 h 65"/>
                  <a:gd name="T8" fmla="*/ 52 w 62"/>
                  <a:gd name="T9" fmla="*/ 50 h 65"/>
                  <a:gd name="T10" fmla="*/ 50 w 62"/>
                  <a:gd name="T11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5">
                    <a:moveTo>
                      <a:pt x="50" y="13"/>
                    </a:moveTo>
                    <a:cubicBezTo>
                      <a:pt x="38" y="0"/>
                      <a:pt x="28" y="4"/>
                      <a:pt x="20" y="6"/>
                    </a:cubicBezTo>
                    <a:cubicBezTo>
                      <a:pt x="13" y="8"/>
                      <a:pt x="9" y="13"/>
                      <a:pt x="6" y="20"/>
                    </a:cubicBezTo>
                    <a:cubicBezTo>
                      <a:pt x="0" y="33"/>
                      <a:pt x="4" y="50"/>
                      <a:pt x="15" y="58"/>
                    </a:cubicBezTo>
                    <a:cubicBezTo>
                      <a:pt x="27" y="65"/>
                      <a:pt x="45" y="62"/>
                      <a:pt x="52" y="50"/>
                    </a:cubicBezTo>
                    <a:cubicBezTo>
                      <a:pt x="60" y="38"/>
                      <a:pt x="62" y="26"/>
                      <a:pt x="50" y="13"/>
                    </a:cubicBezTo>
                  </a:path>
                </a:pathLst>
              </a:custGeom>
              <a:noFill/>
              <a:ln w="9525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70"/>
            <p:cNvGrpSpPr/>
            <p:nvPr/>
          </p:nvGrpSpPr>
          <p:grpSpPr>
            <a:xfrm>
              <a:off x="4371632" y="2052709"/>
              <a:ext cx="3448736" cy="2752582"/>
              <a:chOff x="4497388" y="4560888"/>
              <a:chExt cx="1879600" cy="1500188"/>
            </a:xfrm>
          </p:grpSpPr>
          <p:sp>
            <p:nvSpPr>
              <p:cNvPr id="7" name="Freeform 142"/>
              <p:cNvSpPr>
                <a:spLocks/>
              </p:cNvSpPr>
              <p:nvPr/>
            </p:nvSpPr>
            <p:spPr bwMode="auto">
              <a:xfrm>
                <a:off x="4670425" y="4560888"/>
                <a:ext cx="1489075" cy="1003300"/>
              </a:xfrm>
              <a:custGeom>
                <a:avLst/>
                <a:gdLst>
                  <a:gd name="T0" fmla="*/ 685 w 692"/>
                  <a:gd name="T1" fmla="*/ 444 h 467"/>
                  <a:gd name="T2" fmla="*/ 667 w 692"/>
                  <a:gd name="T3" fmla="*/ 26 h 467"/>
                  <a:gd name="T4" fmla="*/ 0 w 692"/>
                  <a:gd name="T5" fmla="*/ 45 h 467"/>
                  <a:gd name="T6" fmla="*/ 5 w 692"/>
                  <a:gd name="T7" fmla="*/ 128 h 467"/>
                  <a:gd name="T8" fmla="*/ 8 w 692"/>
                  <a:gd name="T9" fmla="*/ 467 h 467"/>
                  <a:gd name="T10" fmla="*/ 683 w 692"/>
                  <a:gd name="T11" fmla="*/ 44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2" h="467">
                    <a:moveTo>
                      <a:pt x="685" y="444"/>
                    </a:moveTo>
                    <a:cubicBezTo>
                      <a:pt x="692" y="291"/>
                      <a:pt x="683" y="179"/>
                      <a:pt x="667" y="26"/>
                    </a:cubicBezTo>
                    <a:cubicBezTo>
                      <a:pt x="442" y="6"/>
                      <a:pt x="221" y="0"/>
                      <a:pt x="0" y="45"/>
                    </a:cubicBezTo>
                    <a:cubicBezTo>
                      <a:pt x="5" y="72"/>
                      <a:pt x="5" y="100"/>
                      <a:pt x="5" y="128"/>
                    </a:cubicBezTo>
                    <a:cubicBezTo>
                      <a:pt x="8" y="467"/>
                      <a:pt x="8" y="467"/>
                      <a:pt x="8" y="467"/>
                    </a:cubicBezTo>
                    <a:cubicBezTo>
                      <a:pt x="234" y="457"/>
                      <a:pt x="456" y="456"/>
                      <a:pt x="683" y="447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43"/>
              <p:cNvSpPr>
                <a:spLocks/>
              </p:cNvSpPr>
              <p:nvPr/>
            </p:nvSpPr>
            <p:spPr bwMode="auto">
              <a:xfrm>
                <a:off x="4757738" y="4668838"/>
                <a:ext cx="1293813" cy="758825"/>
              </a:xfrm>
              <a:custGeom>
                <a:avLst/>
                <a:gdLst>
                  <a:gd name="T0" fmla="*/ 601 w 601"/>
                  <a:gd name="T1" fmla="*/ 340 h 354"/>
                  <a:gd name="T2" fmla="*/ 22 w 601"/>
                  <a:gd name="T3" fmla="*/ 354 h 354"/>
                  <a:gd name="T4" fmla="*/ 0 w 601"/>
                  <a:gd name="T5" fmla="*/ 39 h 354"/>
                  <a:gd name="T6" fmla="*/ 585 w 601"/>
                  <a:gd name="T7" fmla="*/ 18 h 354"/>
                  <a:gd name="T8" fmla="*/ 601 w 601"/>
                  <a:gd name="T9" fmla="*/ 33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1" h="354">
                    <a:moveTo>
                      <a:pt x="601" y="340"/>
                    </a:moveTo>
                    <a:cubicBezTo>
                      <a:pt x="411" y="352"/>
                      <a:pt x="212" y="352"/>
                      <a:pt x="22" y="354"/>
                    </a:cubicBezTo>
                    <a:cubicBezTo>
                      <a:pt x="21" y="249"/>
                      <a:pt x="14" y="143"/>
                      <a:pt x="0" y="39"/>
                    </a:cubicBezTo>
                    <a:cubicBezTo>
                      <a:pt x="201" y="10"/>
                      <a:pt x="391" y="0"/>
                      <a:pt x="585" y="18"/>
                    </a:cubicBezTo>
                    <a:cubicBezTo>
                      <a:pt x="599" y="133"/>
                      <a:pt x="599" y="206"/>
                      <a:pt x="601" y="338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44"/>
              <p:cNvSpPr>
                <a:spLocks/>
              </p:cNvSpPr>
              <p:nvPr/>
            </p:nvSpPr>
            <p:spPr bwMode="auto">
              <a:xfrm>
                <a:off x="4497388" y="5567363"/>
                <a:ext cx="198438" cy="468313"/>
              </a:xfrm>
              <a:custGeom>
                <a:avLst/>
                <a:gdLst>
                  <a:gd name="T0" fmla="*/ 92 w 92"/>
                  <a:gd name="T1" fmla="*/ 0 h 218"/>
                  <a:gd name="T2" fmla="*/ 0 w 92"/>
                  <a:gd name="T3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2" h="218">
                    <a:moveTo>
                      <a:pt x="92" y="0"/>
                    </a:moveTo>
                    <a:cubicBezTo>
                      <a:pt x="58" y="71"/>
                      <a:pt x="27" y="144"/>
                      <a:pt x="0" y="218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45"/>
              <p:cNvSpPr>
                <a:spLocks/>
              </p:cNvSpPr>
              <p:nvPr/>
            </p:nvSpPr>
            <p:spPr bwMode="auto">
              <a:xfrm>
                <a:off x="6137275" y="5516563"/>
                <a:ext cx="239713" cy="492125"/>
              </a:xfrm>
              <a:custGeom>
                <a:avLst/>
                <a:gdLst>
                  <a:gd name="T0" fmla="*/ 0 w 111"/>
                  <a:gd name="T1" fmla="*/ 0 h 229"/>
                  <a:gd name="T2" fmla="*/ 111 w 111"/>
                  <a:gd name="T3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1" h="229">
                    <a:moveTo>
                      <a:pt x="0" y="0"/>
                    </a:moveTo>
                    <a:cubicBezTo>
                      <a:pt x="40" y="75"/>
                      <a:pt x="77" y="151"/>
                      <a:pt x="111" y="229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6"/>
              <p:cNvSpPr>
                <a:spLocks/>
              </p:cNvSpPr>
              <p:nvPr/>
            </p:nvSpPr>
            <p:spPr bwMode="auto">
              <a:xfrm>
                <a:off x="4497388" y="6011863"/>
                <a:ext cx="1879600" cy="49213"/>
              </a:xfrm>
              <a:custGeom>
                <a:avLst/>
                <a:gdLst>
                  <a:gd name="T0" fmla="*/ 0 w 873"/>
                  <a:gd name="T1" fmla="*/ 11 h 23"/>
                  <a:gd name="T2" fmla="*/ 873 w 873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3" h="23">
                    <a:moveTo>
                      <a:pt x="0" y="11"/>
                    </a:moveTo>
                    <a:cubicBezTo>
                      <a:pt x="294" y="23"/>
                      <a:pt x="579" y="16"/>
                      <a:pt x="873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7"/>
              <p:cNvSpPr>
                <a:spLocks/>
              </p:cNvSpPr>
              <p:nvPr/>
            </p:nvSpPr>
            <p:spPr bwMode="auto">
              <a:xfrm>
                <a:off x="4633913" y="5638800"/>
                <a:ext cx="123825" cy="342900"/>
              </a:xfrm>
              <a:custGeom>
                <a:avLst/>
                <a:gdLst>
                  <a:gd name="T0" fmla="*/ 58 w 58"/>
                  <a:gd name="T1" fmla="*/ 0 h 160"/>
                  <a:gd name="T2" fmla="*/ 0 w 58"/>
                  <a:gd name="T3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" h="160">
                    <a:moveTo>
                      <a:pt x="58" y="0"/>
                    </a:moveTo>
                    <a:cubicBezTo>
                      <a:pt x="38" y="53"/>
                      <a:pt x="19" y="106"/>
                      <a:pt x="0" y="16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48"/>
              <p:cNvSpPr>
                <a:spLocks/>
              </p:cNvSpPr>
              <p:nvPr/>
            </p:nvSpPr>
            <p:spPr bwMode="auto">
              <a:xfrm>
                <a:off x="4719638" y="5634038"/>
                <a:ext cx="127000" cy="346075"/>
              </a:xfrm>
              <a:custGeom>
                <a:avLst/>
                <a:gdLst>
                  <a:gd name="T0" fmla="*/ 59 w 59"/>
                  <a:gd name="T1" fmla="*/ 0 h 161"/>
                  <a:gd name="T2" fmla="*/ 0 w 59"/>
                  <a:gd name="T3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" h="161">
                    <a:moveTo>
                      <a:pt x="59" y="0"/>
                    </a:moveTo>
                    <a:cubicBezTo>
                      <a:pt x="39" y="53"/>
                      <a:pt x="19" y="107"/>
                      <a:pt x="0" y="161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4832350" y="5637213"/>
                <a:ext cx="104775" cy="331788"/>
              </a:xfrm>
              <a:custGeom>
                <a:avLst/>
                <a:gdLst>
                  <a:gd name="T0" fmla="*/ 49 w 49"/>
                  <a:gd name="T1" fmla="*/ 0 h 155"/>
                  <a:gd name="T2" fmla="*/ 0 w 49"/>
                  <a:gd name="T3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" h="155">
                    <a:moveTo>
                      <a:pt x="49" y="0"/>
                    </a:moveTo>
                    <a:cubicBezTo>
                      <a:pt x="35" y="52"/>
                      <a:pt x="18" y="104"/>
                      <a:pt x="0" y="155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4941888" y="5640388"/>
                <a:ext cx="77788" cy="320675"/>
              </a:xfrm>
              <a:custGeom>
                <a:avLst/>
                <a:gdLst>
                  <a:gd name="T0" fmla="*/ 36 w 36"/>
                  <a:gd name="T1" fmla="*/ 0 h 149"/>
                  <a:gd name="T2" fmla="*/ 0 w 36"/>
                  <a:gd name="T3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149">
                    <a:moveTo>
                      <a:pt x="36" y="0"/>
                    </a:moveTo>
                    <a:cubicBezTo>
                      <a:pt x="27" y="51"/>
                      <a:pt x="15" y="100"/>
                      <a:pt x="0" y="149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51"/>
              <p:cNvSpPr>
                <a:spLocks/>
              </p:cNvSpPr>
              <p:nvPr/>
            </p:nvSpPr>
            <p:spPr bwMode="auto">
              <a:xfrm>
                <a:off x="5053013" y="5634038"/>
                <a:ext cx="65088" cy="333375"/>
              </a:xfrm>
              <a:custGeom>
                <a:avLst/>
                <a:gdLst>
                  <a:gd name="T0" fmla="*/ 30 w 30"/>
                  <a:gd name="T1" fmla="*/ 0 h 155"/>
                  <a:gd name="T2" fmla="*/ 0 w 30"/>
                  <a:gd name="T3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155">
                    <a:moveTo>
                      <a:pt x="30" y="0"/>
                    </a:moveTo>
                    <a:cubicBezTo>
                      <a:pt x="19" y="52"/>
                      <a:pt x="9" y="103"/>
                      <a:pt x="0" y="155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5162550" y="5637213"/>
                <a:ext cx="69850" cy="325438"/>
              </a:xfrm>
              <a:custGeom>
                <a:avLst/>
                <a:gdLst>
                  <a:gd name="T0" fmla="*/ 32 w 32"/>
                  <a:gd name="T1" fmla="*/ 0 h 152"/>
                  <a:gd name="T2" fmla="*/ 0 w 32"/>
                  <a:gd name="T3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" h="152">
                    <a:moveTo>
                      <a:pt x="32" y="0"/>
                    </a:moveTo>
                    <a:cubicBezTo>
                      <a:pt x="22" y="51"/>
                      <a:pt x="11" y="102"/>
                      <a:pt x="0" y="152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53"/>
              <p:cNvSpPr>
                <a:spLocks/>
              </p:cNvSpPr>
              <p:nvPr/>
            </p:nvSpPr>
            <p:spPr bwMode="auto">
              <a:xfrm>
                <a:off x="5310188" y="5634038"/>
                <a:ext cx="36513" cy="322263"/>
              </a:xfrm>
              <a:custGeom>
                <a:avLst/>
                <a:gdLst>
                  <a:gd name="T0" fmla="*/ 17 w 17"/>
                  <a:gd name="T1" fmla="*/ 0 h 150"/>
                  <a:gd name="T2" fmla="*/ 0 w 17"/>
                  <a:gd name="T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" h="150">
                    <a:moveTo>
                      <a:pt x="17" y="0"/>
                    </a:moveTo>
                    <a:cubicBezTo>
                      <a:pt x="12" y="50"/>
                      <a:pt x="7" y="100"/>
                      <a:pt x="0" y="15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4"/>
              <p:cNvSpPr>
                <a:spLocks/>
              </p:cNvSpPr>
              <p:nvPr/>
            </p:nvSpPr>
            <p:spPr bwMode="auto">
              <a:xfrm>
                <a:off x="5432425" y="5638800"/>
                <a:ext cx="12700" cy="319088"/>
              </a:xfrm>
              <a:custGeom>
                <a:avLst/>
                <a:gdLst>
                  <a:gd name="T0" fmla="*/ 6 w 6"/>
                  <a:gd name="T1" fmla="*/ 0 h 149"/>
                  <a:gd name="T2" fmla="*/ 0 w 6"/>
                  <a:gd name="T3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49">
                    <a:moveTo>
                      <a:pt x="6" y="0"/>
                    </a:moveTo>
                    <a:cubicBezTo>
                      <a:pt x="4" y="50"/>
                      <a:pt x="2" y="99"/>
                      <a:pt x="0" y="149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55"/>
              <p:cNvSpPr>
                <a:spLocks noChangeShapeType="1"/>
              </p:cNvSpPr>
              <p:nvPr/>
            </p:nvSpPr>
            <p:spPr bwMode="auto">
              <a:xfrm>
                <a:off x="5553075" y="5638800"/>
                <a:ext cx="6350" cy="312738"/>
              </a:xfrm>
              <a:prstGeom prst="line">
                <a:avLst/>
              </a:pr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56"/>
              <p:cNvSpPr>
                <a:spLocks/>
              </p:cNvSpPr>
              <p:nvPr/>
            </p:nvSpPr>
            <p:spPr bwMode="auto">
              <a:xfrm>
                <a:off x="5659438" y="5634038"/>
                <a:ext cx="26988" cy="307975"/>
              </a:xfrm>
              <a:custGeom>
                <a:avLst/>
                <a:gdLst>
                  <a:gd name="T0" fmla="*/ 0 w 12"/>
                  <a:gd name="T1" fmla="*/ 0 h 143"/>
                  <a:gd name="T2" fmla="*/ 12 w 12"/>
                  <a:gd name="T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" h="143">
                    <a:moveTo>
                      <a:pt x="0" y="0"/>
                    </a:moveTo>
                    <a:cubicBezTo>
                      <a:pt x="4" y="48"/>
                      <a:pt x="8" y="95"/>
                      <a:pt x="12" y="143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57"/>
              <p:cNvSpPr>
                <a:spLocks/>
              </p:cNvSpPr>
              <p:nvPr/>
            </p:nvSpPr>
            <p:spPr bwMode="auto">
              <a:xfrm>
                <a:off x="5807075" y="5634038"/>
                <a:ext cx="42863" cy="309563"/>
              </a:xfrm>
              <a:custGeom>
                <a:avLst/>
                <a:gdLst>
                  <a:gd name="T0" fmla="*/ 0 w 20"/>
                  <a:gd name="T1" fmla="*/ 0 h 144"/>
                  <a:gd name="T2" fmla="*/ 20 w 20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" h="144">
                    <a:moveTo>
                      <a:pt x="0" y="0"/>
                    </a:moveTo>
                    <a:cubicBezTo>
                      <a:pt x="7" y="48"/>
                      <a:pt x="13" y="96"/>
                      <a:pt x="20" y="14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58"/>
              <p:cNvSpPr>
                <a:spLocks/>
              </p:cNvSpPr>
              <p:nvPr/>
            </p:nvSpPr>
            <p:spPr bwMode="auto">
              <a:xfrm>
                <a:off x="5894388" y="5632450"/>
                <a:ext cx="66675" cy="309563"/>
              </a:xfrm>
              <a:custGeom>
                <a:avLst/>
                <a:gdLst>
                  <a:gd name="T0" fmla="*/ 0 w 31"/>
                  <a:gd name="T1" fmla="*/ 0 h 144"/>
                  <a:gd name="T2" fmla="*/ 31 w 31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" h="144">
                    <a:moveTo>
                      <a:pt x="0" y="0"/>
                    </a:moveTo>
                    <a:cubicBezTo>
                      <a:pt x="10" y="48"/>
                      <a:pt x="21" y="96"/>
                      <a:pt x="31" y="14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59"/>
              <p:cNvSpPr>
                <a:spLocks/>
              </p:cNvSpPr>
              <p:nvPr/>
            </p:nvSpPr>
            <p:spPr bwMode="auto">
              <a:xfrm>
                <a:off x="6032500" y="5637213"/>
                <a:ext cx="92075" cy="301625"/>
              </a:xfrm>
              <a:custGeom>
                <a:avLst/>
                <a:gdLst>
                  <a:gd name="T0" fmla="*/ 0 w 43"/>
                  <a:gd name="T1" fmla="*/ 0 h 141"/>
                  <a:gd name="T2" fmla="*/ 43 w 43"/>
                  <a:gd name="T3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141">
                    <a:moveTo>
                      <a:pt x="0" y="0"/>
                    </a:moveTo>
                    <a:cubicBezTo>
                      <a:pt x="15" y="47"/>
                      <a:pt x="29" y="94"/>
                      <a:pt x="43" y="141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60"/>
              <p:cNvSpPr>
                <a:spLocks/>
              </p:cNvSpPr>
              <p:nvPr/>
            </p:nvSpPr>
            <p:spPr bwMode="auto">
              <a:xfrm>
                <a:off x="6124575" y="5632450"/>
                <a:ext cx="96838" cy="309563"/>
              </a:xfrm>
              <a:custGeom>
                <a:avLst/>
                <a:gdLst>
                  <a:gd name="T0" fmla="*/ 0 w 45"/>
                  <a:gd name="T1" fmla="*/ 0 h 144"/>
                  <a:gd name="T2" fmla="*/ 45 w 45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" h="144">
                    <a:moveTo>
                      <a:pt x="0" y="0"/>
                    </a:moveTo>
                    <a:cubicBezTo>
                      <a:pt x="17" y="47"/>
                      <a:pt x="32" y="95"/>
                      <a:pt x="45" y="14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61"/>
              <p:cNvSpPr>
                <a:spLocks/>
              </p:cNvSpPr>
              <p:nvPr/>
            </p:nvSpPr>
            <p:spPr bwMode="auto">
              <a:xfrm>
                <a:off x="4760913" y="5622925"/>
                <a:ext cx="1354138" cy="14288"/>
              </a:xfrm>
              <a:custGeom>
                <a:avLst/>
                <a:gdLst>
                  <a:gd name="T0" fmla="*/ 0 w 629"/>
                  <a:gd name="T1" fmla="*/ 6 h 6"/>
                  <a:gd name="T2" fmla="*/ 629 w 629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9" h="6">
                    <a:moveTo>
                      <a:pt x="0" y="6"/>
                    </a:moveTo>
                    <a:cubicBezTo>
                      <a:pt x="212" y="2"/>
                      <a:pt x="418" y="2"/>
                      <a:pt x="629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62"/>
              <p:cNvSpPr>
                <a:spLocks/>
              </p:cNvSpPr>
              <p:nvPr/>
            </p:nvSpPr>
            <p:spPr bwMode="auto">
              <a:xfrm>
                <a:off x="4724400" y="5705475"/>
                <a:ext cx="1419225" cy="19050"/>
              </a:xfrm>
              <a:custGeom>
                <a:avLst/>
                <a:gdLst>
                  <a:gd name="T0" fmla="*/ 0 w 660"/>
                  <a:gd name="T1" fmla="*/ 9 h 9"/>
                  <a:gd name="T2" fmla="*/ 660 w 660"/>
                  <a:gd name="T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0" h="9">
                    <a:moveTo>
                      <a:pt x="0" y="9"/>
                    </a:moveTo>
                    <a:cubicBezTo>
                      <a:pt x="221" y="0"/>
                      <a:pt x="443" y="0"/>
                      <a:pt x="660" y="4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63"/>
              <p:cNvSpPr>
                <a:spLocks/>
              </p:cNvSpPr>
              <p:nvPr/>
            </p:nvSpPr>
            <p:spPr bwMode="auto">
              <a:xfrm>
                <a:off x="4681538" y="5767388"/>
                <a:ext cx="1490663" cy="71438"/>
              </a:xfrm>
              <a:custGeom>
                <a:avLst/>
                <a:gdLst>
                  <a:gd name="T0" fmla="*/ 0 w 693"/>
                  <a:gd name="T1" fmla="*/ 33 h 33"/>
                  <a:gd name="T2" fmla="*/ 693 w 693"/>
                  <a:gd name="T3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93" h="33">
                    <a:moveTo>
                      <a:pt x="0" y="33"/>
                    </a:moveTo>
                    <a:cubicBezTo>
                      <a:pt x="229" y="32"/>
                      <a:pt x="463" y="0"/>
                      <a:pt x="693" y="6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64"/>
              <p:cNvSpPr>
                <a:spLocks/>
              </p:cNvSpPr>
              <p:nvPr/>
            </p:nvSpPr>
            <p:spPr bwMode="auto">
              <a:xfrm>
                <a:off x="4659313" y="5864225"/>
                <a:ext cx="1536700" cy="41275"/>
              </a:xfrm>
              <a:custGeom>
                <a:avLst/>
                <a:gdLst>
                  <a:gd name="T0" fmla="*/ 0 w 714"/>
                  <a:gd name="T1" fmla="*/ 18 h 19"/>
                  <a:gd name="T2" fmla="*/ 714 w 714"/>
                  <a:gd name="T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4" h="19">
                    <a:moveTo>
                      <a:pt x="0" y="18"/>
                    </a:moveTo>
                    <a:cubicBezTo>
                      <a:pt x="239" y="19"/>
                      <a:pt x="477" y="3"/>
                      <a:pt x="714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65"/>
              <p:cNvSpPr>
                <a:spLocks/>
              </p:cNvSpPr>
              <p:nvPr/>
            </p:nvSpPr>
            <p:spPr bwMode="auto">
              <a:xfrm>
                <a:off x="4633913" y="5942013"/>
                <a:ext cx="1574800" cy="38100"/>
              </a:xfrm>
              <a:custGeom>
                <a:avLst/>
                <a:gdLst>
                  <a:gd name="T0" fmla="*/ 0 w 732"/>
                  <a:gd name="T1" fmla="*/ 18 h 18"/>
                  <a:gd name="T2" fmla="*/ 732 w 732"/>
                  <a:gd name="T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32" h="18">
                    <a:moveTo>
                      <a:pt x="0" y="18"/>
                    </a:moveTo>
                    <a:cubicBezTo>
                      <a:pt x="243" y="12"/>
                      <a:pt x="489" y="4"/>
                      <a:pt x="732" y="0"/>
                    </a:cubicBezTo>
                  </a:path>
                </a:pathLst>
              </a:custGeom>
              <a:noFill/>
              <a:ln w="17463" cap="rnd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2" y="568501"/>
            <a:ext cx="365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t="-818" r="78302" b="78756"/>
          <a:stretch/>
        </p:blipFill>
        <p:spPr bwMode="auto">
          <a:xfrm>
            <a:off x="5724128" y="406566"/>
            <a:ext cx="1354937" cy="8760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矩形 48"/>
          <p:cNvSpPr/>
          <p:nvPr/>
        </p:nvSpPr>
        <p:spPr>
          <a:xfrm>
            <a:off x="3354105" y="2536540"/>
            <a:ext cx="56868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Batch download current financial info from </a:t>
            </a:r>
            <a:r>
              <a:rPr lang="en-US" altLang="zh-CN" sz="2000" b="1" dirty="0" smtClean="0"/>
              <a:t>Yahoo</a:t>
            </a:r>
          </a:p>
          <a:p>
            <a:endParaRPr lang="en-US" altLang="zh-CN" sz="9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several threads for downloading synchronously in the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logging to track the execution of each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 status information and save as a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logfile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follow-up review and debugging</a:t>
            </a:r>
          </a:p>
        </p:txBody>
      </p:sp>
      <p:sp>
        <p:nvSpPr>
          <p:cNvPr id="52" name="Freeform 7"/>
          <p:cNvSpPr>
            <a:spLocks noEditPoints="1"/>
          </p:cNvSpPr>
          <p:nvPr/>
        </p:nvSpPr>
        <p:spPr bwMode="auto">
          <a:xfrm>
            <a:off x="2669968" y="2446613"/>
            <a:ext cx="498182" cy="623570"/>
          </a:xfrm>
          <a:custGeom>
            <a:avLst/>
            <a:gdLst>
              <a:gd name="T0" fmla="*/ 75 w 109"/>
              <a:gd name="T1" fmla="*/ 124 h 165"/>
              <a:gd name="T2" fmla="*/ 94 w 109"/>
              <a:gd name="T3" fmla="*/ 124 h 165"/>
              <a:gd name="T4" fmla="*/ 108 w 109"/>
              <a:gd name="T5" fmla="*/ 137 h 165"/>
              <a:gd name="T6" fmla="*/ 107 w 109"/>
              <a:gd name="T7" fmla="*/ 161 h 165"/>
              <a:gd name="T8" fmla="*/ 21 w 109"/>
              <a:gd name="T9" fmla="*/ 163 h 165"/>
              <a:gd name="T10" fmla="*/ 16 w 109"/>
              <a:gd name="T11" fmla="*/ 165 h 165"/>
              <a:gd name="T12" fmla="*/ 5 w 109"/>
              <a:gd name="T13" fmla="*/ 152 h 165"/>
              <a:gd name="T14" fmla="*/ 4 w 109"/>
              <a:gd name="T15" fmla="*/ 136 h 165"/>
              <a:gd name="T16" fmla="*/ 2 w 109"/>
              <a:gd name="T17" fmla="*/ 129 h 165"/>
              <a:gd name="T18" fmla="*/ 23 w 109"/>
              <a:gd name="T19" fmla="*/ 113 h 165"/>
              <a:gd name="T20" fmla="*/ 61 w 109"/>
              <a:gd name="T21" fmla="*/ 84 h 165"/>
              <a:gd name="T22" fmla="*/ 63 w 109"/>
              <a:gd name="T23" fmla="*/ 67 h 165"/>
              <a:gd name="T24" fmla="*/ 34 w 109"/>
              <a:gd name="T25" fmla="*/ 72 h 165"/>
              <a:gd name="T26" fmla="*/ 32 w 109"/>
              <a:gd name="T27" fmla="*/ 78 h 165"/>
              <a:gd name="T28" fmla="*/ 8 w 109"/>
              <a:gd name="T29" fmla="*/ 67 h 165"/>
              <a:gd name="T30" fmla="*/ 6 w 109"/>
              <a:gd name="T31" fmla="*/ 65 h 165"/>
              <a:gd name="T32" fmla="*/ 0 w 109"/>
              <a:gd name="T33" fmla="*/ 49 h 165"/>
              <a:gd name="T34" fmla="*/ 87 w 109"/>
              <a:gd name="T35" fmla="*/ 30 h 165"/>
              <a:gd name="T36" fmla="*/ 100 w 109"/>
              <a:gd name="T37" fmla="*/ 62 h 165"/>
              <a:gd name="T38" fmla="*/ 102 w 109"/>
              <a:gd name="T39" fmla="*/ 76 h 165"/>
              <a:gd name="T40" fmla="*/ 75 w 109"/>
              <a:gd name="T41" fmla="*/ 124 h 165"/>
              <a:gd name="T42" fmla="*/ 56 w 109"/>
              <a:gd name="T43" fmla="*/ 116 h 165"/>
              <a:gd name="T44" fmla="*/ 89 w 109"/>
              <a:gd name="T45" fmla="*/ 75 h 165"/>
              <a:gd name="T46" fmla="*/ 80 w 109"/>
              <a:gd name="T47" fmla="*/ 32 h 165"/>
              <a:gd name="T48" fmla="*/ 7 w 109"/>
              <a:gd name="T49" fmla="*/ 50 h 165"/>
              <a:gd name="T50" fmla="*/ 24 w 109"/>
              <a:gd name="T51" fmla="*/ 61 h 165"/>
              <a:gd name="T52" fmla="*/ 58 w 109"/>
              <a:gd name="T53" fmla="*/ 44 h 165"/>
              <a:gd name="T54" fmla="*/ 73 w 109"/>
              <a:gd name="T55" fmla="*/ 72 h 165"/>
              <a:gd name="T56" fmla="*/ 24 w 109"/>
              <a:gd name="T57" fmla="*/ 120 h 165"/>
              <a:gd name="T58" fmla="*/ 9 w 109"/>
              <a:gd name="T59" fmla="*/ 131 h 165"/>
              <a:gd name="T60" fmla="*/ 11 w 109"/>
              <a:gd name="T61" fmla="*/ 148 h 165"/>
              <a:gd name="T62" fmla="*/ 93 w 109"/>
              <a:gd name="T63" fmla="*/ 145 h 165"/>
              <a:gd name="T64" fmla="*/ 93 w 109"/>
              <a:gd name="T65" fmla="*/ 130 h 165"/>
              <a:gd name="T66" fmla="*/ 41 w 109"/>
              <a:gd name="T67" fmla="*/ 129 h 165"/>
              <a:gd name="T68" fmla="*/ 56 w 109"/>
              <a:gd name="T69" fmla="*/ 116 h 165"/>
              <a:gd name="T70" fmla="*/ 57 w 109"/>
              <a:gd name="T71" fmla="*/ 50 h 165"/>
              <a:gd name="T72" fmla="*/ 30 w 109"/>
              <a:gd name="T73" fmla="*/ 72 h 165"/>
              <a:gd name="T74" fmla="*/ 66 w 109"/>
              <a:gd name="T75" fmla="*/ 69 h 165"/>
              <a:gd name="T76" fmla="*/ 57 w 109"/>
              <a:gd name="T77" fmla="*/ 50 h 165"/>
              <a:gd name="T78" fmla="*/ 29 w 109"/>
              <a:gd name="T79" fmla="*/ 74 h 165"/>
              <a:gd name="T80" fmla="*/ 6 w 109"/>
              <a:gd name="T81" fmla="*/ 56 h 165"/>
              <a:gd name="T82" fmla="*/ 29 w 109"/>
              <a:gd name="T83" fmla="*/ 74 h 165"/>
              <a:gd name="T84" fmla="*/ 56 w 109"/>
              <a:gd name="T85" fmla="*/ 124 h 165"/>
              <a:gd name="T86" fmla="*/ 84 w 109"/>
              <a:gd name="T87" fmla="*/ 110 h 165"/>
              <a:gd name="T88" fmla="*/ 98 w 109"/>
              <a:gd name="T89" fmla="*/ 68 h 165"/>
              <a:gd name="T90" fmla="*/ 56 w 109"/>
              <a:gd name="T91" fmla="*/ 124 h 165"/>
              <a:gd name="T92" fmla="*/ 101 w 109"/>
              <a:gd name="T93" fmla="*/ 147 h 165"/>
              <a:gd name="T94" fmla="*/ 106 w 109"/>
              <a:gd name="T95" fmla="*/ 158 h 165"/>
              <a:gd name="T96" fmla="*/ 98 w 109"/>
              <a:gd name="T97" fmla="*/ 132 h 165"/>
              <a:gd name="T98" fmla="*/ 101 w 109"/>
              <a:gd name="T99" fmla="*/ 147 h 165"/>
              <a:gd name="T100" fmla="*/ 78 w 109"/>
              <a:gd name="T101" fmla="*/ 152 h 165"/>
              <a:gd name="T102" fmla="*/ 12 w 109"/>
              <a:gd name="T103" fmla="*/ 154 h 165"/>
              <a:gd name="T104" fmla="*/ 16 w 109"/>
              <a:gd name="T105" fmla="*/ 160 h 165"/>
              <a:gd name="T106" fmla="*/ 103 w 109"/>
              <a:gd name="T107" fmla="*/ 158 h 165"/>
              <a:gd name="T108" fmla="*/ 78 w 109"/>
              <a:gd name="T109" fmla="*/ 1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65">
                <a:moveTo>
                  <a:pt x="75" y="124"/>
                </a:moveTo>
                <a:cubicBezTo>
                  <a:pt x="82" y="124"/>
                  <a:pt x="88" y="122"/>
                  <a:pt x="94" y="124"/>
                </a:cubicBezTo>
                <a:cubicBezTo>
                  <a:pt x="100" y="126"/>
                  <a:pt x="101" y="136"/>
                  <a:pt x="108" y="137"/>
                </a:cubicBezTo>
                <a:cubicBezTo>
                  <a:pt x="107" y="145"/>
                  <a:pt x="109" y="156"/>
                  <a:pt x="107" y="161"/>
                </a:cubicBezTo>
                <a:cubicBezTo>
                  <a:pt x="83" y="161"/>
                  <a:pt x="44" y="161"/>
                  <a:pt x="21" y="163"/>
                </a:cubicBezTo>
                <a:cubicBezTo>
                  <a:pt x="20" y="163"/>
                  <a:pt x="17" y="165"/>
                  <a:pt x="16" y="165"/>
                </a:cubicBezTo>
                <a:cubicBezTo>
                  <a:pt x="11" y="164"/>
                  <a:pt x="10" y="152"/>
                  <a:pt x="5" y="152"/>
                </a:cubicBezTo>
                <a:cubicBezTo>
                  <a:pt x="4" y="149"/>
                  <a:pt x="4" y="142"/>
                  <a:pt x="4" y="136"/>
                </a:cubicBezTo>
                <a:cubicBezTo>
                  <a:pt x="3" y="133"/>
                  <a:pt x="2" y="131"/>
                  <a:pt x="2" y="129"/>
                </a:cubicBezTo>
                <a:cubicBezTo>
                  <a:pt x="3" y="123"/>
                  <a:pt x="18" y="117"/>
                  <a:pt x="23" y="113"/>
                </a:cubicBezTo>
                <a:cubicBezTo>
                  <a:pt x="37" y="104"/>
                  <a:pt x="52" y="96"/>
                  <a:pt x="61" y="84"/>
                </a:cubicBezTo>
                <a:cubicBezTo>
                  <a:pt x="64" y="80"/>
                  <a:pt x="66" y="72"/>
                  <a:pt x="63" y="67"/>
                </a:cubicBezTo>
                <a:cubicBezTo>
                  <a:pt x="56" y="57"/>
                  <a:pt x="38" y="63"/>
                  <a:pt x="34" y="72"/>
                </a:cubicBezTo>
                <a:cubicBezTo>
                  <a:pt x="33" y="74"/>
                  <a:pt x="34" y="76"/>
                  <a:pt x="32" y="78"/>
                </a:cubicBezTo>
                <a:cubicBezTo>
                  <a:pt x="30" y="79"/>
                  <a:pt x="11" y="69"/>
                  <a:pt x="8" y="67"/>
                </a:cubicBezTo>
                <a:cubicBezTo>
                  <a:pt x="8" y="67"/>
                  <a:pt x="8" y="65"/>
                  <a:pt x="6" y="65"/>
                </a:cubicBezTo>
                <a:cubicBezTo>
                  <a:pt x="7" y="61"/>
                  <a:pt x="4" y="53"/>
                  <a:pt x="0" y="49"/>
                </a:cubicBezTo>
                <a:cubicBezTo>
                  <a:pt x="11" y="26"/>
                  <a:pt x="63" y="0"/>
                  <a:pt x="87" y="30"/>
                </a:cubicBezTo>
                <a:cubicBezTo>
                  <a:pt x="93" y="38"/>
                  <a:pt x="96" y="51"/>
                  <a:pt x="100" y="62"/>
                </a:cubicBezTo>
                <a:cubicBezTo>
                  <a:pt x="101" y="66"/>
                  <a:pt x="103" y="70"/>
                  <a:pt x="102" y="76"/>
                </a:cubicBezTo>
                <a:cubicBezTo>
                  <a:pt x="101" y="97"/>
                  <a:pt x="87" y="113"/>
                  <a:pt x="75" y="124"/>
                </a:cubicBezTo>
                <a:close/>
                <a:moveTo>
                  <a:pt x="56" y="116"/>
                </a:moveTo>
                <a:cubicBezTo>
                  <a:pt x="71" y="106"/>
                  <a:pt x="83" y="93"/>
                  <a:pt x="89" y="75"/>
                </a:cubicBezTo>
                <a:cubicBezTo>
                  <a:pt x="95" y="60"/>
                  <a:pt x="88" y="41"/>
                  <a:pt x="80" y="32"/>
                </a:cubicBezTo>
                <a:cubicBezTo>
                  <a:pt x="59" y="10"/>
                  <a:pt x="17" y="29"/>
                  <a:pt x="7" y="50"/>
                </a:cubicBezTo>
                <a:cubicBezTo>
                  <a:pt x="13" y="53"/>
                  <a:pt x="18" y="58"/>
                  <a:pt x="24" y="61"/>
                </a:cubicBezTo>
                <a:cubicBezTo>
                  <a:pt x="32" y="53"/>
                  <a:pt x="42" y="41"/>
                  <a:pt x="58" y="44"/>
                </a:cubicBezTo>
                <a:cubicBezTo>
                  <a:pt x="69" y="47"/>
                  <a:pt x="75" y="61"/>
                  <a:pt x="73" y="72"/>
                </a:cubicBezTo>
                <a:cubicBezTo>
                  <a:pt x="68" y="95"/>
                  <a:pt x="41" y="108"/>
                  <a:pt x="24" y="120"/>
                </a:cubicBezTo>
                <a:cubicBezTo>
                  <a:pt x="19" y="123"/>
                  <a:pt x="10" y="128"/>
                  <a:pt x="9" y="131"/>
                </a:cubicBezTo>
                <a:cubicBezTo>
                  <a:pt x="8" y="137"/>
                  <a:pt x="11" y="143"/>
                  <a:pt x="11" y="148"/>
                </a:cubicBezTo>
                <a:cubicBezTo>
                  <a:pt x="38" y="145"/>
                  <a:pt x="62" y="146"/>
                  <a:pt x="93" y="145"/>
                </a:cubicBezTo>
                <a:cubicBezTo>
                  <a:pt x="93" y="141"/>
                  <a:pt x="94" y="135"/>
                  <a:pt x="93" y="130"/>
                </a:cubicBezTo>
                <a:cubicBezTo>
                  <a:pt x="75" y="128"/>
                  <a:pt x="57" y="131"/>
                  <a:pt x="41" y="129"/>
                </a:cubicBezTo>
                <a:cubicBezTo>
                  <a:pt x="41" y="123"/>
                  <a:pt x="50" y="119"/>
                  <a:pt x="56" y="116"/>
                </a:cubicBezTo>
                <a:close/>
                <a:moveTo>
                  <a:pt x="57" y="50"/>
                </a:moveTo>
                <a:cubicBezTo>
                  <a:pt x="45" y="46"/>
                  <a:pt x="21" y="63"/>
                  <a:pt x="30" y="72"/>
                </a:cubicBezTo>
                <a:cubicBezTo>
                  <a:pt x="33" y="60"/>
                  <a:pt x="61" y="53"/>
                  <a:pt x="66" y="69"/>
                </a:cubicBezTo>
                <a:cubicBezTo>
                  <a:pt x="66" y="59"/>
                  <a:pt x="63" y="52"/>
                  <a:pt x="57" y="50"/>
                </a:cubicBezTo>
                <a:close/>
                <a:moveTo>
                  <a:pt x="29" y="74"/>
                </a:moveTo>
                <a:cubicBezTo>
                  <a:pt x="24" y="65"/>
                  <a:pt x="13" y="62"/>
                  <a:pt x="6" y="56"/>
                </a:cubicBezTo>
                <a:cubicBezTo>
                  <a:pt x="9" y="67"/>
                  <a:pt x="22" y="71"/>
                  <a:pt x="29" y="74"/>
                </a:cubicBezTo>
                <a:close/>
                <a:moveTo>
                  <a:pt x="56" y="124"/>
                </a:moveTo>
                <a:cubicBezTo>
                  <a:pt x="71" y="126"/>
                  <a:pt x="76" y="120"/>
                  <a:pt x="84" y="110"/>
                </a:cubicBezTo>
                <a:cubicBezTo>
                  <a:pt x="92" y="99"/>
                  <a:pt x="103" y="86"/>
                  <a:pt x="98" y="68"/>
                </a:cubicBezTo>
                <a:cubicBezTo>
                  <a:pt x="92" y="95"/>
                  <a:pt x="75" y="110"/>
                  <a:pt x="56" y="124"/>
                </a:cubicBezTo>
                <a:close/>
                <a:moveTo>
                  <a:pt x="101" y="147"/>
                </a:moveTo>
                <a:cubicBezTo>
                  <a:pt x="99" y="152"/>
                  <a:pt x="104" y="155"/>
                  <a:pt x="106" y="158"/>
                </a:cubicBezTo>
                <a:cubicBezTo>
                  <a:pt x="105" y="146"/>
                  <a:pt x="107" y="136"/>
                  <a:pt x="98" y="132"/>
                </a:cubicBezTo>
                <a:cubicBezTo>
                  <a:pt x="99" y="139"/>
                  <a:pt x="97" y="145"/>
                  <a:pt x="101" y="147"/>
                </a:cubicBezTo>
                <a:close/>
                <a:moveTo>
                  <a:pt x="78" y="152"/>
                </a:moveTo>
                <a:cubicBezTo>
                  <a:pt x="56" y="152"/>
                  <a:pt x="29" y="152"/>
                  <a:pt x="12" y="154"/>
                </a:cubicBezTo>
                <a:cubicBezTo>
                  <a:pt x="12" y="157"/>
                  <a:pt x="15" y="158"/>
                  <a:pt x="16" y="160"/>
                </a:cubicBezTo>
                <a:cubicBezTo>
                  <a:pt x="42" y="162"/>
                  <a:pt x="77" y="154"/>
                  <a:pt x="103" y="158"/>
                </a:cubicBezTo>
                <a:cubicBezTo>
                  <a:pt x="100" y="148"/>
                  <a:pt x="88" y="152"/>
                  <a:pt x="78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1305"/>
          <p:cNvSpPr>
            <a:spLocks/>
          </p:cNvSpPr>
          <p:nvPr/>
        </p:nvSpPr>
        <p:spPr bwMode="auto">
          <a:xfrm>
            <a:off x="928150" y="2609262"/>
            <a:ext cx="423109" cy="1163910"/>
          </a:xfrm>
          <a:custGeom>
            <a:avLst/>
            <a:gdLst>
              <a:gd name="T0" fmla="*/ 7 w 83"/>
              <a:gd name="T1" fmla="*/ 226 h 228"/>
              <a:gd name="T2" fmla="*/ 5 w 83"/>
              <a:gd name="T3" fmla="*/ 143 h 228"/>
              <a:gd name="T4" fmla="*/ 6 w 83"/>
              <a:gd name="T5" fmla="*/ 113 h 228"/>
              <a:gd name="T6" fmla="*/ 17 w 83"/>
              <a:gd name="T7" fmla="*/ 100 h 228"/>
              <a:gd name="T8" fmla="*/ 35 w 83"/>
              <a:gd name="T9" fmla="*/ 100 h 228"/>
              <a:gd name="T10" fmla="*/ 46 w 83"/>
              <a:gd name="T11" fmla="*/ 89 h 228"/>
              <a:gd name="T12" fmla="*/ 50 w 83"/>
              <a:gd name="T13" fmla="*/ 59 h 228"/>
              <a:gd name="T14" fmla="*/ 49 w 83"/>
              <a:gd name="T15" fmla="*/ 41 h 228"/>
              <a:gd name="T16" fmla="*/ 35 w 83"/>
              <a:gd name="T17" fmla="*/ 35 h 228"/>
              <a:gd name="T18" fmla="*/ 39 w 83"/>
              <a:gd name="T19" fmla="*/ 23 h 228"/>
              <a:gd name="T20" fmla="*/ 44 w 83"/>
              <a:gd name="T21" fmla="*/ 12 h 228"/>
              <a:gd name="T22" fmla="*/ 59 w 83"/>
              <a:gd name="T23" fmla="*/ 9 h 228"/>
              <a:gd name="T24" fmla="*/ 72 w 83"/>
              <a:gd name="T25" fmla="*/ 24 h 228"/>
              <a:gd name="T26" fmla="*/ 78 w 83"/>
              <a:gd name="T27" fmla="*/ 40 h 228"/>
              <a:gd name="T28" fmla="*/ 72 w 83"/>
              <a:gd name="T29" fmla="*/ 43 h 228"/>
              <a:gd name="T30" fmla="*/ 70 w 83"/>
              <a:gd name="T31" fmla="*/ 51 h 228"/>
              <a:gd name="T32" fmla="*/ 69 w 83"/>
              <a:gd name="T33" fmla="*/ 71 h 228"/>
              <a:gd name="T34" fmla="*/ 69 w 83"/>
              <a:gd name="T35" fmla="*/ 107 h 228"/>
              <a:gd name="T36" fmla="*/ 61 w 83"/>
              <a:gd name="T37" fmla="*/ 118 h 228"/>
              <a:gd name="T38" fmla="*/ 57 w 83"/>
              <a:gd name="T39" fmla="*/ 119 h 228"/>
              <a:gd name="T40" fmla="*/ 46 w 83"/>
              <a:gd name="T41" fmla="*/ 123 h 228"/>
              <a:gd name="T42" fmla="*/ 30 w 83"/>
              <a:gd name="T43" fmla="*/ 162 h 228"/>
              <a:gd name="T44" fmla="*/ 29 w 83"/>
              <a:gd name="T45" fmla="*/ 195 h 228"/>
              <a:gd name="T46" fmla="*/ 28 w 83"/>
              <a:gd name="T47" fmla="*/ 226 h 228"/>
              <a:gd name="T48" fmla="*/ 30 w 83"/>
              <a:gd name="T49" fmla="*/ 227 h 228"/>
              <a:gd name="T50" fmla="*/ 30 w 83"/>
              <a:gd name="T51" fmla="*/ 204 h 228"/>
              <a:gd name="T52" fmla="*/ 32 w 83"/>
              <a:gd name="T53" fmla="*/ 171 h 228"/>
              <a:gd name="T54" fmla="*/ 48 w 83"/>
              <a:gd name="T55" fmla="*/ 124 h 228"/>
              <a:gd name="T56" fmla="*/ 67 w 83"/>
              <a:gd name="T57" fmla="*/ 119 h 228"/>
              <a:gd name="T58" fmla="*/ 71 w 83"/>
              <a:gd name="T59" fmla="*/ 101 h 228"/>
              <a:gd name="T60" fmla="*/ 71 w 83"/>
              <a:gd name="T61" fmla="*/ 68 h 228"/>
              <a:gd name="T62" fmla="*/ 72 w 83"/>
              <a:gd name="T63" fmla="*/ 53 h 228"/>
              <a:gd name="T64" fmla="*/ 82 w 83"/>
              <a:gd name="T65" fmla="*/ 41 h 228"/>
              <a:gd name="T66" fmla="*/ 82 w 83"/>
              <a:gd name="T67" fmla="*/ 39 h 228"/>
              <a:gd name="T68" fmla="*/ 59 w 83"/>
              <a:gd name="T69" fmla="*/ 6 h 228"/>
              <a:gd name="T70" fmla="*/ 42 w 83"/>
              <a:gd name="T71" fmla="*/ 13 h 228"/>
              <a:gd name="T72" fmla="*/ 36 w 83"/>
              <a:gd name="T73" fmla="*/ 27 h 228"/>
              <a:gd name="T74" fmla="*/ 33 w 83"/>
              <a:gd name="T75" fmla="*/ 38 h 228"/>
              <a:gd name="T76" fmla="*/ 41 w 83"/>
              <a:gd name="T77" fmla="*/ 41 h 228"/>
              <a:gd name="T78" fmla="*/ 47 w 83"/>
              <a:gd name="T79" fmla="*/ 43 h 228"/>
              <a:gd name="T80" fmla="*/ 49 w 83"/>
              <a:gd name="T81" fmla="*/ 57 h 228"/>
              <a:gd name="T82" fmla="*/ 46 w 83"/>
              <a:gd name="T83" fmla="*/ 78 h 228"/>
              <a:gd name="T84" fmla="*/ 44 w 83"/>
              <a:gd name="T85" fmla="*/ 91 h 228"/>
              <a:gd name="T86" fmla="*/ 25 w 83"/>
              <a:gd name="T87" fmla="*/ 97 h 228"/>
              <a:gd name="T88" fmla="*/ 4 w 83"/>
              <a:gd name="T89" fmla="*/ 112 h 228"/>
              <a:gd name="T90" fmla="*/ 3 w 83"/>
              <a:gd name="T91" fmla="*/ 160 h 228"/>
              <a:gd name="T92" fmla="*/ 4 w 83"/>
              <a:gd name="T93" fmla="*/ 226 h 228"/>
              <a:gd name="T94" fmla="*/ 7 w 83"/>
              <a:gd name="T95" fmla="*/ 22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3" h="228">
                <a:moveTo>
                  <a:pt x="7" y="226"/>
                </a:moveTo>
                <a:cubicBezTo>
                  <a:pt x="6" y="198"/>
                  <a:pt x="5" y="171"/>
                  <a:pt x="5" y="143"/>
                </a:cubicBezTo>
                <a:cubicBezTo>
                  <a:pt x="5" y="133"/>
                  <a:pt x="4" y="123"/>
                  <a:pt x="6" y="113"/>
                </a:cubicBezTo>
                <a:cubicBezTo>
                  <a:pt x="8" y="107"/>
                  <a:pt x="11" y="102"/>
                  <a:pt x="17" y="100"/>
                </a:cubicBezTo>
                <a:cubicBezTo>
                  <a:pt x="23" y="98"/>
                  <a:pt x="29" y="100"/>
                  <a:pt x="35" y="100"/>
                </a:cubicBezTo>
                <a:cubicBezTo>
                  <a:pt x="41" y="100"/>
                  <a:pt x="45" y="94"/>
                  <a:pt x="46" y="89"/>
                </a:cubicBezTo>
                <a:cubicBezTo>
                  <a:pt x="49" y="80"/>
                  <a:pt x="49" y="69"/>
                  <a:pt x="50" y="59"/>
                </a:cubicBezTo>
                <a:cubicBezTo>
                  <a:pt x="51" y="54"/>
                  <a:pt x="52" y="45"/>
                  <a:pt x="49" y="41"/>
                </a:cubicBezTo>
                <a:cubicBezTo>
                  <a:pt x="46" y="37"/>
                  <a:pt x="35" y="41"/>
                  <a:pt x="35" y="35"/>
                </a:cubicBezTo>
                <a:cubicBezTo>
                  <a:pt x="34" y="32"/>
                  <a:pt x="38" y="26"/>
                  <a:pt x="39" y="23"/>
                </a:cubicBezTo>
                <a:cubicBezTo>
                  <a:pt x="41" y="19"/>
                  <a:pt x="42" y="16"/>
                  <a:pt x="44" y="12"/>
                </a:cubicBezTo>
                <a:cubicBezTo>
                  <a:pt x="48" y="6"/>
                  <a:pt x="53" y="3"/>
                  <a:pt x="59" y="9"/>
                </a:cubicBezTo>
                <a:cubicBezTo>
                  <a:pt x="64" y="13"/>
                  <a:pt x="68" y="19"/>
                  <a:pt x="72" y="24"/>
                </a:cubicBezTo>
                <a:cubicBezTo>
                  <a:pt x="74" y="26"/>
                  <a:pt x="83" y="38"/>
                  <a:pt x="78" y="40"/>
                </a:cubicBezTo>
                <a:cubicBezTo>
                  <a:pt x="75" y="41"/>
                  <a:pt x="74" y="41"/>
                  <a:pt x="72" y="43"/>
                </a:cubicBezTo>
                <a:cubicBezTo>
                  <a:pt x="71" y="45"/>
                  <a:pt x="70" y="48"/>
                  <a:pt x="70" y="51"/>
                </a:cubicBezTo>
                <a:cubicBezTo>
                  <a:pt x="69" y="57"/>
                  <a:pt x="69" y="64"/>
                  <a:pt x="69" y="71"/>
                </a:cubicBezTo>
                <a:cubicBezTo>
                  <a:pt x="68" y="83"/>
                  <a:pt x="70" y="95"/>
                  <a:pt x="69" y="107"/>
                </a:cubicBezTo>
                <a:cubicBezTo>
                  <a:pt x="69" y="112"/>
                  <a:pt x="67" y="118"/>
                  <a:pt x="61" y="118"/>
                </a:cubicBezTo>
                <a:cubicBezTo>
                  <a:pt x="60" y="119"/>
                  <a:pt x="58" y="118"/>
                  <a:pt x="57" y="119"/>
                </a:cubicBezTo>
                <a:cubicBezTo>
                  <a:pt x="53" y="119"/>
                  <a:pt x="49" y="121"/>
                  <a:pt x="46" y="123"/>
                </a:cubicBezTo>
                <a:cubicBezTo>
                  <a:pt x="33" y="132"/>
                  <a:pt x="31" y="149"/>
                  <a:pt x="30" y="162"/>
                </a:cubicBezTo>
                <a:cubicBezTo>
                  <a:pt x="30" y="173"/>
                  <a:pt x="29" y="185"/>
                  <a:pt x="29" y="195"/>
                </a:cubicBezTo>
                <a:cubicBezTo>
                  <a:pt x="28" y="205"/>
                  <a:pt x="31" y="217"/>
                  <a:pt x="28" y="226"/>
                </a:cubicBezTo>
                <a:cubicBezTo>
                  <a:pt x="27" y="228"/>
                  <a:pt x="30" y="228"/>
                  <a:pt x="30" y="227"/>
                </a:cubicBezTo>
                <a:cubicBezTo>
                  <a:pt x="32" y="219"/>
                  <a:pt x="31" y="211"/>
                  <a:pt x="30" y="204"/>
                </a:cubicBezTo>
                <a:cubicBezTo>
                  <a:pt x="30" y="193"/>
                  <a:pt x="31" y="182"/>
                  <a:pt x="32" y="171"/>
                </a:cubicBezTo>
                <a:cubicBezTo>
                  <a:pt x="33" y="155"/>
                  <a:pt x="33" y="134"/>
                  <a:pt x="48" y="124"/>
                </a:cubicBezTo>
                <a:cubicBezTo>
                  <a:pt x="54" y="120"/>
                  <a:pt x="62" y="122"/>
                  <a:pt x="67" y="119"/>
                </a:cubicBezTo>
                <a:cubicBezTo>
                  <a:pt x="72" y="115"/>
                  <a:pt x="71" y="106"/>
                  <a:pt x="71" y="101"/>
                </a:cubicBezTo>
                <a:cubicBezTo>
                  <a:pt x="71" y="90"/>
                  <a:pt x="70" y="79"/>
                  <a:pt x="71" y="68"/>
                </a:cubicBezTo>
                <a:cubicBezTo>
                  <a:pt x="71" y="63"/>
                  <a:pt x="72" y="58"/>
                  <a:pt x="72" y="53"/>
                </a:cubicBezTo>
                <a:cubicBezTo>
                  <a:pt x="72" y="46"/>
                  <a:pt x="77" y="44"/>
                  <a:pt x="82" y="41"/>
                </a:cubicBezTo>
                <a:cubicBezTo>
                  <a:pt x="82" y="40"/>
                  <a:pt x="82" y="40"/>
                  <a:pt x="82" y="39"/>
                </a:cubicBezTo>
                <a:cubicBezTo>
                  <a:pt x="78" y="27"/>
                  <a:pt x="69" y="14"/>
                  <a:pt x="59" y="6"/>
                </a:cubicBezTo>
                <a:cubicBezTo>
                  <a:pt x="51" y="0"/>
                  <a:pt x="46" y="6"/>
                  <a:pt x="42" y="13"/>
                </a:cubicBezTo>
                <a:cubicBezTo>
                  <a:pt x="39" y="17"/>
                  <a:pt x="38" y="22"/>
                  <a:pt x="36" y="27"/>
                </a:cubicBezTo>
                <a:cubicBezTo>
                  <a:pt x="34" y="30"/>
                  <a:pt x="31" y="35"/>
                  <a:pt x="33" y="38"/>
                </a:cubicBezTo>
                <a:cubicBezTo>
                  <a:pt x="34" y="40"/>
                  <a:pt x="39" y="41"/>
                  <a:pt x="41" y="41"/>
                </a:cubicBezTo>
                <a:cubicBezTo>
                  <a:pt x="42" y="42"/>
                  <a:pt x="47" y="42"/>
                  <a:pt x="47" y="43"/>
                </a:cubicBezTo>
                <a:cubicBezTo>
                  <a:pt x="49" y="47"/>
                  <a:pt x="49" y="52"/>
                  <a:pt x="49" y="57"/>
                </a:cubicBezTo>
                <a:cubicBezTo>
                  <a:pt x="48" y="64"/>
                  <a:pt x="46" y="71"/>
                  <a:pt x="46" y="78"/>
                </a:cubicBezTo>
                <a:cubicBezTo>
                  <a:pt x="45" y="82"/>
                  <a:pt x="45" y="87"/>
                  <a:pt x="44" y="91"/>
                </a:cubicBezTo>
                <a:cubicBezTo>
                  <a:pt x="41" y="99"/>
                  <a:pt x="32" y="98"/>
                  <a:pt x="25" y="97"/>
                </a:cubicBezTo>
                <a:cubicBezTo>
                  <a:pt x="14" y="96"/>
                  <a:pt x="7" y="102"/>
                  <a:pt x="4" y="112"/>
                </a:cubicBezTo>
                <a:cubicBezTo>
                  <a:pt x="0" y="127"/>
                  <a:pt x="3" y="145"/>
                  <a:pt x="3" y="160"/>
                </a:cubicBezTo>
                <a:cubicBezTo>
                  <a:pt x="4" y="182"/>
                  <a:pt x="4" y="203"/>
                  <a:pt x="4" y="226"/>
                </a:cubicBezTo>
                <a:cubicBezTo>
                  <a:pt x="4" y="227"/>
                  <a:pt x="7" y="227"/>
                  <a:pt x="7" y="2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1307"/>
          <p:cNvSpPr>
            <a:spLocks/>
          </p:cNvSpPr>
          <p:nvPr/>
        </p:nvSpPr>
        <p:spPr bwMode="auto">
          <a:xfrm>
            <a:off x="1188266" y="3070183"/>
            <a:ext cx="1010281" cy="721235"/>
          </a:xfrm>
          <a:custGeom>
            <a:avLst/>
            <a:gdLst>
              <a:gd name="T0" fmla="*/ 3 w 198"/>
              <a:gd name="T1" fmla="*/ 128 h 141"/>
              <a:gd name="T2" fmla="*/ 5 w 198"/>
              <a:gd name="T3" fmla="*/ 109 h 141"/>
              <a:gd name="T4" fmla="*/ 7 w 198"/>
              <a:gd name="T5" fmla="*/ 96 h 141"/>
              <a:gd name="T6" fmla="*/ 46 w 198"/>
              <a:gd name="T7" fmla="*/ 86 h 141"/>
              <a:gd name="T8" fmla="*/ 84 w 198"/>
              <a:gd name="T9" fmla="*/ 85 h 141"/>
              <a:gd name="T10" fmla="*/ 125 w 198"/>
              <a:gd name="T11" fmla="*/ 84 h 141"/>
              <a:gd name="T12" fmla="*/ 161 w 198"/>
              <a:gd name="T13" fmla="*/ 65 h 141"/>
              <a:gd name="T14" fmla="*/ 160 w 198"/>
              <a:gd name="T15" fmla="*/ 46 h 141"/>
              <a:gd name="T16" fmla="*/ 146 w 198"/>
              <a:gd name="T17" fmla="*/ 40 h 141"/>
              <a:gd name="T18" fmla="*/ 144 w 198"/>
              <a:gd name="T19" fmla="*/ 26 h 141"/>
              <a:gd name="T20" fmla="*/ 148 w 198"/>
              <a:gd name="T21" fmla="*/ 17 h 141"/>
              <a:gd name="T22" fmla="*/ 156 w 198"/>
              <a:gd name="T23" fmla="*/ 6 h 141"/>
              <a:gd name="T24" fmla="*/ 178 w 198"/>
              <a:gd name="T25" fmla="*/ 15 h 141"/>
              <a:gd name="T26" fmla="*/ 191 w 198"/>
              <a:gd name="T27" fmla="*/ 32 h 141"/>
              <a:gd name="T28" fmla="*/ 190 w 198"/>
              <a:gd name="T29" fmla="*/ 43 h 141"/>
              <a:gd name="T30" fmla="*/ 185 w 198"/>
              <a:gd name="T31" fmla="*/ 43 h 141"/>
              <a:gd name="T32" fmla="*/ 179 w 198"/>
              <a:gd name="T33" fmla="*/ 46 h 141"/>
              <a:gd name="T34" fmla="*/ 179 w 198"/>
              <a:gd name="T35" fmla="*/ 67 h 141"/>
              <a:gd name="T36" fmla="*/ 164 w 198"/>
              <a:gd name="T37" fmla="*/ 102 h 141"/>
              <a:gd name="T38" fmla="*/ 134 w 198"/>
              <a:gd name="T39" fmla="*/ 103 h 141"/>
              <a:gd name="T40" fmla="*/ 94 w 198"/>
              <a:gd name="T41" fmla="*/ 104 h 141"/>
              <a:gd name="T42" fmla="*/ 44 w 198"/>
              <a:gd name="T43" fmla="*/ 109 h 141"/>
              <a:gd name="T44" fmla="*/ 30 w 198"/>
              <a:gd name="T45" fmla="*/ 119 h 141"/>
              <a:gd name="T46" fmla="*/ 19 w 198"/>
              <a:gd name="T47" fmla="*/ 139 h 141"/>
              <a:gd name="T48" fmla="*/ 19 w 198"/>
              <a:gd name="T49" fmla="*/ 141 h 141"/>
              <a:gd name="T50" fmla="*/ 30 w 198"/>
              <a:gd name="T51" fmla="*/ 136 h 141"/>
              <a:gd name="T52" fmla="*/ 31 w 198"/>
              <a:gd name="T53" fmla="*/ 125 h 141"/>
              <a:gd name="T54" fmla="*/ 47 w 198"/>
              <a:gd name="T55" fmla="*/ 110 h 141"/>
              <a:gd name="T56" fmla="*/ 116 w 198"/>
              <a:gd name="T57" fmla="*/ 106 h 141"/>
              <a:gd name="T58" fmla="*/ 148 w 198"/>
              <a:gd name="T59" fmla="*/ 106 h 141"/>
              <a:gd name="T60" fmla="*/ 173 w 198"/>
              <a:gd name="T61" fmla="*/ 100 h 141"/>
              <a:gd name="T62" fmla="*/ 182 w 198"/>
              <a:gd name="T63" fmla="*/ 82 h 141"/>
              <a:gd name="T64" fmla="*/ 184 w 198"/>
              <a:gd name="T65" fmla="*/ 46 h 141"/>
              <a:gd name="T66" fmla="*/ 196 w 198"/>
              <a:gd name="T67" fmla="*/ 41 h 141"/>
              <a:gd name="T68" fmla="*/ 191 w 198"/>
              <a:gd name="T69" fmla="*/ 28 h 141"/>
              <a:gd name="T70" fmla="*/ 176 w 198"/>
              <a:gd name="T71" fmla="*/ 10 h 141"/>
              <a:gd name="T72" fmla="*/ 159 w 198"/>
              <a:gd name="T73" fmla="*/ 3 h 141"/>
              <a:gd name="T74" fmla="*/ 147 w 198"/>
              <a:gd name="T75" fmla="*/ 14 h 141"/>
              <a:gd name="T76" fmla="*/ 138 w 198"/>
              <a:gd name="T77" fmla="*/ 34 h 141"/>
              <a:gd name="T78" fmla="*/ 143 w 198"/>
              <a:gd name="T79" fmla="*/ 42 h 141"/>
              <a:gd name="T80" fmla="*/ 156 w 198"/>
              <a:gd name="T81" fmla="*/ 44 h 141"/>
              <a:gd name="T82" fmla="*/ 160 w 198"/>
              <a:gd name="T83" fmla="*/ 61 h 141"/>
              <a:gd name="T84" fmla="*/ 143 w 198"/>
              <a:gd name="T85" fmla="*/ 80 h 141"/>
              <a:gd name="T86" fmla="*/ 113 w 198"/>
              <a:gd name="T87" fmla="*/ 83 h 141"/>
              <a:gd name="T88" fmla="*/ 81 w 198"/>
              <a:gd name="T89" fmla="*/ 82 h 141"/>
              <a:gd name="T90" fmla="*/ 49 w 198"/>
              <a:gd name="T91" fmla="*/ 83 h 141"/>
              <a:gd name="T92" fmla="*/ 8 w 198"/>
              <a:gd name="T93" fmla="*/ 90 h 141"/>
              <a:gd name="T94" fmla="*/ 3 w 198"/>
              <a:gd name="T95" fmla="*/ 109 h 141"/>
              <a:gd name="T96" fmla="*/ 1 w 198"/>
              <a:gd name="T97" fmla="*/ 129 h 141"/>
              <a:gd name="T98" fmla="*/ 3 w 198"/>
              <a:gd name="T99" fmla="*/ 12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8" h="141">
                <a:moveTo>
                  <a:pt x="3" y="128"/>
                </a:moveTo>
                <a:cubicBezTo>
                  <a:pt x="2" y="122"/>
                  <a:pt x="4" y="116"/>
                  <a:pt x="5" y="109"/>
                </a:cubicBezTo>
                <a:cubicBezTo>
                  <a:pt x="6" y="105"/>
                  <a:pt x="6" y="101"/>
                  <a:pt x="7" y="96"/>
                </a:cubicBezTo>
                <a:cubicBezTo>
                  <a:pt x="11" y="81"/>
                  <a:pt x="34" y="86"/>
                  <a:pt x="46" y="86"/>
                </a:cubicBezTo>
                <a:cubicBezTo>
                  <a:pt x="59" y="85"/>
                  <a:pt x="71" y="84"/>
                  <a:pt x="84" y="85"/>
                </a:cubicBezTo>
                <a:cubicBezTo>
                  <a:pt x="98" y="85"/>
                  <a:pt x="112" y="85"/>
                  <a:pt x="125" y="84"/>
                </a:cubicBezTo>
                <a:cubicBezTo>
                  <a:pt x="139" y="83"/>
                  <a:pt x="160" y="82"/>
                  <a:pt x="161" y="65"/>
                </a:cubicBezTo>
                <a:cubicBezTo>
                  <a:pt x="162" y="59"/>
                  <a:pt x="163" y="51"/>
                  <a:pt x="160" y="46"/>
                </a:cubicBezTo>
                <a:cubicBezTo>
                  <a:pt x="158" y="41"/>
                  <a:pt x="150" y="40"/>
                  <a:pt x="146" y="40"/>
                </a:cubicBezTo>
                <a:cubicBezTo>
                  <a:pt x="137" y="39"/>
                  <a:pt x="142" y="31"/>
                  <a:pt x="144" y="26"/>
                </a:cubicBezTo>
                <a:cubicBezTo>
                  <a:pt x="145" y="23"/>
                  <a:pt x="146" y="20"/>
                  <a:pt x="148" y="17"/>
                </a:cubicBezTo>
                <a:cubicBezTo>
                  <a:pt x="150" y="12"/>
                  <a:pt x="152" y="8"/>
                  <a:pt x="156" y="6"/>
                </a:cubicBezTo>
                <a:cubicBezTo>
                  <a:pt x="164" y="0"/>
                  <a:pt x="173" y="10"/>
                  <a:pt x="178" y="15"/>
                </a:cubicBezTo>
                <a:cubicBezTo>
                  <a:pt x="182" y="21"/>
                  <a:pt x="187" y="27"/>
                  <a:pt x="191" y="32"/>
                </a:cubicBezTo>
                <a:cubicBezTo>
                  <a:pt x="193" y="35"/>
                  <a:pt x="197" y="40"/>
                  <a:pt x="190" y="43"/>
                </a:cubicBezTo>
                <a:cubicBezTo>
                  <a:pt x="189" y="43"/>
                  <a:pt x="187" y="43"/>
                  <a:pt x="185" y="43"/>
                </a:cubicBezTo>
                <a:cubicBezTo>
                  <a:pt x="182" y="44"/>
                  <a:pt x="181" y="44"/>
                  <a:pt x="179" y="46"/>
                </a:cubicBezTo>
                <a:cubicBezTo>
                  <a:pt x="175" y="50"/>
                  <a:pt x="178" y="62"/>
                  <a:pt x="179" y="67"/>
                </a:cubicBezTo>
                <a:cubicBezTo>
                  <a:pt x="180" y="81"/>
                  <a:pt x="180" y="96"/>
                  <a:pt x="164" y="102"/>
                </a:cubicBezTo>
                <a:cubicBezTo>
                  <a:pt x="155" y="105"/>
                  <a:pt x="144" y="103"/>
                  <a:pt x="134" y="103"/>
                </a:cubicBezTo>
                <a:cubicBezTo>
                  <a:pt x="121" y="103"/>
                  <a:pt x="107" y="104"/>
                  <a:pt x="94" y="104"/>
                </a:cubicBezTo>
                <a:cubicBezTo>
                  <a:pt x="78" y="104"/>
                  <a:pt x="60" y="104"/>
                  <a:pt x="44" y="109"/>
                </a:cubicBezTo>
                <a:cubicBezTo>
                  <a:pt x="39" y="111"/>
                  <a:pt x="33" y="114"/>
                  <a:pt x="30" y="119"/>
                </a:cubicBezTo>
                <a:cubicBezTo>
                  <a:pt x="26" y="126"/>
                  <a:pt x="33" y="140"/>
                  <a:pt x="19" y="139"/>
                </a:cubicBezTo>
                <a:cubicBezTo>
                  <a:pt x="18" y="139"/>
                  <a:pt x="18" y="141"/>
                  <a:pt x="19" y="141"/>
                </a:cubicBezTo>
                <a:cubicBezTo>
                  <a:pt x="23" y="141"/>
                  <a:pt x="28" y="141"/>
                  <a:pt x="30" y="136"/>
                </a:cubicBezTo>
                <a:cubicBezTo>
                  <a:pt x="30" y="133"/>
                  <a:pt x="31" y="129"/>
                  <a:pt x="31" y="125"/>
                </a:cubicBezTo>
                <a:cubicBezTo>
                  <a:pt x="31" y="117"/>
                  <a:pt x="40" y="113"/>
                  <a:pt x="47" y="110"/>
                </a:cubicBezTo>
                <a:cubicBezTo>
                  <a:pt x="69" y="104"/>
                  <a:pt x="94" y="107"/>
                  <a:pt x="116" y="106"/>
                </a:cubicBezTo>
                <a:cubicBezTo>
                  <a:pt x="127" y="105"/>
                  <a:pt x="137" y="105"/>
                  <a:pt x="148" y="106"/>
                </a:cubicBezTo>
                <a:cubicBezTo>
                  <a:pt x="157" y="106"/>
                  <a:pt x="166" y="105"/>
                  <a:pt x="173" y="100"/>
                </a:cubicBezTo>
                <a:cubicBezTo>
                  <a:pt x="178" y="96"/>
                  <a:pt x="181" y="88"/>
                  <a:pt x="182" y="82"/>
                </a:cubicBezTo>
                <a:cubicBezTo>
                  <a:pt x="182" y="75"/>
                  <a:pt x="175" y="48"/>
                  <a:pt x="184" y="46"/>
                </a:cubicBezTo>
                <a:cubicBezTo>
                  <a:pt x="188" y="44"/>
                  <a:pt x="194" y="46"/>
                  <a:pt x="196" y="41"/>
                </a:cubicBezTo>
                <a:cubicBezTo>
                  <a:pt x="198" y="37"/>
                  <a:pt x="193" y="31"/>
                  <a:pt x="191" y="28"/>
                </a:cubicBezTo>
                <a:cubicBezTo>
                  <a:pt x="186" y="22"/>
                  <a:pt x="181" y="16"/>
                  <a:pt x="176" y="10"/>
                </a:cubicBezTo>
                <a:cubicBezTo>
                  <a:pt x="173" y="6"/>
                  <a:pt x="165" y="1"/>
                  <a:pt x="159" y="3"/>
                </a:cubicBezTo>
                <a:cubicBezTo>
                  <a:pt x="153" y="4"/>
                  <a:pt x="150" y="9"/>
                  <a:pt x="147" y="14"/>
                </a:cubicBezTo>
                <a:cubicBezTo>
                  <a:pt x="144" y="20"/>
                  <a:pt x="140" y="28"/>
                  <a:pt x="138" y="34"/>
                </a:cubicBezTo>
                <a:cubicBezTo>
                  <a:pt x="137" y="38"/>
                  <a:pt x="139" y="41"/>
                  <a:pt x="143" y="42"/>
                </a:cubicBezTo>
                <a:cubicBezTo>
                  <a:pt x="147" y="42"/>
                  <a:pt x="151" y="43"/>
                  <a:pt x="156" y="44"/>
                </a:cubicBezTo>
                <a:cubicBezTo>
                  <a:pt x="161" y="47"/>
                  <a:pt x="160" y="56"/>
                  <a:pt x="160" y="61"/>
                </a:cubicBezTo>
                <a:cubicBezTo>
                  <a:pt x="160" y="72"/>
                  <a:pt x="153" y="77"/>
                  <a:pt x="143" y="80"/>
                </a:cubicBezTo>
                <a:cubicBezTo>
                  <a:pt x="133" y="82"/>
                  <a:pt x="123" y="83"/>
                  <a:pt x="113" y="83"/>
                </a:cubicBezTo>
                <a:cubicBezTo>
                  <a:pt x="103" y="83"/>
                  <a:pt x="92" y="83"/>
                  <a:pt x="81" y="82"/>
                </a:cubicBezTo>
                <a:cubicBezTo>
                  <a:pt x="71" y="82"/>
                  <a:pt x="60" y="83"/>
                  <a:pt x="49" y="83"/>
                </a:cubicBezTo>
                <a:cubicBezTo>
                  <a:pt x="38" y="84"/>
                  <a:pt x="15" y="78"/>
                  <a:pt x="8" y="90"/>
                </a:cubicBezTo>
                <a:cubicBezTo>
                  <a:pt x="4" y="96"/>
                  <a:pt x="4" y="103"/>
                  <a:pt x="3" y="109"/>
                </a:cubicBezTo>
                <a:cubicBezTo>
                  <a:pt x="2" y="116"/>
                  <a:pt x="0" y="122"/>
                  <a:pt x="1" y="129"/>
                </a:cubicBezTo>
                <a:cubicBezTo>
                  <a:pt x="1" y="130"/>
                  <a:pt x="3" y="130"/>
                  <a:pt x="3" y="12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>
            <a:spLocks/>
          </p:cNvSpPr>
          <p:nvPr/>
        </p:nvSpPr>
        <p:spPr bwMode="auto">
          <a:xfrm>
            <a:off x="577884" y="3682546"/>
            <a:ext cx="923933" cy="731527"/>
          </a:xfrm>
          <a:custGeom>
            <a:avLst/>
            <a:gdLst>
              <a:gd name="connsiteX0" fmla="*/ 1641385 w 1900894"/>
              <a:gd name="connsiteY0" fmla="*/ 854256 h 1504574"/>
              <a:gd name="connsiteX1" fmla="*/ 1606833 w 1900894"/>
              <a:gd name="connsiteY1" fmla="*/ 860609 h 1504574"/>
              <a:gd name="connsiteX2" fmla="*/ 1134235 w 1900894"/>
              <a:gd name="connsiteY2" fmla="*/ 871151 h 1504574"/>
              <a:gd name="connsiteX3" fmla="*/ 430589 w 1900894"/>
              <a:gd name="connsiteY3" fmla="*/ 892235 h 1504574"/>
              <a:gd name="connsiteX4" fmla="*/ 321301 w 1900894"/>
              <a:gd name="connsiteY4" fmla="*/ 880704 h 1504574"/>
              <a:gd name="connsiteX5" fmla="*/ 306679 w 1900894"/>
              <a:gd name="connsiteY5" fmla="*/ 878410 h 1504574"/>
              <a:gd name="connsiteX6" fmla="*/ 324981 w 1900894"/>
              <a:gd name="connsiteY6" fmla="*/ 1010315 h 1504574"/>
              <a:gd name="connsiteX7" fmla="*/ 336808 w 1900894"/>
              <a:gd name="connsiteY7" fmla="*/ 1152370 h 1504574"/>
              <a:gd name="connsiteX8" fmla="*/ 336808 w 1900894"/>
              <a:gd name="connsiteY8" fmla="*/ 1341776 h 1504574"/>
              <a:gd name="connsiteX9" fmla="*/ 473467 w 1900894"/>
              <a:gd name="connsiteY9" fmla="*/ 1457524 h 1504574"/>
              <a:gd name="connsiteX10" fmla="*/ 830883 w 1900894"/>
              <a:gd name="connsiteY10" fmla="*/ 1478569 h 1504574"/>
              <a:gd name="connsiteX11" fmla="*/ 1135739 w 1900894"/>
              <a:gd name="connsiteY11" fmla="*/ 1468046 h 1504574"/>
              <a:gd name="connsiteX12" fmla="*/ 1661351 w 1900894"/>
              <a:gd name="connsiteY12" fmla="*/ 1278640 h 1504574"/>
              <a:gd name="connsiteX13" fmla="*/ 1656916 w 1900894"/>
              <a:gd name="connsiteY13" fmla="*/ 957538 h 1504574"/>
              <a:gd name="connsiteX14" fmla="*/ 153329 w 1900894"/>
              <a:gd name="connsiteY14" fmla="*/ 79163 h 1504574"/>
              <a:gd name="connsiteX15" fmla="*/ 160712 w 1900894"/>
              <a:gd name="connsiteY15" fmla="*/ 104190 h 1504574"/>
              <a:gd name="connsiteX16" fmla="*/ 381216 w 1900894"/>
              <a:gd name="connsiteY16" fmla="*/ 177473 h 1504574"/>
              <a:gd name="connsiteX17" fmla="*/ 685722 w 1900894"/>
              <a:gd name="connsiteY17" fmla="*/ 167004 h 1504574"/>
              <a:gd name="connsiteX18" fmla="*/ 1242234 w 1900894"/>
              <a:gd name="connsiteY18" fmla="*/ 177473 h 1504574"/>
              <a:gd name="connsiteX19" fmla="*/ 1504739 w 1900894"/>
              <a:gd name="connsiteY19" fmla="*/ 198411 h 1504574"/>
              <a:gd name="connsiteX20" fmla="*/ 1662242 w 1900894"/>
              <a:gd name="connsiteY20" fmla="*/ 177473 h 1504574"/>
              <a:gd name="connsiteX21" fmla="*/ 1735744 w 1900894"/>
              <a:gd name="connsiteY21" fmla="*/ 156535 h 1504574"/>
              <a:gd name="connsiteX22" fmla="*/ 1704243 w 1900894"/>
              <a:gd name="connsiteY22" fmla="*/ 93721 h 1504574"/>
              <a:gd name="connsiteX23" fmla="*/ 1725244 w 1900894"/>
              <a:gd name="connsiteY23" fmla="*/ 83252 h 1504574"/>
              <a:gd name="connsiteX24" fmla="*/ 1767245 w 1900894"/>
              <a:gd name="connsiteY24" fmla="*/ 167004 h 1504574"/>
              <a:gd name="connsiteX25" fmla="*/ 1504739 w 1900894"/>
              <a:gd name="connsiteY25" fmla="*/ 219349 h 1504574"/>
              <a:gd name="connsiteX26" fmla="*/ 685722 w 1900894"/>
              <a:gd name="connsiteY26" fmla="*/ 187942 h 1504574"/>
              <a:gd name="connsiteX27" fmla="*/ 255213 w 1900894"/>
              <a:gd name="connsiteY27" fmla="*/ 208880 h 1504574"/>
              <a:gd name="connsiteX28" fmla="*/ 150211 w 1900894"/>
              <a:gd name="connsiteY28" fmla="*/ 83252 h 1504574"/>
              <a:gd name="connsiteX29" fmla="*/ 153329 w 1900894"/>
              <a:gd name="connsiteY29" fmla="*/ 79163 h 1504574"/>
              <a:gd name="connsiteX30" fmla="*/ 1731280 w 1900894"/>
              <a:gd name="connsiteY30" fmla="*/ 111 h 1504574"/>
              <a:gd name="connsiteX31" fmla="*/ 1879890 w 1900894"/>
              <a:gd name="connsiteY31" fmla="*/ 175374 h 1504574"/>
              <a:gd name="connsiteX32" fmla="*/ 1900894 w 1900894"/>
              <a:gd name="connsiteY32" fmla="*/ 481094 h 1504574"/>
              <a:gd name="connsiteX33" fmla="*/ 1869388 w 1900894"/>
              <a:gd name="connsiteY33" fmla="*/ 702478 h 1504574"/>
              <a:gd name="connsiteX34" fmla="*/ 1684779 w 1900894"/>
              <a:gd name="connsiteY34" fmla="*/ 846278 h 1504574"/>
              <a:gd name="connsiteX35" fmla="*/ 1672032 w 1900894"/>
              <a:gd name="connsiteY35" fmla="*/ 848622 h 1504574"/>
              <a:gd name="connsiteX36" fmla="*/ 1686646 w 1900894"/>
              <a:gd name="connsiteY36" fmla="*/ 970363 h 1504574"/>
              <a:gd name="connsiteX37" fmla="*/ 1671863 w 1900894"/>
              <a:gd name="connsiteY37" fmla="*/ 1341776 h 1504574"/>
              <a:gd name="connsiteX38" fmla="*/ 1156763 w 1900894"/>
              <a:gd name="connsiteY38" fmla="*/ 1499614 h 1504574"/>
              <a:gd name="connsiteX39" fmla="*/ 736273 w 1900894"/>
              <a:gd name="connsiteY39" fmla="*/ 1499614 h 1504574"/>
              <a:gd name="connsiteX40" fmla="*/ 420906 w 1900894"/>
              <a:gd name="connsiteY40" fmla="*/ 1468046 h 1504574"/>
              <a:gd name="connsiteX41" fmla="*/ 305271 w 1900894"/>
              <a:gd name="connsiteY41" fmla="*/ 1268118 h 1504574"/>
              <a:gd name="connsiteX42" fmla="*/ 302314 w 1900894"/>
              <a:gd name="connsiteY42" fmla="*/ 966252 h 1504574"/>
              <a:gd name="connsiteX43" fmla="*/ 285505 w 1900894"/>
              <a:gd name="connsiteY43" fmla="*/ 875087 h 1504574"/>
              <a:gd name="connsiteX44" fmla="*/ 210044 w 1900894"/>
              <a:gd name="connsiteY44" fmla="*/ 863244 h 1504574"/>
              <a:gd name="connsiteX45" fmla="*/ 52511 w 1900894"/>
              <a:gd name="connsiteY45" fmla="*/ 723562 h 1504574"/>
              <a:gd name="connsiteX46" fmla="*/ 31506 w 1900894"/>
              <a:gd name="connsiteY46" fmla="*/ 502178 h 1504574"/>
              <a:gd name="connsiteX47" fmla="*/ 0 w 1900894"/>
              <a:gd name="connsiteY47" fmla="*/ 228084 h 1504574"/>
              <a:gd name="connsiteX48" fmla="*/ 42008 w 1900894"/>
              <a:gd name="connsiteY48" fmla="*/ 48868 h 1504574"/>
              <a:gd name="connsiteX49" fmla="*/ 189039 w 1900894"/>
              <a:gd name="connsiteY49" fmla="*/ 6700 h 1504574"/>
              <a:gd name="connsiteX50" fmla="*/ 199542 w 1900894"/>
              <a:gd name="connsiteY50" fmla="*/ 27784 h 1504574"/>
              <a:gd name="connsiteX51" fmla="*/ 31506 w 1900894"/>
              <a:gd name="connsiteY51" fmla="*/ 143747 h 1504574"/>
              <a:gd name="connsiteX52" fmla="*/ 42008 w 1900894"/>
              <a:gd name="connsiteY52" fmla="*/ 375673 h 1504574"/>
              <a:gd name="connsiteX53" fmla="*/ 94519 w 1900894"/>
              <a:gd name="connsiteY53" fmla="*/ 755188 h 1504574"/>
              <a:gd name="connsiteX54" fmla="*/ 256975 w 1900894"/>
              <a:gd name="connsiteY54" fmla="*/ 851549 h 1504574"/>
              <a:gd name="connsiteX55" fmla="*/ 294666 w 1900894"/>
              <a:gd name="connsiteY55" fmla="*/ 856527 h 1504574"/>
              <a:gd name="connsiteX56" fmla="*/ 294759 w 1900894"/>
              <a:gd name="connsiteY56" fmla="*/ 856423 h 1504574"/>
              <a:gd name="connsiteX57" fmla="*/ 296363 w 1900894"/>
              <a:gd name="connsiteY57" fmla="*/ 856751 h 1504574"/>
              <a:gd name="connsiteX58" fmla="*/ 325568 w 1900894"/>
              <a:gd name="connsiteY58" fmla="*/ 860609 h 1504574"/>
              <a:gd name="connsiteX59" fmla="*/ 556616 w 1900894"/>
              <a:gd name="connsiteY59" fmla="*/ 881693 h 1504574"/>
              <a:gd name="connsiteX60" fmla="*/ 1060720 w 1900894"/>
              <a:gd name="connsiteY60" fmla="*/ 850067 h 1504574"/>
              <a:gd name="connsiteX61" fmla="*/ 1470305 w 1900894"/>
              <a:gd name="connsiteY61" fmla="*/ 850067 h 1504574"/>
              <a:gd name="connsiteX62" fmla="*/ 1774868 w 1900894"/>
              <a:gd name="connsiteY62" fmla="*/ 776272 h 1504574"/>
              <a:gd name="connsiteX63" fmla="*/ 1869388 w 1900894"/>
              <a:gd name="connsiteY63" fmla="*/ 354589 h 1504574"/>
              <a:gd name="connsiteX64" fmla="*/ 1690851 w 1900894"/>
              <a:gd name="connsiteY64" fmla="*/ 27784 h 1504574"/>
              <a:gd name="connsiteX65" fmla="*/ 1690851 w 1900894"/>
              <a:gd name="connsiteY65" fmla="*/ 6700 h 1504574"/>
              <a:gd name="connsiteX66" fmla="*/ 1731280 w 1900894"/>
              <a:gd name="connsiteY66" fmla="*/ 111 h 150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00894" h="1504574">
                <a:moveTo>
                  <a:pt x="1641385" y="854256"/>
                </a:moveTo>
                <a:lnTo>
                  <a:pt x="1606833" y="860609"/>
                </a:lnTo>
                <a:cubicBezTo>
                  <a:pt x="1449301" y="881693"/>
                  <a:pt x="1291768" y="860609"/>
                  <a:pt x="1134235" y="871151"/>
                </a:cubicBezTo>
                <a:cubicBezTo>
                  <a:pt x="903187" y="881693"/>
                  <a:pt x="651135" y="934403"/>
                  <a:pt x="430589" y="892235"/>
                </a:cubicBezTo>
                <a:cubicBezTo>
                  <a:pt x="396457" y="886964"/>
                  <a:pt x="359043" y="884328"/>
                  <a:pt x="321301" y="880704"/>
                </a:cubicBezTo>
                <a:lnTo>
                  <a:pt x="306679" y="878410"/>
                </a:lnTo>
                <a:lnTo>
                  <a:pt x="324981" y="1010315"/>
                </a:lnTo>
                <a:cubicBezTo>
                  <a:pt x="328923" y="1057667"/>
                  <a:pt x="331552" y="1105018"/>
                  <a:pt x="336808" y="1152370"/>
                </a:cubicBezTo>
                <a:cubicBezTo>
                  <a:pt x="336808" y="1215505"/>
                  <a:pt x="315783" y="1289163"/>
                  <a:pt x="336808" y="1341776"/>
                </a:cubicBezTo>
                <a:cubicBezTo>
                  <a:pt x="357832" y="1404911"/>
                  <a:pt x="410393" y="1447001"/>
                  <a:pt x="473467" y="1457524"/>
                </a:cubicBezTo>
                <a:cubicBezTo>
                  <a:pt x="578589" y="1489092"/>
                  <a:pt x="715249" y="1489092"/>
                  <a:pt x="830883" y="1478569"/>
                </a:cubicBezTo>
                <a:cubicBezTo>
                  <a:pt x="936006" y="1468046"/>
                  <a:pt x="1030616" y="1468046"/>
                  <a:pt x="1135739" y="1468046"/>
                </a:cubicBezTo>
                <a:cubicBezTo>
                  <a:pt x="1303935" y="1489092"/>
                  <a:pt x="1619302" y="1510137"/>
                  <a:pt x="1661351" y="1278640"/>
                </a:cubicBezTo>
                <a:cubicBezTo>
                  <a:pt x="1685004" y="1176046"/>
                  <a:pt x="1673178" y="1067532"/>
                  <a:pt x="1656916" y="957538"/>
                </a:cubicBezTo>
                <a:close/>
                <a:moveTo>
                  <a:pt x="153329" y="79163"/>
                </a:moveTo>
                <a:cubicBezTo>
                  <a:pt x="158743" y="78672"/>
                  <a:pt x="168587" y="88487"/>
                  <a:pt x="160712" y="104190"/>
                </a:cubicBezTo>
                <a:cubicBezTo>
                  <a:pt x="108210" y="198411"/>
                  <a:pt x="328715" y="187942"/>
                  <a:pt x="381216" y="177473"/>
                </a:cubicBezTo>
                <a:cubicBezTo>
                  <a:pt x="486218" y="177473"/>
                  <a:pt x="580720" y="167004"/>
                  <a:pt x="685722" y="167004"/>
                </a:cubicBezTo>
                <a:cubicBezTo>
                  <a:pt x="874726" y="177473"/>
                  <a:pt x="1063730" y="177473"/>
                  <a:pt x="1242234" y="177473"/>
                </a:cubicBezTo>
                <a:cubicBezTo>
                  <a:pt x="1336736" y="187942"/>
                  <a:pt x="1420737" y="198411"/>
                  <a:pt x="1504739" y="198411"/>
                </a:cubicBezTo>
                <a:cubicBezTo>
                  <a:pt x="1557240" y="198411"/>
                  <a:pt x="1609741" y="198411"/>
                  <a:pt x="1662242" y="177473"/>
                </a:cubicBezTo>
                <a:cubicBezTo>
                  <a:pt x="1683243" y="177473"/>
                  <a:pt x="1704243" y="167004"/>
                  <a:pt x="1735744" y="156535"/>
                </a:cubicBezTo>
                <a:cubicBezTo>
                  <a:pt x="1746244" y="125128"/>
                  <a:pt x="1746244" y="104190"/>
                  <a:pt x="1704243" y="93721"/>
                </a:cubicBezTo>
                <a:cubicBezTo>
                  <a:pt x="1693743" y="93721"/>
                  <a:pt x="1704243" y="72783"/>
                  <a:pt x="1725244" y="83252"/>
                </a:cubicBezTo>
                <a:cubicBezTo>
                  <a:pt x="1756744" y="93721"/>
                  <a:pt x="1798745" y="125128"/>
                  <a:pt x="1767245" y="167004"/>
                </a:cubicBezTo>
                <a:cubicBezTo>
                  <a:pt x="1714743" y="219349"/>
                  <a:pt x="1578241" y="219349"/>
                  <a:pt x="1504739" y="219349"/>
                </a:cubicBezTo>
                <a:cubicBezTo>
                  <a:pt x="1231734" y="198411"/>
                  <a:pt x="958728" y="198411"/>
                  <a:pt x="685722" y="187942"/>
                </a:cubicBezTo>
                <a:cubicBezTo>
                  <a:pt x="538719" y="187942"/>
                  <a:pt x="391716" y="219349"/>
                  <a:pt x="255213" y="208880"/>
                </a:cubicBezTo>
                <a:cubicBezTo>
                  <a:pt x="181712" y="198411"/>
                  <a:pt x="97710" y="177473"/>
                  <a:pt x="150211" y="83252"/>
                </a:cubicBezTo>
                <a:cubicBezTo>
                  <a:pt x="150211" y="80635"/>
                  <a:pt x="151524" y="79326"/>
                  <a:pt x="153329" y="79163"/>
                </a:cubicBezTo>
                <a:close/>
                <a:moveTo>
                  <a:pt x="1731280" y="111"/>
                </a:moveTo>
                <a:cubicBezTo>
                  <a:pt x="1819010" y="-3348"/>
                  <a:pt x="1861511" y="73906"/>
                  <a:pt x="1879890" y="175374"/>
                </a:cubicBezTo>
                <a:cubicBezTo>
                  <a:pt x="1890392" y="270252"/>
                  <a:pt x="1900894" y="375673"/>
                  <a:pt x="1900894" y="481094"/>
                </a:cubicBezTo>
                <a:cubicBezTo>
                  <a:pt x="1900894" y="554888"/>
                  <a:pt x="1900894" y="639225"/>
                  <a:pt x="1869388" y="702478"/>
                </a:cubicBezTo>
                <a:cubicBezTo>
                  <a:pt x="1830004" y="781543"/>
                  <a:pt x="1761084" y="825029"/>
                  <a:pt x="1684779" y="846278"/>
                </a:cubicBezTo>
                <a:lnTo>
                  <a:pt x="1672032" y="848622"/>
                </a:lnTo>
                <a:lnTo>
                  <a:pt x="1686646" y="970363"/>
                </a:lnTo>
                <a:cubicBezTo>
                  <a:pt x="1705371" y="1097127"/>
                  <a:pt x="1727053" y="1231289"/>
                  <a:pt x="1671863" y="1341776"/>
                </a:cubicBezTo>
                <a:cubicBezTo>
                  <a:pt x="1577253" y="1520659"/>
                  <a:pt x="1324959" y="1510137"/>
                  <a:pt x="1156763" y="1499614"/>
                </a:cubicBezTo>
                <a:cubicBezTo>
                  <a:pt x="1009592" y="1489092"/>
                  <a:pt x="872932" y="1499614"/>
                  <a:pt x="736273" y="1499614"/>
                </a:cubicBezTo>
                <a:cubicBezTo>
                  <a:pt x="641663" y="1499614"/>
                  <a:pt x="515516" y="1510137"/>
                  <a:pt x="420906" y="1468046"/>
                </a:cubicBezTo>
                <a:cubicBezTo>
                  <a:pt x="336808" y="1425956"/>
                  <a:pt x="305271" y="1362821"/>
                  <a:pt x="305271" y="1268118"/>
                </a:cubicBezTo>
                <a:cubicBezTo>
                  <a:pt x="313155" y="1173415"/>
                  <a:pt x="315126" y="1066874"/>
                  <a:pt x="302314" y="966252"/>
                </a:cubicBezTo>
                <a:lnTo>
                  <a:pt x="285505" y="875087"/>
                </a:lnTo>
                <a:lnTo>
                  <a:pt x="210044" y="863244"/>
                </a:lnTo>
                <a:cubicBezTo>
                  <a:pt x="139154" y="844796"/>
                  <a:pt x="78766" y="807898"/>
                  <a:pt x="52511" y="723562"/>
                </a:cubicBezTo>
                <a:cubicBezTo>
                  <a:pt x="31506" y="649767"/>
                  <a:pt x="31506" y="575973"/>
                  <a:pt x="31506" y="502178"/>
                </a:cubicBezTo>
                <a:cubicBezTo>
                  <a:pt x="21004" y="417841"/>
                  <a:pt x="10502" y="322963"/>
                  <a:pt x="0" y="228084"/>
                </a:cubicBezTo>
                <a:cubicBezTo>
                  <a:pt x="0" y="164832"/>
                  <a:pt x="0" y="101579"/>
                  <a:pt x="42008" y="48868"/>
                </a:cubicBezTo>
                <a:cubicBezTo>
                  <a:pt x="84017" y="17242"/>
                  <a:pt x="147031" y="17242"/>
                  <a:pt x="189039" y="6700"/>
                </a:cubicBezTo>
                <a:cubicBezTo>
                  <a:pt x="199542" y="-3842"/>
                  <a:pt x="210044" y="27784"/>
                  <a:pt x="199542" y="27784"/>
                </a:cubicBezTo>
                <a:cubicBezTo>
                  <a:pt x="115524" y="38326"/>
                  <a:pt x="31506" y="48868"/>
                  <a:pt x="31506" y="143747"/>
                </a:cubicBezTo>
                <a:cubicBezTo>
                  <a:pt x="21004" y="228084"/>
                  <a:pt x="31506" y="301879"/>
                  <a:pt x="42008" y="375673"/>
                </a:cubicBezTo>
                <a:cubicBezTo>
                  <a:pt x="52511" y="491636"/>
                  <a:pt x="31506" y="649767"/>
                  <a:pt x="94519" y="755188"/>
                </a:cubicBezTo>
                <a:cubicBezTo>
                  <a:pt x="133903" y="818440"/>
                  <a:pt x="191009" y="840184"/>
                  <a:pt x="256975" y="851549"/>
                </a:cubicBezTo>
                <a:lnTo>
                  <a:pt x="294666" y="856527"/>
                </a:lnTo>
                <a:lnTo>
                  <a:pt x="294759" y="856423"/>
                </a:lnTo>
                <a:lnTo>
                  <a:pt x="296363" y="856751"/>
                </a:lnTo>
                <a:lnTo>
                  <a:pt x="325568" y="860609"/>
                </a:lnTo>
                <a:cubicBezTo>
                  <a:pt x="409585" y="871151"/>
                  <a:pt x="483100" y="881693"/>
                  <a:pt x="556616" y="881693"/>
                </a:cubicBezTo>
                <a:cubicBezTo>
                  <a:pt x="724650" y="881693"/>
                  <a:pt x="892685" y="860609"/>
                  <a:pt x="1060720" y="850067"/>
                </a:cubicBezTo>
                <a:cubicBezTo>
                  <a:pt x="1197248" y="839525"/>
                  <a:pt x="1333777" y="850067"/>
                  <a:pt x="1470305" y="850067"/>
                </a:cubicBezTo>
                <a:cubicBezTo>
                  <a:pt x="1564825" y="850067"/>
                  <a:pt x="1690851" y="839525"/>
                  <a:pt x="1774868" y="776272"/>
                </a:cubicBezTo>
                <a:cubicBezTo>
                  <a:pt x="1900894" y="681393"/>
                  <a:pt x="1879890" y="491636"/>
                  <a:pt x="1869388" y="354589"/>
                </a:cubicBezTo>
                <a:cubicBezTo>
                  <a:pt x="1858885" y="228084"/>
                  <a:pt x="1879890" y="-3842"/>
                  <a:pt x="1690851" y="27784"/>
                </a:cubicBezTo>
                <a:cubicBezTo>
                  <a:pt x="1680348" y="27784"/>
                  <a:pt x="1669846" y="6700"/>
                  <a:pt x="1690851" y="6700"/>
                </a:cubicBezTo>
                <a:cubicBezTo>
                  <a:pt x="1705291" y="2747"/>
                  <a:pt x="1718747" y="605"/>
                  <a:pt x="1731280" y="11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任意多边形 56"/>
          <p:cNvSpPr>
            <a:spLocks/>
          </p:cNvSpPr>
          <p:nvPr/>
        </p:nvSpPr>
        <p:spPr bwMode="auto">
          <a:xfrm>
            <a:off x="173009" y="2899353"/>
            <a:ext cx="755141" cy="887372"/>
          </a:xfrm>
          <a:custGeom>
            <a:avLst/>
            <a:gdLst>
              <a:gd name="connsiteX0" fmla="*/ 1449091 w 1553622"/>
              <a:gd name="connsiteY0" fmla="*/ 1700754 h 1825111"/>
              <a:gd name="connsiteX1" fmla="*/ 1459589 w 1553622"/>
              <a:gd name="connsiteY1" fmla="*/ 1721480 h 1825111"/>
              <a:gd name="connsiteX2" fmla="*/ 1260132 w 1553622"/>
              <a:gd name="connsiteY2" fmla="*/ 1825111 h 1825111"/>
              <a:gd name="connsiteX3" fmla="*/ 1249634 w 1553622"/>
              <a:gd name="connsiteY3" fmla="*/ 1804385 h 1825111"/>
              <a:gd name="connsiteX4" fmla="*/ 1449091 w 1553622"/>
              <a:gd name="connsiteY4" fmla="*/ 1700754 h 1825111"/>
              <a:gd name="connsiteX5" fmla="*/ 1459567 w 1553622"/>
              <a:gd name="connsiteY5" fmla="*/ 1626864 h 1825111"/>
              <a:gd name="connsiteX6" fmla="*/ 1459567 w 1553622"/>
              <a:gd name="connsiteY6" fmla="*/ 1647860 h 1825111"/>
              <a:gd name="connsiteX7" fmla="*/ 1291262 w 1553622"/>
              <a:gd name="connsiteY7" fmla="*/ 1721345 h 1825111"/>
              <a:gd name="connsiteX8" fmla="*/ 1280743 w 1553622"/>
              <a:gd name="connsiteY8" fmla="*/ 1700349 h 1825111"/>
              <a:gd name="connsiteX9" fmla="*/ 1459567 w 1553622"/>
              <a:gd name="connsiteY9" fmla="*/ 1626864 h 1825111"/>
              <a:gd name="connsiteX10" fmla="*/ 1500951 w 1553622"/>
              <a:gd name="connsiteY10" fmla="*/ 1455448 h 1825111"/>
              <a:gd name="connsiteX11" fmla="*/ 1503925 w 1553622"/>
              <a:gd name="connsiteY11" fmla="*/ 1479003 h 1825111"/>
              <a:gd name="connsiteX12" fmla="*/ 1313581 w 1553622"/>
              <a:gd name="connsiteY12" fmla="*/ 1583693 h 1825111"/>
              <a:gd name="connsiteX13" fmla="*/ 1303007 w 1553622"/>
              <a:gd name="connsiteY13" fmla="*/ 1562755 h 1825111"/>
              <a:gd name="connsiteX14" fmla="*/ 1493350 w 1553622"/>
              <a:gd name="connsiteY14" fmla="*/ 1458065 h 1825111"/>
              <a:gd name="connsiteX15" fmla="*/ 1500951 w 1553622"/>
              <a:gd name="connsiteY15" fmla="*/ 1455448 h 1825111"/>
              <a:gd name="connsiteX16" fmla="*/ 1500951 w 1553622"/>
              <a:gd name="connsiteY16" fmla="*/ 1339893 h 1825111"/>
              <a:gd name="connsiteX17" fmla="*/ 1503925 w 1553622"/>
              <a:gd name="connsiteY17" fmla="*/ 1363210 h 1825111"/>
              <a:gd name="connsiteX18" fmla="*/ 1313581 w 1553622"/>
              <a:gd name="connsiteY18" fmla="*/ 1456478 h 1825111"/>
              <a:gd name="connsiteX19" fmla="*/ 1303007 w 1553622"/>
              <a:gd name="connsiteY19" fmla="*/ 1435752 h 1825111"/>
              <a:gd name="connsiteX20" fmla="*/ 1493350 w 1553622"/>
              <a:gd name="connsiteY20" fmla="*/ 1342484 h 1825111"/>
              <a:gd name="connsiteX21" fmla="*/ 1500951 w 1553622"/>
              <a:gd name="connsiteY21" fmla="*/ 1339893 h 1825111"/>
              <a:gd name="connsiteX22" fmla="*/ 1284658 w 1553622"/>
              <a:gd name="connsiteY22" fmla="*/ 1025671 h 1825111"/>
              <a:gd name="connsiteX23" fmla="*/ 1284658 w 1553622"/>
              <a:gd name="connsiteY23" fmla="*/ 1046891 h 1825111"/>
              <a:gd name="connsiteX24" fmla="*/ 999856 w 1553622"/>
              <a:gd name="connsiteY24" fmla="*/ 1216650 h 1825111"/>
              <a:gd name="connsiteX25" fmla="*/ 978760 w 1553622"/>
              <a:gd name="connsiteY25" fmla="*/ 1195430 h 1825111"/>
              <a:gd name="connsiteX26" fmla="*/ 1284658 w 1553622"/>
              <a:gd name="connsiteY26" fmla="*/ 1025671 h 1825111"/>
              <a:gd name="connsiteX27" fmla="*/ 1110247 w 1553622"/>
              <a:gd name="connsiteY27" fmla="*/ 1015579 h 1825111"/>
              <a:gd name="connsiteX28" fmla="*/ 1113192 w 1553622"/>
              <a:gd name="connsiteY28" fmla="*/ 1028805 h 1825111"/>
              <a:gd name="connsiteX29" fmla="*/ 861938 w 1553622"/>
              <a:gd name="connsiteY29" fmla="*/ 1175108 h 1825111"/>
              <a:gd name="connsiteX30" fmla="*/ 851470 w 1553622"/>
              <a:gd name="connsiteY30" fmla="*/ 1164658 h 1825111"/>
              <a:gd name="connsiteX31" fmla="*/ 1102723 w 1553622"/>
              <a:gd name="connsiteY31" fmla="*/ 1018355 h 1825111"/>
              <a:gd name="connsiteX32" fmla="*/ 1110247 w 1553622"/>
              <a:gd name="connsiteY32" fmla="*/ 1015579 h 1825111"/>
              <a:gd name="connsiteX33" fmla="*/ 430420 w 1553622"/>
              <a:gd name="connsiteY33" fmla="*/ 678307 h 1825111"/>
              <a:gd name="connsiteX34" fmla="*/ 422985 w 1553622"/>
              <a:gd name="connsiteY34" fmla="*/ 702137 h 1825111"/>
              <a:gd name="connsiteX35" fmla="*/ 243216 w 1553622"/>
              <a:gd name="connsiteY35" fmla="*/ 808047 h 1825111"/>
              <a:gd name="connsiteX36" fmla="*/ 232641 w 1553622"/>
              <a:gd name="connsiteY36" fmla="*/ 786865 h 1825111"/>
              <a:gd name="connsiteX37" fmla="*/ 422985 w 1553622"/>
              <a:gd name="connsiteY37" fmla="*/ 680955 h 1825111"/>
              <a:gd name="connsiteX38" fmla="*/ 430420 w 1553622"/>
              <a:gd name="connsiteY38" fmla="*/ 678307 h 1825111"/>
              <a:gd name="connsiteX39" fmla="*/ 410085 w 1553622"/>
              <a:gd name="connsiteY39" fmla="*/ 563771 h 1825111"/>
              <a:gd name="connsiteX40" fmla="*/ 420448 w 1553622"/>
              <a:gd name="connsiteY40" fmla="*/ 584867 h 1825111"/>
              <a:gd name="connsiteX41" fmla="*/ 202822 w 1553622"/>
              <a:gd name="connsiteY41" fmla="*/ 721994 h 1825111"/>
              <a:gd name="connsiteX42" fmla="*/ 192459 w 1553622"/>
              <a:gd name="connsiteY42" fmla="*/ 700897 h 1825111"/>
              <a:gd name="connsiteX43" fmla="*/ 410085 w 1553622"/>
              <a:gd name="connsiteY43" fmla="*/ 563771 h 1825111"/>
              <a:gd name="connsiteX44" fmla="*/ 417330 w 1553622"/>
              <a:gd name="connsiteY44" fmla="*/ 216353 h 1825111"/>
              <a:gd name="connsiteX45" fmla="*/ 411418 w 1553622"/>
              <a:gd name="connsiteY45" fmla="*/ 240021 h 1825111"/>
              <a:gd name="connsiteX46" fmla="*/ 127614 w 1553622"/>
              <a:gd name="connsiteY46" fmla="*/ 397807 h 1825111"/>
              <a:gd name="connsiteX47" fmla="*/ 117103 w 1553622"/>
              <a:gd name="connsiteY47" fmla="*/ 387288 h 1825111"/>
              <a:gd name="connsiteX48" fmla="*/ 411418 w 1553622"/>
              <a:gd name="connsiteY48" fmla="*/ 218983 h 1825111"/>
              <a:gd name="connsiteX49" fmla="*/ 417330 w 1553622"/>
              <a:gd name="connsiteY49" fmla="*/ 216353 h 1825111"/>
              <a:gd name="connsiteX50" fmla="*/ 336062 w 1553622"/>
              <a:gd name="connsiteY50" fmla="*/ 186256 h 1825111"/>
              <a:gd name="connsiteX51" fmla="*/ 336062 w 1553622"/>
              <a:gd name="connsiteY51" fmla="*/ 207574 h 1825111"/>
              <a:gd name="connsiteX52" fmla="*/ 128799 w 1553622"/>
              <a:gd name="connsiteY52" fmla="*/ 335485 h 1825111"/>
              <a:gd name="connsiteX53" fmla="*/ 108073 w 1553622"/>
              <a:gd name="connsiteY53" fmla="*/ 324825 h 1825111"/>
              <a:gd name="connsiteX54" fmla="*/ 336062 w 1553622"/>
              <a:gd name="connsiteY54" fmla="*/ 186256 h 1825111"/>
              <a:gd name="connsiteX55" fmla="*/ 264390 w 1553622"/>
              <a:gd name="connsiteY55" fmla="*/ 137839 h 1825111"/>
              <a:gd name="connsiteX56" fmla="*/ 264390 w 1553622"/>
              <a:gd name="connsiteY56" fmla="*/ 146286 h 1825111"/>
              <a:gd name="connsiteX57" fmla="*/ 274840 w 1553622"/>
              <a:gd name="connsiteY57" fmla="*/ 146286 h 1825111"/>
              <a:gd name="connsiteX58" fmla="*/ 285291 w 1553622"/>
              <a:gd name="connsiteY58" fmla="*/ 146286 h 1825111"/>
              <a:gd name="connsiteX59" fmla="*/ 286565 w 1553622"/>
              <a:gd name="connsiteY59" fmla="*/ 146286 h 1825111"/>
              <a:gd name="connsiteX60" fmla="*/ 257859 w 1553622"/>
              <a:gd name="connsiteY60" fmla="*/ 168937 h 1825111"/>
              <a:gd name="connsiteX61" fmla="*/ 180788 w 1553622"/>
              <a:gd name="connsiteY61" fmla="*/ 199582 h 1825111"/>
              <a:gd name="connsiteX62" fmla="*/ 170338 w 1553622"/>
              <a:gd name="connsiteY62" fmla="*/ 178263 h 1825111"/>
              <a:gd name="connsiteX63" fmla="*/ 180788 w 1553622"/>
              <a:gd name="connsiteY63" fmla="*/ 188923 h 1825111"/>
              <a:gd name="connsiteX64" fmla="*/ 222589 w 1553622"/>
              <a:gd name="connsiteY64" fmla="*/ 162275 h 1825111"/>
              <a:gd name="connsiteX65" fmla="*/ 237694 w 1553622"/>
              <a:gd name="connsiteY65" fmla="*/ 152646 h 1825111"/>
              <a:gd name="connsiteX66" fmla="*/ 247409 w 1553622"/>
              <a:gd name="connsiteY66" fmla="*/ 148951 h 1825111"/>
              <a:gd name="connsiteX67" fmla="*/ 299792 w 1553622"/>
              <a:gd name="connsiteY67" fmla="*/ 135849 h 1825111"/>
              <a:gd name="connsiteX68" fmla="*/ 299986 w 1553622"/>
              <a:gd name="connsiteY68" fmla="*/ 136959 h 1825111"/>
              <a:gd name="connsiteX69" fmla="*/ 295741 w 1553622"/>
              <a:gd name="connsiteY69" fmla="*/ 146286 h 1825111"/>
              <a:gd name="connsiteX70" fmla="*/ 286565 w 1553622"/>
              <a:gd name="connsiteY70" fmla="*/ 146286 h 1825111"/>
              <a:gd name="connsiteX71" fmla="*/ 306618 w 1553622"/>
              <a:gd name="connsiteY71" fmla="*/ 130463 h 1825111"/>
              <a:gd name="connsiteX72" fmla="*/ 299792 w 1553622"/>
              <a:gd name="connsiteY72" fmla="*/ 135849 h 1825111"/>
              <a:gd name="connsiteX73" fmla="*/ 299476 w 1553622"/>
              <a:gd name="connsiteY73" fmla="*/ 134043 h 1825111"/>
              <a:gd name="connsiteX74" fmla="*/ 302272 w 1553622"/>
              <a:gd name="connsiteY74" fmla="*/ 131629 h 1825111"/>
              <a:gd name="connsiteX75" fmla="*/ 292802 w 1553622"/>
              <a:gd name="connsiteY75" fmla="*/ 122303 h 1825111"/>
              <a:gd name="connsiteX76" fmla="*/ 298353 w 1553622"/>
              <a:gd name="connsiteY76" fmla="*/ 127632 h 1825111"/>
              <a:gd name="connsiteX77" fmla="*/ 299476 w 1553622"/>
              <a:gd name="connsiteY77" fmla="*/ 134043 h 1825111"/>
              <a:gd name="connsiteX78" fmla="*/ 285291 w 1553622"/>
              <a:gd name="connsiteY78" fmla="*/ 146286 h 1825111"/>
              <a:gd name="connsiteX79" fmla="*/ 285291 w 1553622"/>
              <a:gd name="connsiteY79" fmla="*/ 135627 h 1825111"/>
              <a:gd name="connsiteX80" fmla="*/ 276147 w 1553622"/>
              <a:gd name="connsiteY80" fmla="*/ 130297 h 1825111"/>
              <a:gd name="connsiteX81" fmla="*/ 276115 w 1553622"/>
              <a:gd name="connsiteY81" fmla="*/ 130167 h 1825111"/>
              <a:gd name="connsiteX82" fmla="*/ 284062 w 1553622"/>
              <a:gd name="connsiteY82" fmla="*/ 124967 h 1825111"/>
              <a:gd name="connsiteX83" fmla="*/ 285291 w 1553622"/>
              <a:gd name="connsiteY83" fmla="*/ 124967 h 1825111"/>
              <a:gd name="connsiteX84" fmla="*/ 292802 w 1553622"/>
              <a:gd name="connsiteY84" fmla="*/ 122303 h 1825111"/>
              <a:gd name="connsiteX85" fmla="*/ 321639 w 1553622"/>
              <a:gd name="connsiteY85" fmla="*/ 118611 h 1825111"/>
              <a:gd name="connsiteX86" fmla="*/ 327092 w 1553622"/>
              <a:gd name="connsiteY86" fmla="*/ 124967 h 1825111"/>
              <a:gd name="connsiteX87" fmla="*/ 306618 w 1553622"/>
              <a:gd name="connsiteY87" fmla="*/ 130463 h 1825111"/>
              <a:gd name="connsiteX88" fmla="*/ 253940 w 1553622"/>
              <a:gd name="connsiteY88" fmla="*/ 114308 h 1825111"/>
              <a:gd name="connsiteX89" fmla="*/ 267003 w 1553622"/>
              <a:gd name="connsiteY89" fmla="*/ 120970 h 1825111"/>
              <a:gd name="connsiteX90" fmla="*/ 267536 w 1553622"/>
              <a:gd name="connsiteY90" fmla="*/ 123202 h 1825111"/>
              <a:gd name="connsiteX91" fmla="*/ 264390 w 1553622"/>
              <a:gd name="connsiteY91" fmla="*/ 124967 h 1825111"/>
              <a:gd name="connsiteX92" fmla="*/ 264390 w 1553622"/>
              <a:gd name="connsiteY92" fmla="*/ 135627 h 1825111"/>
              <a:gd name="connsiteX93" fmla="*/ 237694 w 1553622"/>
              <a:gd name="connsiteY93" fmla="*/ 152646 h 1825111"/>
              <a:gd name="connsiteX94" fmla="*/ 170338 w 1553622"/>
              <a:gd name="connsiteY94" fmla="*/ 178263 h 1825111"/>
              <a:gd name="connsiteX95" fmla="*/ 253940 w 1553622"/>
              <a:gd name="connsiteY95" fmla="*/ 114308 h 1825111"/>
              <a:gd name="connsiteX96" fmla="*/ 316641 w 1553622"/>
              <a:gd name="connsiteY96" fmla="*/ 103649 h 1825111"/>
              <a:gd name="connsiteX97" fmla="*/ 284062 w 1553622"/>
              <a:gd name="connsiteY97" fmla="*/ 124967 h 1825111"/>
              <a:gd name="connsiteX98" fmla="*/ 276147 w 1553622"/>
              <a:gd name="connsiteY98" fmla="*/ 124967 h 1825111"/>
              <a:gd name="connsiteX99" fmla="*/ 274840 w 1553622"/>
              <a:gd name="connsiteY99" fmla="*/ 124967 h 1825111"/>
              <a:gd name="connsiteX100" fmla="*/ 276115 w 1553622"/>
              <a:gd name="connsiteY100" fmla="*/ 130167 h 1825111"/>
              <a:gd name="connsiteX101" fmla="*/ 264390 w 1553622"/>
              <a:gd name="connsiteY101" fmla="*/ 137839 h 1825111"/>
              <a:gd name="connsiteX102" fmla="*/ 264390 w 1553622"/>
              <a:gd name="connsiteY102" fmla="*/ 135627 h 1825111"/>
              <a:gd name="connsiteX103" fmla="*/ 268636 w 1553622"/>
              <a:gd name="connsiteY103" fmla="*/ 127799 h 1825111"/>
              <a:gd name="connsiteX104" fmla="*/ 267536 w 1553622"/>
              <a:gd name="connsiteY104" fmla="*/ 123202 h 1825111"/>
              <a:gd name="connsiteX105" fmla="*/ 290516 w 1553622"/>
              <a:gd name="connsiteY105" fmla="*/ 110311 h 1825111"/>
              <a:gd name="connsiteX106" fmla="*/ 316641 w 1553622"/>
              <a:gd name="connsiteY106" fmla="*/ 103649 h 1825111"/>
              <a:gd name="connsiteX107" fmla="*/ 324153 w 1553622"/>
              <a:gd name="connsiteY107" fmla="*/ 100818 h 1825111"/>
              <a:gd name="connsiteX108" fmla="*/ 327092 w 1553622"/>
              <a:gd name="connsiteY108" fmla="*/ 114308 h 1825111"/>
              <a:gd name="connsiteX109" fmla="*/ 321639 w 1553622"/>
              <a:gd name="connsiteY109" fmla="*/ 118611 h 1825111"/>
              <a:gd name="connsiteX110" fmla="*/ 317948 w 1553622"/>
              <a:gd name="connsiteY110" fmla="*/ 114308 h 1825111"/>
              <a:gd name="connsiteX111" fmla="*/ 316641 w 1553622"/>
              <a:gd name="connsiteY111" fmla="*/ 103649 h 1825111"/>
              <a:gd name="connsiteX112" fmla="*/ 324153 w 1553622"/>
              <a:gd name="connsiteY112" fmla="*/ 100818 h 1825111"/>
              <a:gd name="connsiteX113" fmla="*/ 272609 w 1553622"/>
              <a:gd name="connsiteY113" fmla="*/ 31157 h 1825111"/>
              <a:gd name="connsiteX114" fmla="*/ 199920 w 1553622"/>
              <a:gd name="connsiteY114" fmla="*/ 70857 h 1825111"/>
              <a:gd name="connsiteX115" fmla="*/ 168354 w 1553622"/>
              <a:gd name="connsiteY115" fmla="*/ 133884 h 1825111"/>
              <a:gd name="connsiteX116" fmla="*/ 143952 w 1553622"/>
              <a:gd name="connsiteY116" fmla="*/ 178799 h 1825111"/>
              <a:gd name="connsiteX117" fmla="*/ 150823 w 1553622"/>
              <a:gd name="connsiteY117" fmla="*/ 180844 h 1825111"/>
              <a:gd name="connsiteX118" fmla="*/ 139164 w 1553622"/>
              <a:gd name="connsiteY118" fmla="*/ 199582 h 1825111"/>
              <a:gd name="connsiteX119" fmla="*/ 135503 w 1553622"/>
              <a:gd name="connsiteY119" fmla="*/ 194352 h 1825111"/>
              <a:gd name="connsiteX120" fmla="*/ 126265 w 1553622"/>
              <a:gd name="connsiteY120" fmla="*/ 211355 h 1825111"/>
              <a:gd name="connsiteX121" fmla="*/ 84177 w 1553622"/>
              <a:gd name="connsiteY121" fmla="*/ 280947 h 1825111"/>
              <a:gd name="connsiteX122" fmla="*/ 21044 w 1553622"/>
              <a:gd name="connsiteY122" fmla="*/ 396497 h 1825111"/>
              <a:gd name="connsiteX123" fmla="*/ 63133 w 1553622"/>
              <a:gd name="connsiteY123" fmla="*/ 407001 h 1825111"/>
              <a:gd name="connsiteX124" fmla="*/ 136787 w 1553622"/>
              <a:gd name="connsiteY124" fmla="*/ 438515 h 1825111"/>
              <a:gd name="connsiteX125" fmla="*/ 147309 w 1553622"/>
              <a:gd name="connsiteY125" fmla="*/ 690623 h 1825111"/>
              <a:gd name="connsiteX126" fmla="*/ 175053 w 1553622"/>
              <a:gd name="connsiteY126" fmla="*/ 1072233 h 1825111"/>
              <a:gd name="connsiteX127" fmla="*/ 179403 w 1553622"/>
              <a:gd name="connsiteY127" fmla="*/ 1080015 h 1825111"/>
              <a:gd name="connsiteX128" fmla="*/ 266821 w 1553622"/>
              <a:gd name="connsiteY128" fmla="*/ 1018337 h 1825111"/>
              <a:gd name="connsiteX129" fmla="*/ 346568 w 1553622"/>
              <a:gd name="connsiteY129" fmla="*/ 964427 h 1825111"/>
              <a:gd name="connsiteX130" fmla="*/ 443638 w 1553622"/>
              <a:gd name="connsiteY130" fmla="*/ 912654 h 1825111"/>
              <a:gd name="connsiteX131" fmla="*/ 478246 w 1553622"/>
              <a:gd name="connsiteY131" fmla="*/ 911922 h 1825111"/>
              <a:gd name="connsiteX132" fmla="*/ 475180 w 1553622"/>
              <a:gd name="connsiteY132" fmla="*/ 908900 h 1825111"/>
              <a:gd name="connsiteX133" fmla="*/ 452451 w 1553622"/>
              <a:gd name="connsiteY133" fmla="*/ 858695 h 1825111"/>
              <a:gd name="connsiteX134" fmla="*/ 444687 w 1553622"/>
              <a:gd name="connsiteY134" fmla="*/ 812909 h 1825111"/>
              <a:gd name="connsiteX135" fmla="*/ 442588 w 1553622"/>
              <a:gd name="connsiteY135" fmla="*/ 817482 h 1825111"/>
              <a:gd name="connsiteX136" fmla="*/ 234039 w 1553622"/>
              <a:gd name="connsiteY136" fmla="*/ 954609 h 1825111"/>
              <a:gd name="connsiteX137" fmla="*/ 223611 w 1553622"/>
              <a:gd name="connsiteY137" fmla="*/ 933512 h 1825111"/>
              <a:gd name="connsiteX138" fmla="*/ 432161 w 1553622"/>
              <a:gd name="connsiteY138" fmla="*/ 796386 h 1825111"/>
              <a:gd name="connsiteX139" fmla="*/ 439656 w 1553622"/>
              <a:gd name="connsiteY139" fmla="*/ 793749 h 1825111"/>
              <a:gd name="connsiteX140" fmla="*/ 441782 w 1553622"/>
              <a:gd name="connsiteY140" fmla="*/ 795774 h 1825111"/>
              <a:gd name="connsiteX141" fmla="*/ 441764 w 1553622"/>
              <a:gd name="connsiteY141" fmla="*/ 795668 h 1825111"/>
              <a:gd name="connsiteX142" fmla="*/ 431406 w 1553622"/>
              <a:gd name="connsiteY142" fmla="*/ 606587 h 1825111"/>
              <a:gd name="connsiteX143" fmla="*/ 420884 w 1553622"/>
              <a:gd name="connsiteY143" fmla="*/ 512046 h 1825111"/>
              <a:gd name="connsiteX144" fmla="*/ 424692 w 1553622"/>
              <a:gd name="connsiteY144" fmla="*/ 472944 h 1825111"/>
              <a:gd name="connsiteX145" fmla="*/ 379583 w 1553622"/>
              <a:gd name="connsiteY145" fmla="*/ 490661 h 1825111"/>
              <a:gd name="connsiteX146" fmla="*/ 231724 w 1553622"/>
              <a:gd name="connsiteY146" fmla="*/ 585980 h 1825111"/>
              <a:gd name="connsiteX147" fmla="*/ 221103 w 1553622"/>
              <a:gd name="connsiteY147" fmla="*/ 564798 h 1825111"/>
              <a:gd name="connsiteX148" fmla="*/ 422895 w 1553622"/>
              <a:gd name="connsiteY148" fmla="*/ 448297 h 1825111"/>
              <a:gd name="connsiteX149" fmla="*/ 430497 w 1553622"/>
              <a:gd name="connsiteY149" fmla="*/ 450374 h 1825111"/>
              <a:gd name="connsiteX150" fmla="*/ 441929 w 1553622"/>
              <a:gd name="connsiteY150" fmla="*/ 417506 h 1825111"/>
              <a:gd name="connsiteX151" fmla="*/ 452451 w 1553622"/>
              <a:gd name="connsiteY151" fmla="*/ 417506 h 1825111"/>
              <a:gd name="connsiteX152" fmla="*/ 508678 w 1553622"/>
              <a:gd name="connsiteY152" fmla="*/ 320011 h 1825111"/>
              <a:gd name="connsiteX153" fmla="*/ 505277 w 1553622"/>
              <a:gd name="connsiteY153" fmla="*/ 313174 h 1825111"/>
              <a:gd name="connsiteX154" fmla="*/ 504698 w 1553622"/>
              <a:gd name="connsiteY154" fmla="*/ 315055 h 1825111"/>
              <a:gd name="connsiteX155" fmla="*/ 189766 w 1553622"/>
              <a:gd name="connsiteY155" fmla="*/ 491230 h 1825111"/>
              <a:gd name="connsiteX156" fmla="*/ 179269 w 1553622"/>
              <a:gd name="connsiteY156" fmla="*/ 470503 h 1825111"/>
              <a:gd name="connsiteX157" fmla="*/ 494200 w 1553622"/>
              <a:gd name="connsiteY157" fmla="*/ 294329 h 1825111"/>
              <a:gd name="connsiteX158" fmla="*/ 495403 w 1553622"/>
              <a:gd name="connsiteY158" fmla="*/ 293329 h 1825111"/>
              <a:gd name="connsiteX159" fmla="*/ 484017 w 1553622"/>
              <a:gd name="connsiteY159" fmla="*/ 270442 h 1825111"/>
              <a:gd name="connsiteX160" fmla="*/ 368274 w 1553622"/>
              <a:gd name="connsiteY160" fmla="*/ 123379 h 1825111"/>
              <a:gd name="connsiteX161" fmla="*/ 272609 w 1553622"/>
              <a:gd name="connsiteY161" fmla="*/ 31157 h 1825111"/>
              <a:gd name="connsiteX162" fmla="*/ 296325 w 1553622"/>
              <a:gd name="connsiteY162" fmla="*/ 1244 h 1825111"/>
              <a:gd name="connsiteX163" fmla="*/ 368274 w 1553622"/>
              <a:gd name="connsiteY163" fmla="*/ 70857 h 1825111"/>
              <a:gd name="connsiteX164" fmla="*/ 452451 w 1553622"/>
              <a:gd name="connsiteY164" fmla="*/ 196911 h 1825111"/>
              <a:gd name="connsiteX165" fmla="*/ 505061 w 1553622"/>
              <a:gd name="connsiteY165" fmla="*/ 270442 h 1825111"/>
              <a:gd name="connsiteX166" fmla="*/ 547150 w 1553622"/>
              <a:gd name="connsiteY166" fmla="*/ 385992 h 1825111"/>
              <a:gd name="connsiteX167" fmla="*/ 505061 w 1553622"/>
              <a:gd name="connsiteY167" fmla="*/ 449019 h 1825111"/>
              <a:gd name="connsiteX168" fmla="*/ 441929 w 1553622"/>
              <a:gd name="connsiteY168" fmla="*/ 480533 h 1825111"/>
              <a:gd name="connsiteX169" fmla="*/ 452451 w 1553622"/>
              <a:gd name="connsiteY169" fmla="*/ 627596 h 1825111"/>
              <a:gd name="connsiteX170" fmla="*/ 473495 w 1553622"/>
              <a:gd name="connsiteY170" fmla="*/ 848191 h 1825111"/>
              <a:gd name="connsiteX171" fmla="*/ 747070 w 1553622"/>
              <a:gd name="connsiteY171" fmla="*/ 953236 h 1825111"/>
              <a:gd name="connsiteX172" fmla="*/ 1283698 w 1553622"/>
              <a:gd name="connsiteY172" fmla="*/ 974245 h 1825111"/>
              <a:gd name="connsiteX173" fmla="*/ 1371821 w 1553622"/>
              <a:gd name="connsiteY173" fmla="*/ 1023321 h 1825111"/>
              <a:gd name="connsiteX174" fmla="*/ 1433383 w 1553622"/>
              <a:gd name="connsiteY174" fmla="*/ 1081009 h 1825111"/>
              <a:gd name="connsiteX175" fmla="*/ 1441753 w 1553622"/>
              <a:gd name="connsiteY175" fmla="*/ 1078967 h 1825111"/>
              <a:gd name="connsiteX176" fmla="*/ 1449678 w 1553622"/>
              <a:gd name="connsiteY176" fmla="*/ 1089626 h 1825111"/>
              <a:gd name="connsiteX177" fmla="*/ 1446160 w 1553622"/>
              <a:gd name="connsiteY177" fmla="*/ 1094358 h 1825111"/>
              <a:gd name="connsiteX178" fmla="*/ 1496771 w 1553622"/>
              <a:gd name="connsiteY178" fmla="*/ 1176621 h 1825111"/>
              <a:gd name="connsiteX179" fmla="*/ 1525707 w 1553622"/>
              <a:gd name="connsiteY179" fmla="*/ 1278876 h 1825111"/>
              <a:gd name="connsiteX180" fmla="*/ 1546751 w 1553622"/>
              <a:gd name="connsiteY180" fmla="*/ 1573002 h 1825111"/>
              <a:gd name="connsiteX181" fmla="*/ 1536229 w 1553622"/>
              <a:gd name="connsiteY181" fmla="*/ 1783093 h 1825111"/>
              <a:gd name="connsiteX182" fmla="*/ 1525707 w 1553622"/>
              <a:gd name="connsiteY182" fmla="*/ 1783093 h 1825111"/>
              <a:gd name="connsiteX183" fmla="*/ 1515185 w 1553622"/>
              <a:gd name="connsiteY183" fmla="*/ 1783093 h 1825111"/>
              <a:gd name="connsiteX184" fmla="*/ 1525707 w 1553622"/>
              <a:gd name="connsiteY184" fmla="*/ 1762084 h 1825111"/>
              <a:gd name="connsiteX185" fmla="*/ 1515185 w 1553622"/>
              <a:gd name="connsiteY185" fmla="*/ 1467957 h 1825111"/>
              <a:gd name="connsiteX186" fmla="*/ 1505978 w 1553622"/>
              <a:gd name="connsiteY186" fmla="*/ 1286754 h 1825111"/>
              <a:gd name="connsiteX187" fmla="*/ 1488455 w 1553622"/>
              <a:gd name="connsiteY187" fmla="*/ 1216519 h 1825111"/>
              <a:gd name="connsiteX188" fmla="*/ 1432032 w 1553622"/>
              <a:gd name="connsiteY188" fmla="*/ 1231169 h 1825111"/>
              <a:gd name="connsiteX189" fmla="*/ 1273184 w 1553622"/>
              <a:gd name="connsiteY189" fmla="*/ 1323241 h 1825111"/>
              <a:gd name="connsiteX190" fmla="*/ 1262821 w 1553622"/>
              <a:gd name="connsiteY190" fmla="*/ 1301774 h 1825111"/>
              <a:gd name="connsiteX191" fmla="*/ 1430413 w 1553622"/>
              <a:gd name="connsiteY191" fmla="*/ 1203665 h 1825111"/>
              <a:gd name="connsiteX192" fmla="*/ 1482271 w 1553622"/>
              <a:gd name="connsiteY192" fmla="*/ 1195745 h 1825111"/>
              <a:gd name="connsiteX193" fmla="*/ 1441530 w 1553622"/>
              <a:gd name="connsiteY193" fmla="*/ 1121308 h 1825111"/>
              <a:gd name="connsiteX194" fmla="*/ 1424736 w 1553622"/>
              <a:gd name="connsiteY194" fmla="*/ 1104445 h 1825111"/>
              <a:gd name="connsiteX195" fmla="*/ 1366130 w 1553622"/>
              <a:gd name="connsiteY195" fmla="*/ 1118772 h 1825111"/>
              <a:gd name="connsiteX196" fmla="*/ 1167001 w 1553622"/>
              <a:gd name="connsiteY196" fmla="*/ 1228196 h 1825111"/>
              <a:gd name="connsiteX197" fmla="*/ 1156433 w 1553622"/>
              <a:gd name="connsiteY197" fmla="*/ 1206877 h 1825111"/>
              <a:gd name="connsiteX198" fmla="*/ 1365965 w 1553622"/>
              <a:gd name="connsiteY198" fmla="*/ 1097454 h 1825111"/>
              <a:gd name="connsiteX199" fmla="*/ 1407648 w 1553622"/>
              <a:gd name="connsiteY199" fmla="*/ 1087286 h 1825111"/>
              <a:gd name="connsiteX200" fmla="*/ 1378171 w 1553622"/>
              <a:gd name="connsiteY200" fmla="*/ 1057686 h 1825111"/>
              <a:gd name="connsiteX201" fmla="*/ 820725 w 1553622"/>
              <a:gd name="connsiteY201" fmla="*/ 974245 h 1825111"/>
              <a:gd name="connsiteX202" fmla="*/ 509994 w 1553622"/>
              <a:gd name="connsiteY202" fmla="*/ 943224 h 1825111"/>
              <a:gd name="connsiteX203" fmla="*/ 488968 w 1553622"/>
              <a:gd name="connsiteY203" fmla="*/ 922494 h 1825111"/>
              <a:gd name="connsiteX204" fmla="*/ 484002 w 1553622"/>
              <a:gd name="connsiteY204" fmla="*/ 929583 h 1825111"/>
              <a:gd name="connsiteX205" fmla="*/ 472072 w 1553622"/>
              <a:gd name="connsiteY205" fmla="*/ 932870 h 1825111"/>
              <a:gd name="connsiteX206" fmla="*/ 315192 w 1553622"/>
              <a:gd name="connsiteY206" fmla="*/ 1017022 h 1825111"/>
              <a:gd name="connsiteX207" fmla="*/ 252440 w 1553622"/>
              <a:gd name="connsiteY207" fmla="*/ 1055154 h 1825111"/>
              <a:gd name="connsiteX208" fmla="*/ 190782 w 1553622"/>
              <a:gd name="connsiteY208" fmla="*/ 1100373 h 1825111"/>
              <a:gd name="connsiteX209" fmla="*/ 209456 w 1553622"/>
              <a:gd name="connsiteY209" fmla="*/ 1133782 h 1825111"/>
              <a:gd name="connsiteX210" fmla="*/ 256924 w 1553622"/>
              <a:gd name="connsiteY210" fmla="*/ 1172404 h 1825111"/>
              <a:gd name="connsiteX211" fmla="*/ 400629 w 1553622"/>
              <a:gd name="connsiteY211" fmla="*/ 1084332 h 1825111"/>
              <a:gd name="connsiteX212" fmla="*/ 538589 w 1553622"/>
              <a:gd name="connsiteY212" fmla="*/ 987177 h 1825111"/>
              <a:gd name="connsiteX213" fmla="*/ 549101 w 1553622"/>
              <a:gd name="connsiteY213" fmla="*/ 1007903 h 1825111"/>
              <a:gd name="connsiteX214" fmla="*/ 348073 w 1553622"/>
              <a:gd name="connsiteY214" fmla="*/ 1144892 h 1825111"/>
              <a:gd name="connsiteX215" fmla="*/ 291374 w 1553622"/>
              <a:gd name="connsiteY215" fmla="*/ 1183769 h 1825111"/>
              <a:gd name="connsiteX216" fmla="*/ 336708 w 1553622"/>
              <a:gd name="connsiteY216" fmla="*/ 1194840 h 1825111"/>
              <a:gd name="connsiteX217" fmla="*/ 422310 w 1553622"/>
              <a:gd name="connsiteY217" fmla="*/ 1197064 h 1825111"/>
              <a:gd name="connsiteX218" fmla="*/ 423543 w 1553622"/>
              <a:gd name="connsiteY218" fmla="*/ 1194442 h 1825111"/>
              <a:gd name="connsiteX219" fmla="*/ 738475 w 1553622"/>
              <a:gd name="connsiteY219" fmla="*/ 1007905 h 1825111"/>
              <a:gd name="connsiteX220" fmla="*/ 748973 w 1553622"/>
              <a:gd name="connsiteY220" fmla="*/ 1028631 h 1825111"/>
              <a:gd name="connsiteX221" fmla="*/ 509822 w 1553622"/>
              <a:gd name="connsiteY221" fmla="*/ 1164162 h 1825111"/>
              <a:gd name="connsiteX222" fmla="*/ 459675 w 1553622"/>
              <a:gd name="connsiteY222" fmla="*/ 1197915 h 1825111"/>
              <a:gd name="connsiteX223" fmla="*/ 578716 w 1553622"/>
              <a:gd name="connsiteY223" fmla="*/ 1196153 h 1825111"/>
              <a:gd name="connsiteX224" fmla="*/ 606159 w 1553622"/>
              <a:gd name="connsiteY224" fmla="*/ 1196190 h 1825111"/>
              <a:gd name="connsiteX225" fmla="*/ 605827 w 1553622"/>
              <a:gd name="connsiteY225" fmla="*/ 1194339 h 1825111"/>
              <a:gd name="connsiteX226" fmla="*/ 610101 w 1553622"/>
              <a:gd name="connsiteY226" fmla="*/ 1185154 h 1825111"/>
              <a:gd name="connsiteX227" fmla="*/ 841518 w 1553622"/>
              <a:gd name="connsiteY227" fmla="*/ 1059181 h 1825111"/>
              <a:gd name="connsiteX228" fmla="*/ 978265 w 1553622"/>
              <a:gd name="connsiteY228" fmla="*/ 985697 h 1825111"/>
              <a:gd name="connsiteX229" fmla="*/ 978265 w 1553622"/>
              <a:gd name="connsiteY229" fmla="*/ 1006692 h 1825111"/>
              <a:gd name="connsiteX230" fmla="*/ 778404 w 1553622"/>
              <a:gd name="connsiteY230" fmla="*/ 1111670 h 1825111"/>
              <a:gd name="connsiteX231" fmla="*/ 637182 w 1553622"/>
              <a:gd name="connsiteY231" fmla="*/ 1196232 h 1825111"/>
              <a:gd name="connsiteX232" fmla="*/ 700707 w 1553622"/>
              <a:gd name="connsiteY232" fmla="*/ 1196317 h 1825111"/>
              <a:gd name="connsiteX233" fmla="*/ 820725 w 1553622"/>
              <a:gd name="connsiteY233" fmla="*/ 1205344 h 1825111"/>
              <a:gd name="connsiteX234" fmla="*/ 1157432 w 1553622"/>
              <a:gd name="connsiteY234" fmla="*/ 1331399 h 1825111"/>
              <a:gd name="connsiteX235" fmla="*/ 1199521 w 1553622"/>
              <a:gd name="connsiteY235" fmla="*/ 1804102 h 1825111"/>
              <a:gd name="connsiteX236" fmla="*/ 1178477 w 1553622"/>
              <a:gd name="connsiteY236" fmla="*/ 1804102 h 1825111"/>
              <a:gd name="connsiteX237" fmla="*/ 1157432 w 1553622"/>
              <a:gd name="connsiteY237" fmla="*/ 1404930 h 1825111"/>
              <a:gd name="connsiteX238" fmla="*/ 1031167 w 1553622"/>
              <a:gd name="connsiteY238" fmla="*/ 1268371 h 1825111"/>
              <a:gd name="connsiteX239" fmla="*/ 873335 w 1553622"/>
              <a:gd name="connsiteY239" fmla="*/ 1236858 h 1825111"/>
              <a:gd name="connsiteX240" fmla="*/ 505061 w 1553622"/>
              <a:gd name="connsiteY240" fmla="*/ 1215849 h 1825111"/>
              <a:gd name="connsiteX241" fmla="*/ 294619 w 1553622"/>
              <a:gd name="connsiteY241" fmla="*/ 1215849 h 1825111"/>
              <a:gd name="connsiteX242" fmla="*/ 126265 w 1553622"/>
              <a:gd name="connsiteY242" fmla="*/ 827182 h 1825111"/>
              <a:gd name="connsiteX243" fmla="*/ 136787 w 1553622"/>
              <a:gd name="connsiteY243" fmla="*/ 596082 h 1825111"/>
              <a:gd name="connsiteX244" fmla="*/ 10522 w 1553622"/>
              <a:gd name="connsiteY244" fmla="*/ 438515 h 1825111"/>
              <a:gd name="connsiteX245" fmla="*/ 0 w 1553622"/>
              <a:gd name="connsiteY245" fmla="*/ 428010 h 1825111"/>
              <a:gd name="connsiteX246" fmla="*/ 73655 w 1553622"/>
              <a:gd name="connsiteY246" fmla="*/ 249433 h 1825111"/>
              <a:gd name="connsiteX247" fmla="*/ 178876 w 1553622"/>
              <a:gd name="connsiteY247" fmla="*/ 81361 h 1825111"/>
              <a:gd name="connsiteX248" fmla="*/ 296325 w 1553622"/>
              <a:gd name="connsiteY248" fmla="*/ 1244 h 182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553622" h="1825111">
                <a:moveTo>
                  <a:pt x="1449091" y="1700754"/>
                </a:moveTo>
                <a:cubicBezTo>
                  <a:pt x="1459589" y="1700754"/>
                  <a:pt x="1470086" y="1721480"/>
                  <a:pt x="1459589" y="1721480"/>
                </a:cubicBezTo>
                <a:cubicBezTo>
                  <a:pt x="1386104" y="1752570"/>
                  <a:pt x="1323118" y="1794022"/>
                  <a:pt x="1260132" y="1825111"/>
                </a:cubicBezTo>
                <a:cubicBezTo>
                  <a:pt x="1249634" y="1825111"/>
                  <a:pt x="1239136" y="1804385"/>
                  <a:pt x="1249634" y="1804385"/>
                </a:cubicBezTo>
                <a:cubicBezTo>
                  <a:pt x="1312620" y="1773296"/>
                  <a:pt x="1375607" y="1731843"/>
                  <a:pt x="1449091" y="1700754"/>
                </a:cubicBezTo>
                <a:close/>
                <a:moveTo>
                  <a:pt x="1459567" y="1626864"/>
                </a:moveTo>
                <a:cubicBezTo>
                  <a:pt x="1470086" y="1626864"/>
                  <a:pt x="1470086" y="1647860"/>
                  <a:pt x="1459567" y="1647860"/>
                </a:cubicBezTo>
                <a:cubicBezTo>
                  <a:pt x="1396453" y="1647860"/>
                  <a:pt x="1343858" y="1700349"/>
                  <a:pt x="1291262" y="1721345"/>
                </a:cubicBezTo>
                <a:cubicBezTo>
                  <a:pt x="1280743" y="1731842"/>
                  <a:pt x="1270224" y="1710847"/>
                  <a:pt x="1280743" y="1700349"/>
                </a:cubicBezTo>
                <a:cubicBezTo>
                  <a:pt x="1333339" y="1679353"/>
                  <a:pt x="1385934" y="1616367"/>
                  <a:pt x="1459567" y="1626864"/>
                </a:cubicBezTo>
                <a:close/>
                <a:moveTo>
                  <a:pt x="1500951" y="1455448"/>
                </a:moveTo>
                <a:cubicBezTo>
                  <a:pt x="1507890" y="1457410"/>
                  <a:pt x="1511856" y="1471151"/>
                  <a:pt x="1503925" y="1479003"/>
                </a:cubicBezTo>
                <a:cubicBezTo>
                  <a:pt x="1440477" y="1510410"/>
                  <a:pt x="1377029" y="1552286"/>
                  <a:pt x="1313581" y="1583693"/>
                </a:cubicBezTo>
                <a:cubicBezTo>
                  <a:pt x="1303007" y="1594162"/>
                  <a:pt x="1292432" y="1573224"/>
                  <a:pt x="1303007" y="1562755"/>
                </a:cubicBezTo>
                <a:cubicBezTo>
                  <a:pt x="1366455" y="1531348"/>
                  <a:pt x="1429902" y="1489472"/>
                  <a:pt x="1493350" y="1458065"/>
                </a:cubicBezTo>
                <a:cubicBezTo>
                  <a:pt x="1495994" y="1455447"/>
                  <a:pt x="1498637" y="1454793"/>
                  <a:pt x="1500951" y="1455448"/>
                </a:cubicBezTo>
                <a:close/>
                <a:moveTo>
                  <a:pt x="1500951" y="1339893"/>
                </a:moveTo>
                <a:cubicBezTo>
                  <a:pt x="1507890" y="1341836"/>
                  <a:pt x="1511856" y="1355438"/>
                  <a:pt x="1503925" y="1363210"/>
                </a:cubicBezTo>
                <a:cubicBezTo>
                  <a:pt x="1429902" y="1373573"/>
                  <a:pt x="1377029" y="1415026"/>
                  <a:pt x="1313581" y="1456478"/>
                </a:cubicBezTo>
                <a:cubicBezTo>
                  <a:pt x="1303007" y="1456478"/>
                  <a:pt x="1292432" y="1435752"/>
                  <a:pt x="1303007" y="1435752"/>
                </a:cubicBezTo>
                <a:cubicBezTo>
                  <a:pt x="1366455" y="1394299"/>
                  <a:pt x="1429902" y="1352847"/>
                  <a:pt x="1493350" y="1342484"/>
                </a:cubicBezTo>
                <a:cubicBezTo>
                  <a:pt x="1495994" y="1339893"/>
                  <a:pt x="1498637" y="1339245"/>
                  <a:pt x="1500951" y="1339893"/>
                </a:cubicBezTo>
                <a:close/>
                <a:moveTo>
                  <a:pt x="1284658" y="1025671"/>
                </a:moveTo>
                <a:cubicBezTo>
                  <a:pt x="1305754" y="1025671"/>
                  <a:pt x="1305754" y="1046891"/>
                  <a:pt x="1284658" y="1046891"/>
                </a:cubicBezTo>
                <a:cubicBezTo>
                  <a:pt x="1179176" y="1057501"/>
                  <a:pt x="1084242" y="1152990"/>
                  <a:pt x="999856" y="1216650"/>
                </a:cubicBezTo>
                <a:cubicBezTo>
                  <a:pt x="978760" y="1216650"/>
                  <a:pt x="968212" y="1206040"/>
                  <a:pt x="978760" y="1195430"/>
                </a:cubicBezTo>
                <a:cubicBezTo>
                  <a:pt x="1073694" y="1131770"/>
                  <a:pt x="1168627" y="1036281"/>
                  <a:pt x="1284658" y="1025671"/>
                </a:cubicBezTo>
                <a:close/>
                <a:moveTo>
                  <a:pt x="1110247" y="1015579"/>
                </a:moveTo>
                <a:cubicBezTo>
                  <a:pt x="1117118" y="1017049"/>
                  <a:pt x="1121044" y="1028805"/>
                  <a:pt x="1113192" y="1028805"/>
                </a:cubicBezTo>
                <a:cubicBezTo>
                  <a:pt x="1029441" y="1091506"/>
                  <a:pt x="945690" y="1133307"/>
                  <a:pt x="861938" y="1175108"/>
                </a:cubicBezTo>
                <a:cubicBezTo>
                  <a:pt x="851470" y="1185558"/>
                  <a:pt x="830532" y="1164658"/>
                  <a:pt x="851470" y="1164658"/>
                </a:cubicBezTo>
                <a:cubicBezTo>
                  <a:pt x="935221" y="1112407"/>
                  <a:pt x="1018972" y="1070606"/>
                  <a:pt x="1102723" y="1018355"/>
                </a:cubicBezTo>
                <a:cubicBezTo>
                  <a:pt x="1105340" y="1015743"/>
                  <a:pt x="1107957" y="1015089"/>
                  <a:pt x="1110247" y="1015579"/>
                </a:cubicBezTo>
                <a:close/>
                <a:moveTo>
                  <a:pt x="430420" y="678307"/>
                </a:moveTo>
                <a:cubicBezTo>
                  <a:pt x="436864" y="680293"/>
                  <a:pt x="438847" y="694194"/>
                  <a:pt x="422985" y="702137"/>
                </a:cubicBezTo>
                <a:cubicBezTo>
                  <a:pt x="370111" y="733910"/>
                  <a:pt x="306664" y="765683"/>
                  <a:pt x="243216" y="808047"/>
                </a:cubicBezTo>
                <a:cubicBezTo>
                  <a:pt x="232641" y="808047"/>
                  <a:pt x="222067" y="797456"/>
                  <a:pt x="232641" y="786865"/>
                </a:cubicBezTo>
                <a:cubicBezTo>
                  <a:pt x="296089" y="744501"/>
                  <a:pt x="348962" y="712728"/>
                  <a:pt x="422985" y="680955"/>
                </a:cubicBezTo>
                <a:cubicBezTo>
                  <a:pt x="425628" y="678307"/>
                  <a:pt x="428272" y="677645"/>
                  <a:pt x="430420" y="678307"/>
                </a:cubicBezTo>
                <a:close/>
                <a:moveTo>
                  <a:pt x="410085" y="563771"/>
                </a:moveTo>
                <a:cubicBezTo>
                  <a:pt x="420448" y="563771"/>
                  <a:pt x="430811" y="574319"/>
                  <a:pt x="420448" y="584867"/>
                </a:cubicBezTo>
                <a:cubicBezTo>
                  <a:pt x="347906" y="627060"/>
                  <a:pt x="275364" y="679801"/>
                  <a:pt x="202822" y="721994"/>
                </a:cubicBezTo>
                <a:cubicBezTo>
                  <a:pt x="192459" y="732542"/>
                  <a:pt x="182096" y="711445"/>
                  <a:pt x="192459" y="700897"/>
                </a:cubicBezTo>
                <a:cubicBezTo>
                  <a:pt x="265001" y="658705"/>
                  <a:pt x="337543" y="616512"/>
                  <a:pt x="410085" y="563771"/>
                </a:cubicBezTo>
                <a:close/>
                <a:moveTo>
                  <a:pt x="417330" y="216353"/>
                </a:moveTo>
                <a:cubicBezTo>
                  <a:pt x="421272" y="218325"/>
                  <a:pt x="419301" y="232132"/>
                  <a:pt x="411418" y="240021"/>
                </a:cubicBezTo>
                <a:cubicBezTo>
                  <a:pt x="306305" y="282097"/>
                  <a:pt x="222215" y="345212"/>
                  <a:pt x="127614" y="397807"/>
                </a:cubicBezTo>
                <a:cubicBezTo>
                  <a:pt x="117103" y="408326"/>
                  <a:pt x="106592" y="387288"/>
                  <a:pt x="117103" y="387288"/>
                </a:cubicBezTo>
                <a:cubicBezTo>
                  <a:pt x="211704" y="324173"/>
                  <a:pt x="306305" y="261059"/>
                  <a:pt x="411418" y="218983"/>
                </a:cubicBezTo>
                <a:cubicBezTo>
                  <a:pt x="414046" y="216353"/>
                  <a:pt x="416016" y="215696"/>
                  <a:pt x="417330" y="216353"/>
                </a:cubicBezTo>
                <a:close/>
                <a:moveTo>
                  <a:pt x="336062" y="186256"/>
                </a:moveTo>
                <a:cubicBezTo>
                  <a:pt x="346425" y="186256"/>
                  <a:pt x="346425" y="207574"/>
                  <a:pt x="336062" y="207574"/>
                </a:cubicBezTo>
                <a:cubicBezTo>
                  <a:pt x="263520" y="218233"/>
                  <a:pt x="180615" y="292848"/>
                  <a:pt x="128799" y="335485"/>
                </a:cubicBezTo>
                <a:cubicBezTo>
                  <a:pt x="118436" y="346144"/>
                  <a:pt x="97710" y="335485"/>
                  <a:pt x="108073" y="324825"/>
                </a:cubicBezTo>
                <a:cubicBezTo>
                  <a:pt x="180615" y="271529"/>
                  <a:pt x="253157" y="196915"/>
                  <a:pt x="336062" y="186256"/>
                </a:cubicBezTo>
                <a:close/>
                <a:moveTo>
                  <a:pt x="264390" y="137839"/>
                </a:moveTo>
                <a:lnTo>
                  <a:pt x="264390" y="146286"/>
                </a:lnTo>
                <a:cubicBezTo>
                  <a:pt x="264390" y="146286"/>
                  <a:pt x="274840" y="146286"/>
                  <a:pt x="274840" y="146286"/>
                </a:cubicBezTo>
                <a:cubicBezTo>
                  <a:pt x="280066" y="146286"/>
                  <a:pt x="282678" y="146286"/>
                  <a:pt x="285291" y="146286"/>
                </a:cubicBezTo>
                <a:lnTo>
                  <a:pt x="286565" y="146286"/>
                </a:lnTo>
                <a:lnTo>
                  <a:pt x="257859" y="168937"/>
                </a:lnTo>
                <a:cubicBezTo>
                  <a:pt x="233040" y="183593"/>
                  <a:pt x="206914" y="194252"/>
                  <a:pt x="180788" y="199582"/>
                </a:cubicBezTo>
                <a:cubicBezTo>
                  <a:pt x="170338" y="199582"/>
                  <a:pt x="159888" y="188923"/>
                  <a:pt x="170338" y="178263"/>
                </a:cubicBezTo>
                <a:cubicBezTo>
                  <a:pt x="180788" y="178263"/>
                  <a:pt x="180788" y="188923"/>
                  <a:pt x="180788" y="188923"/>
                </a:cubicBezTo>
                <a:cubicBezTo>
                  <a:pt x="196464" y="178264"/>
                  <a:pt x="209527" y="170269"/>
                  <a:pt x="222589" y="162275"/>
                </a:cubicBezTo>
                <a:lnTo>
                  <a:pt x="237694" y="152646"/>
                </a:lnTo>
                <a:lnTo>
                  <a:pt x="247409" y="148951"/>
                </a:lnTo>
                <a:close/>
                <a:moveTo>
                  <a:pt x="299792" y="135849"/>
                </a:moveTo>
                <a:lnTo>
                  <a:pt x="299986" y="136959"/>
                </a:lnTo>
                <a:cubicBezTo>
                  <a:pt x="299660" y="140290"/>
                  <a:pt x="298353" y="143621"/>
                  <a:pt x="295741" y="146286"/>
                </a:cubicBezTo>
                <a:lnTo>
                  <a:pt x="286565" y="146286"/>
                </a:lnTo>
                <a:close/>
                <a:moveTo>
                  <a:pt x="306618" y="130463"/>
                </a:moveTo>
                <a:lnTo>
                  <a:pt x="299792" y="135849"/>
                </a:lnTo>
                <a:lnTo>
                  <a:pt x="299476" y="134043"/>
                </a:lnTo>
                <a:lnTo>
                  <a:pt x="302272" y="131629"/>
                </a:lnTo>
                <a:close/>
                <a:moveTo>
                  <a:pt x="292802" y="122303"/>
                </a:moveTo>
                <a:cubicBezTo>
                  <a:pt x="295088" y="122969"/>
                  <a:pt x="297047" y="124968"/>
                  <a:pt x="298353" y="127632"/>
                </a:cubicBezTo>
                <a:lnTo>
                  <a:pt x="299476" y="134043"/>
                </a:lnTo>
                <a:lnTo>
                  <a:pt x="285291" y="146286"/>
                </a:lnTo>
                <a:cubicBezTo>
                  <a:pt x="285291" y="146286"/>
                  <a:pt x="285291" y="135627"/>
                  <a:pt x="285291" y="135627"/>
                </a:cubicBezTo>
                <a:cubicBezTo>
                  <a:pt x="280066" y="135627"/>
                  <a:pt x="277453" y="132962"/>
                  <a:pt x="276147" y="130297"/>
                </a:cubicBezTo>
                <a:lnTo>
                  <a:pt x="276115" y="130167"/>
                </a:lnTo>
                <a:lnTo>
                  <a:pt x="284062" y="124967"/>
                </a:lnTo>
                <a:lnTo>
                  <a:pt x="285291" y="124967"/>
                </a:lnTo>
                <a:cubicBezTo>
                  <a:pt x="287903" y="122303"/>
                  <a:pt x="290516" y="121636"/>
                  <a:pt x="292802" y="122303"/>
                </a:cubicBezTo>
                <a:close/>
                <a:moveTo>
                  <a:pt x="321639" y="118611"/>
                </a:moveTo>
                <a:lnTo>
                  <a:pt x="327092" y="124967"/>
                </a:lnTo>
                <a:lnTo>
                  <a:pt x="306618" y="130463"/>
                </a:lnTo>
                <a:close/>
                <a:moveTo>
                  <a:pt x="253940" y="114308"/>
                </a:moveTo>
                <a:cubicBezTo>
                  <a:pt x="259165" y="114308"/>
                  <a:pt x="264390" y="116973"/>
                  <a:pt x="267003" y="120970"/>
                </a:cubicBezTo>
                <a:lnTo>
                  <a:pt x="267536" y="123202"/>
                </a:lnTo>
                <a:lnTo>
                  <a:pt x="264390" y="124967"/>
                </a:lnTo>
                <a:cubicBezTo>
                  <a:pt x="264390" y="130297"/>
                  <a:pt x="264390" y="132962"/>
                  <a:pt x="264390" y="135627"/>
                </a:cubicBezTo>
                <a:lnTo>
                  <a:pt x="237694" y="152646"/>
                </a:lnTo>
                <a:lnTo>
                  <a:pt x="170338" y="178263"/>
                </a:lnTo>
                <a:cubicBezTo>
                  <a:pt x="191239" y="156945"/>
                  <a:pt x="222589" y="135627"/>
                  <a:pt x="253940" y="114308"/>
                </a:cubicBezTo>
                <a:close/>
                <a:moveTo>
                  <a:pt x="316641" y="103649"/>
                </a:moveTo>
                <a:lnTo>
                  <a:pt x="284062" y="124967"/>
                </a:lnTo>
                <a:lnTo>
                  <a:pt x="276147" y="124967"/>
                </a:lnTo>
                <a:cubicBezTo>
                  <a:pt x="274840" y="124967"/>
                  <a:pt x="274840" y="124967"/>
                  <a:pt x="274840" y="124967"/>
                </a:cubicBezTo>
                <a:lnTo>
                  <a:pt x="276115" y="130167"/>
                </a:lnTo>
                <a:lnTo>
                  <a:pt x="264390" y="137839"/>
                </a:lnTo>
                <a:lnTo>
                  <a:pt x="264390" y="135627"/>
                </a:lnTo>
                <a:cubicBezTo>
                  <a:pt x="267003" y="132962"/>
                  <a:pt x="268309" y="130297"/>
                  <a:pt x="268636" y="127799"/>
                </a:cubicBezTo>
                <a:lnTo>
                  <a:pt x="267536" y="123202"/>
                </a:lnTo>
                <a:lnTo>
                  <a:pt x="290516" y="110311"/>
                </a:lnTo>
                <a:cubicBezTo>
                  <a:pt x="298353" y="106314"/>
                  <a:pt x="306191" y="103649"/>
                  <a:pt x="316641" y="103649"/>
                </a:cubicBezTo>
                <a:close/>
                <a:moveTo>
                  <a:pt x="324153" y="100818"/>
                </a:moveTo>
                <a:cubicBezTo>
                  <a:pt x="331010" y="102317"/>
                  <a:pt x="334929" y="114308"/>
                  <a:pt x="327092" y="114308"/>
                </a:cubicBezTo>
                <a:lnTo>
                  <a:pt x="321639" y="118611"/>
                </a:lnTo>
                <a:lnTo>
                  <a:pt x="317948" y="114308"/>
                </a:lnTo>
                <a:cubicBezTo>
                  <a:pt x="316641" y="111644"/>
                  <a:pt x="316641" y="108979"/>
                  <a:pt x="316641" y="103649"/>
                </a:cubicBezTo>
                <a:cubicBezTo>
                  <a:pt x="319254" y="100984"/>
                  <a:pt x="321867" y="100318"/>
                  <a:pt x="324153" y="100818"/>
                </a:cubicBezTo>
                <a:close/>
                <a:moveTo>
                  <a:pt x="272609" y="31157"/>
                </a:moveTo>
                <a:cubicBezTo>
                  <a:pt x="248749" y="28510"/>
                  <a:pt x="223595" y="39343"/>
                  <a:pt x="199920" y="70857"/>
                </a:cubicBezTo>
                <a:cubicBezTo>
                  <a:pt x="189398" y="91866"/>
                  <a:pt x="178876" y="112875"/>
                  <a:pt x="168354" y="133884"/>
                </a:cubicBezTo>
                <a:lnTo>
                  <a:pt x="143952" y="178799"/>
                </a:lnTo>
                <a:lnTo>
                  <a:pt x="150823" y="180844"/>
                </a:lnTo>
                <a:cubicBezTo>
                  <a:pt x="158595" y="187090"/>
                  <a:pt x="154709" y="199582"/>
                  <a:pt x="139164" y="199582"/>
                </a:cubicBezTo>
                <a:lnTo>
                  <a:pt x="135503" y="194352"/>
                </a:lnTo>
                <a:lnTo>
                  <a:pt x="126265" y="211355"/>
                </a:lnTo>
                <a:cubicBezTo>
                  <a:pt x="113113" y="236303"/>
                  <a:pt x="99960" y="259938"/>
                  <a:pt x="84177" y="280947"/>
                </a:cubicBezTo>
                <a:cubicBezTo>
                  <a:pt x="63133" y="312460"/>
                  <a:pt x="31566" y="354478"/>
                  <a:pt x="21044" y="396497"/>
                </a:cubicBezTo>
                <a:cubicBezTo>
                  <a:pt x="21044" y="428010"/>
                  <a:pt x="52610" y="407001"/>
                  <a:pt x="63133" y="407001"/>
                </a:cubicBezTo>
                <a:cubicBezTo>
                  <a:pt x="94699" y="407001"/>
                  <a:pt x="115743" y="417506"/>
                  <a:pt x="136787" y="438515"/>
                </a:cubicBezTo>
                <a:cubicBezTo>
                  <a:pt x="178876" y="512046"/>
                  <a:pt x="157832" y="606587"/>
                  <a:pt x="147309" y="690623"/>
                </a:cubicBezTo>
                <a:cubicBezTo>
                  <a:pt x="147309" y="789103"/>
                  <a:pt x="130869" y="957339"/>
                  <a:pt x="175053" y="1072233"/>
                </a:cubicBezTo>
                <a:lnTo>
                  <a:pt x="179403" y="1080015"/>
                </a:lnTo>
                <a:lnTo>
                  <a:pt x="266821" y="1018337"/>
                </a:lnTo>
                <a:cubicBezTo>
                  <a:pt x="294275" y="998614"/>
                  <a:pt x="320422" y="980206"/>
                  <a:pt x="346568" y="964427"/>
                </a:cubicBezTo>
                <a:cubicBezTo>
                  <a:pt x="370100" y="948649"/>
                  <a:pt x="405398" y="921036"/>
                  <a:pt x="443638" y="912654"/>
                </a:cubicBezTo>
                <a:lnTo>
                  <a:pt x="478246" y="911922"/>
                </a:lnTo>
                <a:lnTo>
                  <a:pt x="475180" y="908900"/>
                </a:lnTo>
                <a:cubicBezTo>
                  <a:pt x="465439" y="894969"/>
                  <a:pt x="457712" y="878391"/>
                  <a:pt x="452451" y="858695"/>
                </a:cubicBezTo>
                <a:lnTo>
                  <a:pt x="444687" y="812909"/>
                </a:lnTo>
                <a:lnTo>
                  <a:pt x="442588" y="817482"/>
                </a:lnTo>
                <a:cubicBezTo>
                  <a:pt x="380023" y="859675"/>
                  <a:pt x="307031" y="901868"/>
                  <a:pt x="234039" y="954609"/>
                </a:cubicBezTo>
                <a:cubicBezTo>
                  <a:pt x="223611" y="954609"/>
                  <a:pt x="213184" y="933512"/>
                  <a:pt x="223611" y="933512"/>
                </a:cubicBezTo>
                <a:cubicBezTo>
                  <a:pt x="296604" y="880772"/>
                  <a:pt x="369596" y="849127"/>
                  <a:pt x="432161" y="796386"/>
                </a:cubicBezTo>
                <a:cubicBezTo>
                  <a:pt x="434768" y="793749"/>
                  <a:pt x="437375" y="793090"/>
                  <a:pt x="439656" y="793749"/>
                </a:cubicBezTo>
                <a:lnTo>
                  <a:pt x="441782" y="795774"/>
                </a:lnTo>
                <a:lnTo>
                  <a:pt x="441764" y="795668"/>
                </a:lnTo>
                <a:cubicBezTo>
                  <a:pt x="435352" y="732641"/>
                  <a:pt x="439298" y="669614"/>
                  <a:pt x="431406" y="606587"/>
                </a:cubicBezTo>
                <a:cubicBezTo>
                  <a:pt x="426145" y="575073"/>
                  <a:pt x="420884" y="543560"/>
                  <a:pt x="420884" y="512046"/>
                </a:cubicBezTo>
                <a:lnTo>
                  <a:pt x="424692" y="472944"/>
                </a:lnTo>
                <a:lnTo>
                  <a:pt x="379583" y="490661"/>
                </a:lnTo>
                <a:cubicBezTo>
                  <a:pt x="327310" y="516476"/>
                  <a:pt x="279517" y="554207"/>
                  <a:pt x="231724" y="585980"/>
                </a:cubicBezTo>
                <a:cubicBezTo>
                  <a:pt x="210483" y="585980"/>
                  <a:pt x="199862" y="564798"/>
                  <a:pt x="221103" y="564798"/>
                </a:cubicBezTo>
                <a:cubicBezTo>
                  <a:pt x="284827" y="522434"/>
                  <a:pt x="348551" y="480070"/>
                  <a:pt x="422895" y="448297"/>
                </a:cubicBezTo>
                <a:lnTo>
                  <a:pt x="430497" y="450374"/>
                </a:lnTo>
                <a:lnTo>
                  <a:pt x="441929" y="417506"/>
                </a:lnTo>
                <a:cubicBezTo>
                  <a:pt x="441929" y="417506"/>
                  <a:pt x="441929" y="417506"/>
                  <a:pt x="452451" y="417506"/>
                </a:cubicBezTo>
                <a:cubicBezTo>
                  <a:pt x="539258" y="441141"/>
                  <a:pt x="531366" y="376144"/>
                  <a:pt x="508678" y="320011"/>
                </a:cubicBezTo>
                <a:lnTo>
                  <a:pt x="505277" y="313174"/>
                </a:lnTo>
                <a:lnTo>
                  <a:pt x="504698" y="315055"/>
                </a:lnTo>
                <a:cubicBezTo>
                  <a:pt x="410218" y="387598"/>
                  <a:pt x="284246" y="418687"/>
                  <a:pt x="189766" y="491230"/>
                </a:cubicBezTo>
                <a:cubicBezTo>
                  <a:pt x="179269" y="501593"/>
                  <a:pt x="168771" y="480866"/>
                  <a:pt x="179269" y="470503"/>
                </a:cubicBezTo>
                <a:cubicBezTo>
                  <a:pt x="273748" y="408324"/>
                  <a:pt x="399721" y="377235"/>
                  <a:pt x="494200" y="294329"/>
                </a:cubicBezTo>
                <a:lnTo>
                  <a:pt x="495403" y="293329"/>
                </a:lnTo>
                <a:lnTo>
                  <a:pt x="484017" y="270442"/>
                </a:lnTo>
                <a:cubicBezTo>
                  <a:pt x="441929" y="217920"/>
                  <a:pt x="389318" y="186406"/>
                  <a:pt x="368274" y="123379"/>
                </a:cubicBezTo>
                <a:cubicBezTo>
                  <a:pt x="348545" y="77422"/>
                  <a:pt x="312375" y="35568"/>
                  <a:pt x="272609" y="31157"/>
                </a:cubicBezTo>
                <a:close/>
                <a:moveTo>
                  <a:pt x="296325" y="1244"/>
                </a:moveTo>
                <a:cubicBezTo>
                  <a:pt x="322897" y="6352"/>
                  <a:pt x="348545" y="27525"/>
                  <a:pt x="368274" y="70857"/>
                </a:cubicBezTo>
                <a:cubicBezTo>
                  <a:pt x="389318" y="123379"/>
                  <a:pt x="410362" y="165397"/>
                  <a:pt x="452451" y="196911"/>
                </a:cubicBezTo>
                <a:cubicBezTo>
                  <a:pt x="473495" y="228424"/>
                  <a:pt x="494539" y="238929"/>
                  <a:pt x="505061" y="270442"/>
                </a:cubicBezTo>
                <a:cubicBezTo>
                  <a:pt x="526105" y="301956"/>
                  <a:pt x="547150" y="343974"/>
                  <a:pt x="547150" y="385992"/>
                </a:cubicBezTo>
                <a:cubicBezTo>
                  <a:pt x="547150" y="417506"/>
                  <a:pt x="536628" y="438515"/>
                  <a:pt x="505061" y="449019"/>
                </a:cubicBezTo>
                <a:cubicBezTo>
                  <a:pt x="473495" y="459524"/>
                  <a:pt x="441929" y="417506"/>
                  <a:pt x="441929" y="480533"/>
                </a:cubicBezTo>
                <a:cubicBezTo>
                  <a:pt x="441929" y="533055"/>
                  <a:pt x="452451" y="575073"/>
                  <a:pt x="452451" y="627596"/>
                </a:cubicBezTo>
                <a:cubicBezTo>
                  <a:pt x="462973" y="701128"/>
                  <a:pt x="452451" y="785164"/>
                  <a:pt x="473495" y="848191"/>
                </a:cubicBezTo>
                <a:cubicBezTo>
                  <a:pt x="515583" y="974245"/>
                  <a:pt x="641849" y="963740"/>
                  <a:pt x="747070" y="953236"/>
                </a:cubicBezTo>
                <a:cubicBezTo>
                  <a:pt x="915424" y="942731"/>
                  <a:pt x="1115344" y="911218"/>
                  <a:pt x="1283698" y="974245"/>
                </a:cubicBezTo>
                <a:cubicBezTo>
                  <a:pt x="1315265" y="987376"/>
                  <a:pt x="1344858" y="1003789"/>
                  <a:pt x="1371821" y="1023321"/>
                </a:cubicBezTo>
                <a:lnTo>
                  <a:pt x="1433383" y="1081009"/>
                </a:lnTo>
                <a:lnTo>
                  <a:pt x="1441753" y="1078967"/>
                </a:lnTo>
                <a:cubicBezTo>
                  <a:pt x="1447036" y="1078967"/>
                  <a:pt x="1449678" y="1084297"/>
                  <a:pt x="1449678" y="1089626"/>
                </a:cubicBezTo>
                <a:lnTo>
                  <a:pt x="1446160" y="1094358"/>
                </a:lnTo>
                <a:lnTo>
                  <a:pt x="1496771" y="1176621"/>
                </a:lnTo>
                <a:cubicBezTo>
                  <a:pt x="1510581" y="1207970"/>
                  <a:pt x="1520446" y="1242110"/>
                  <a:pt x="1525707" y="1278876"/>
                </a:cubicBezTo>
                <a:cubicBezTo>
                  <a:pt x="1536229" y="1373417"/>
                  <a:pt x="1536229" y="1467957"/>
                  <a:pt x="1546751" y="1573002"/>
                </a:cubicBezTo>
                <a:cubicBezTo>
                  <a:pt x="1546751" y="1636030"/>
                  <a:pt x="1567795" y="1709562"/>
                  <a:pt x="1536229" y="1783093"/>
                </a:cubicBezTo>
                <a:cubicBezTo>
                  <a:pt x="1536229" y="1783093"/>
                  <a:pt x="1525707" y="1793598"/>
                  <a:pt x="1525707" y="1783093"/>
                </a:cubicBezTo>
                <a:cubicBezTo>
                  <a:pt x="1525707" y="1783093"/>
                  <a:pt x="1525707" y="1783093"/>
                  <a:pt x="1515185" y="1783093"/>
                </a:cubicBezTo>
                <a:cubicBezTo>
                  <a:pt x="1504663" y="1783093"/>
                  <a:pt x="1515185" y="1762084"/>
                  <a:pt x="1525707" y="1762084"/>
                </a:cubicBezTo>
                <a:cubicBezTo>
                  <a:pt x="1525707" y="1762084"/>
                  <a:pt x="1515185" y="1488966"/>
                  <a:pt x="1515185" y="1467957"/>
                </a:cubicBezTo>
                <a:cubicBezTo>
                  <a:pt x="1515185" y="1410182"/>
                  <a:pt x="1515185" y="1347155"/>
                  <a:pt x="1505978" y="1286754"/>
                </a:cubicBezTo>
                <a:lnTo>
                  <a:pt x="1488455" y="1216519"/>
                </a:lnTo>
                <a:lnTo>
                  <a:pt x="1432032" y="1231169"/>
                </a:lnTo>
                <a:cubicBezTo>
                  <a:pt x="1376168" y="1252803"/>
                  <a:pt x="1327591" y="1291041"/>
                  <a:pt x="1273184" y="1323241"/>
                </a:cubicBezTo>
                <a:cubicBezTo>
                  <a:pt x="1262821" y="1323241"/>
                  <a:pt x="1252458" y="1312508"/>
                  <a:pt x="1262821" y="1301774"/>
                </a:cubicBezTo>
                <a:cubicBezTo>
                  <a:pt x="1317228" y="1261524"/>
                  <a:pt x="1371634" y="1221274"/>
                  <a:pt x="1430413" y="1203665"/>
                </a:cubicBezTo>
                <a:lnTo>
                  <a:pt x="1482271" y="1195745"/>
                </a:lnTo>
                <a:lnTo>
                  <a:pt x="1441530" y="1121308"/>
                </a:lnTo>
                <a:lnTo>
                  <a:pt x="1424736" y="1104445"/>
                </a:lnTo>
                <a:lnTo>
                  <a:pt x="1366130" y="1118772"/>
                </a:lnTo>
                <a:cubicBezTo>
                  <a:pt x="1293810" y="1146253"/>
                  <a:pt x="1230405" y="1196218"/>
                  <a:pt x="1167001" y="1228196"/>
                </a:cubicBezTo>
                <a:cubicBezTo>
                  <a:pt x="1156433" y="1238855"/>
                  <a:pt x="1145866" y="1217536"/>
                  <a:pt x="1156433" y="1206877"/>
                </a:cubicBezTo>
                <a:cubicBezTo>
                  <a:pt x="1227763" y="1174900"/>
                  <a:pt x="1293149" y="1124935"/>
                  <a:pt x="1365965" y="1097454"/>
                </a:cubicBezTo>
                <a:lnTo>
                  <a:pt x="1407648" y="1087286"/>
                </a:lnTo>
                <a:lnTo>
                  <a:pt x="1378171" y="1057686"/>
                </a:lnTo>
                <a:cubicBezTo>
                  <a:pt x="1221223" y="934032"/>
                  <a:pt x="1004862" y="974245"/>
                  <a:pt x="820725" y="974245"/>
                </a:cubicBezTo>
                <a:cubicBezTo>
                  <a:pt x="726026" y="974245"/>
                  <a:pt x="589896" y="997880"/>
                  <a:pt x="509994" y="943224"/>
                </a:cubicBezTo>
                <a:lnTo>
                  <a:pt x="488968" y="922494"/>
                </a:lnTo>
                <a:lnTo>
                  <a:pt x="484002" y="929583"/>
                </a:lnTo>
                <a:cubicBezTo>
                  <a:pt x="481224" y="931555"/>
                  <a:pt x="477302" y="932870"/>
                  <a:pt x="472072" y="932870"/>
                </a:cubicBezTo>
                <a:cubicBezTo>
                  <a:pt x="419779" y="922351"/>
                  <a:pt x="346568" y="985465"/>
                  <a:pt x="315192" y="1017022"/>
                </a:cubicBezTo>
                <a:cubicBezTo>
                  <a:pt x="294275" y="1027541"/>
                  <a:pt x="273358" y="1040690"/>
                  <a:pt x="252440" y="1055154"/>
                </a:cubicBezTo>
                <a:lnTo>
                  <a:pt x="190782" y="1100373"/>
                </a:lnTo>
                <a:lnTo>
                  <a:pt x="209456" y="1133782"/>
                </a:lnTo>
                <a:lnTo>
                  <a:pt x="256924" y="1172404"/>
                </a:lnTo>
                <a:lnTo>
                  <a:pt x="400629" y="1084332"/>
                </a:lnTo>
                <a:cubicBezTo>
                  <a:pt x="449244" y="1054538"/>
                  <a:pt x="496544" y="1023448"/>
                  <a:pt x="538589" y="987177"/>
                </a:cubicBezTo>
                <a:cubicBezTo>
                  <a:pt x="549101" y="976814"/>
                  <a:pt x="559612" y="997540"/>
                  <a:pt x="549101" y="1007903"/>
                </a:cubicBezTo>
                <a:cubicBezTo>
                  <a:pt x="493917" y="1062310"/>
                  <a:pt x="420995" y="1099229"/>
                  <a:pt x="348073" y="1144892"/>
                </a:cubicBezTo>
                <a:lnTo>
                  <a:pt x="291374" y="1183769"/>
                </a:lnTo>
                <a:lnTo>
                  <a:pt x="336708" y="1194840"/>
                </a:lnTo>
                <a:lnTo>
                  <a:pt x="422310" y="1197064"/>
                </a:lnTo>
                <a:lnTo>
                  <a:pt x="423543" y="1194442"/>
                </a:lnTo>
                <a:cubicBezTo>
                  <a:pt x="528521" y="1132263"/>
                  <a:pt x="623000" y="1038994"/>
                  <a:pt x="738475" y="1007905"/>
                </a:cubicBezTo>
                <a:cubicBezTo>
                  <a:pt x="759471" y="1007905"/>
                  <a:pt x="759471" y="1028631"/>
                  <a:pt x="748973" y="1028631"/>
                </a:cubicBezTo>
                <a:cubicBezTo>
                  <a:pt x="654494" y="1051949"/>
                  <a:pt x="583634" y="1110241"/>
                  <a:pt x="509822" y="1164162"/>
                </a:cubicBezTo>
                <a:lnTo>
                  <a:pt x="459675" y="1197915"/>
                </a:lnTo>
                <a:lnTo>
                  <a:pt x="578716" y="1196153"/>
                </a:lnTo>
                <a:lnTo>
                  <a:pt x="606159" y="1196190"/>
                </a:lnTo>
                <a:lnTo>
                  <a:pt x="605827" y="1194339"/>
                </a:lnTo>
                <a:cubicBezTo>
                  <a:pt x="606156" y="1191059"/>
                  <a:pt x="607471" y="1187778"/>
                  <a:pt x="610101" y="1185154"/>
                </a:cubicBezTo>
                <a:cubicBezTo>
                  <a:pt x="683734" y="1143163"/>
                  <a:pt x="767885" y="1101172"/>
                  <a:pt x="841518" y="1059181"/>
                </a:cubicBezTo>
                <a:cubicBezTo>
                  <a:pt x="883594" y="1027688"/>
                  <a:pt x="925670" y="985697"/>
                  <a:pt x="978265" y="985697"/>
                </a:cubicBezTo>
                <a:cubicBezTo>
                  <a:pt x="999303" y="985697"/>
                  <a:pt x="999303" y="1006692"/>
                  <a:pt x="978265" y="1006692"/>
                </a:cubicBezTo>
                <a:cubicBezTo>
                  <a:pt x="925670" y="1006692"/>
                  <a:pt x="830999" y="1080176"/>
                  <a:pt x="778404" y="1111670"/>
                </a:cubicBezTo>
                <a:lnTo>
                  <a:pt x="637182" y="1196232"/>
                </a:lnTo>
                <a:lnTo>
                  <a:pt x="700707" y="1196317"/>
                </a:lnTo>
                <a:cubicBezTo>
                  <a:pt x="741151" y="1197466"/>
                  <a:pt x="781267" y="1200092"/>
                  <a:pt x="820725" y="1205344"/>
                </a:cubicBezTo>
                <a:cubicBezTo>
                  <a:pt x="936468" y="1215849"/>
                  <a:pt x="1104822" y="1226353"/>
                  <a:pt x="1157432" y="1331399"/>
                </a:cubicBezTo>
                <a:cubicBezTo>
                  <a:pt x="1231087" y="1467957"/>
                  <a:pt x="1199521" y="1657039"/>
                  <a:pt x="1199521" y="1804102"/>
                </a:cubicBezTo>
                <a:cubicBezTo>
                  <a:pt x="1199521" y="1825111"/>
                  <a:pt x="1178477" y="1825111"/>
                  <a:pt x="1178477" y="1804102"/>
                </a:cubicBezTo>
                <a:cubicBezTo>
                  <a:pt x="1178477" y="1678048"/>
                  <a:pt x="1188999" y="1530984"/>
                  <a:pt x="1157432" y="1404930"/>
                </a:cubicBezTo>
                <a:cubicBezTo>
                  <a:pt x="1146910" y="1331399"/>
                  <a:pt x="1104822" y="1278876"/>
                  <a:pt x="1031167" y="1268371"/>
                </a:cubicBezTo>
                <a:cubicBezTo>
                  <a:pt x="978556" y="1257867"/>
                  <a:pt x="925946" y="1247362"/>
                  <a:pt x="873335" y="1236858"/>
                </a:cubicBezTo>
                <a:cubicBezTo>
                  <a:pt x="757592" y="1215849"/>
                  <a:pt x="631327" y="1215849"/>
                  <a:pt x="505061" y="1215849"/>
                </a:cubicBezTo>
                <a:cubicBezTo>
                  <a:pt x="441929" y="1215849"/>
                  <a:pt x="357752" y="1226353"/>
                  <a:pt x="294619" y="1215849"/>
                </a:cubicBezTo>
                <a:cubicBezTo>
                  <a:pt x="136787" y="1173831"/>
                  <a:pt x="126265" y="963740"/>
                  <a:pt x="126265" y="827182"/>
                </a:cubicBezTo>
                <a:cubicBezTo>
                  <a:pt x="126265" y="753650"/>
                  <a:pt x="136787" y="669614"/>
                  <a:pt x="136787" y="596082"/>
                </a:cubicBezTo>
                <a:cubicBezTo>
                  <a:pt x="136787" y="512046"/>
                  <a:pt x="136787" y="407001"/>
                  <a:pt x="10522" y="438515"/>
                </a:cubicBezTo>
                <a:cubicBezTo>
                  <a:pt x="10522" y="438515"/>
                  <a:pt x="0" y="438515"/>
                  <a:pt x="0" y="428010"/>
                </a:cubicBezTo>
                <a:cubicBezTo>
                  <a:pt x="0" y="364983"/>
                  <a:pt x="42088" y="301956"/>
                  <a:pt x="73655" y="249433"/>
                </a:cubicBezTo>
                <a:cubicBezTo>
                  <a:pt x="115743" y="196911"/>
                  <a:pt x="136787" y="133884"/>
                  <a:pt x="178876" y="81361"/>
                </a:cubicBezTo>
                <a:cubicBezTo>
                  <a:pt x="205181" y="28838"/>
                  <a:pt x="252037" y="-7271"/>
                  <a:pt x="296325" y="124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>
            <a:spLocks/>
          </p:cNvSpPr>
          <p:nvPr/>
        </p:nvSpPr>
        <p:spPr bwMode="auto">
          <a:xfrm>
            <a:off x="1039850" y="2834854"/>
            <a:ext cx="757648" cy="950421"/>
          </a:xfrm>
          <a:custGeom>
            <a:avLst/>
            <a:gdLst>
              <a:gd name="connsiteX0" fmla="*/ 272236 w 1558780"/>
              <a:gd name="connsiteY0" fmla="*/ 1707784 h 1954787"/>
              <a:gd name="connsiteX1" fmla="*/ 293477 w 1558780"/>
              <a:gd name="connsiteY1" fmla="*/ 1728881 h 1954787"/>
              <a:gd name="connsiteX2" fmla="*/ 81064 w 1558780"/>
              <a:gd name="connsiteY2" fmla="*/ 1866007 h 1954787"/>
              <a:gd name="connsiteX3" fmla="*/ 70443 w 1558780"/>
              <a:gd name="connsiteY3" fmla="*/ 1855459 h 1954787"/>
              <a:gd name="connsiteX4" fmla="*/ 272236 w 1558780"/>
              <a:gd name="connsiteY4" fmla="*/ 1707784 h 1954787"/>
              <a:gd name="connsiteX5" fmla="*/ 299551 w 1558780"/>
              <a:gd name="connsiteY5" fmla="*/ 1600147 h 1954787"/>
              <a:gd name="connsiteX6" fmla="*/ 302499 w 1558780"/>
              <a:gd name="connsiteY6" fmla="*/ 1623660 h 1954787"/>
              <a:gd name="connsiteX7" fmla="*/ 82385 w 1558780"/>
              <a:gd name="connsiteY7" fmla="*/ 1759512 h 1954787"/>
              <a:gd name="connsiteX8" fmla="*/ 71903 w 1558780"/>
              <a:gd name="connsiteY8" fmla="*/ 1738612 h 1954787"/>
              <a:gd name="connsiteX9" fmla="*/ 292017 w 1558780"/>
              <a:gd name="connsiteY9" fmla="*/ 1602759 h 1954787"/>
              <a:gd name="connsiteX10" fmla="*/ 299551 w 1558780"/>
              <a:gd name="connsiteY10" fmla="*/ 1600147 h 1954787"/>
              <a:gd name="connsiteX11" fmla="*/ 298642 w 1558780"/>
              <a:gd name="connsiteY11" fmla="*/ 1493628 h 1954787"/>
              <a:gd name="connsiteX12" fmla="*/ 292125 w 1558780"/>
              <a:gd name="connsiteY12" fmla="*/ 1506814 h 1954787"/>
              <a:gd name="connsiteX13" fmla="*/ 94003 w 1558780"/>
              <a:gd name="connsiteY13" fmla="*/ 1643940 h 1954787"/>
              <a:gd name="connsiteX14" fmla="*/ 83575 w 1558780"/>
              <a:gd name="connsiteY14" fmla="*/ 1622844 h 1954787"/>
              <a:gd name="connsiteX15" fmla="*/ 281697 w 1558780"/>
              <a:gd name="connsiteY15" fmla="*/ 1496265 h 1954787"/>
              <a:gd name="connsiteX16" fmla="*/ 298642 w 1558780"/>
              <a:gd name="connsiteY16" fmla="*/ 1493628 h 1954787"/>
              <a:gd name="connsiteX17" fmla="*/ 1406624 w 1558780"/>
              <a:gd name="connsiteY17" fmla="*/ 1068231 h 1954787"/>
              <a:gd name="connsiteX18" fmla="*/ 1417192 w 1558780"/>
              <a:gd name="connsiteY18" fmla="*/ 1088957 h 1954787"/>
              <a:gd name="connsiteX19" fmla="*/ 1142440 w 1558780"/>
              <a:gd name="connsiteY19" fmla="*/ 1244404 h 1954787"/>
              <a:gd name="connsiteX20" fmla="*/ 1131873 w 1558780"/>
              <a:gd name="connsiteY20" fmla="*/ 1223678 h 1954787"/>
              <a:gd name="connsiteX21" fmla="*/ 1406624 w 1558780"/>
              <a:gd name="connsiteY21" fmla="*/ 1068231 h 1954787"/>
              <a:gd name="connsiteX22" fmla="*/ 376449 w 1558780"/>
              <a:gd name="connsiteY22" fmla="*/ 1054906 h 1954787"/>
              <a:gd name="connsiteX23" fmla="*/ 386908 w 1558780"/>
              <a:gd name="connsiteY23" fmla="*/ 1075944 h 1954787"/>
              <a:gd name="connsiteX24" fmla="*/ 94065 w 1558780"/>
              <a:gd name="connsiteY24" fmla="*/ 1244249 h 1954787"/>
              <a:gd name="connsiteX25" fmla="*/ 83606 w 1558780"/>
              <a:gd name="connsiteY25" fmla="*/ 1223211 h 1954787"/>
              <a:gd name="connsiteX26" fmla="*/ 376449 w 1558780"/>
              <a:gd name="connsiteY26" fmla="*/ 1054906 h 1954787"/>
              <a:gd name="connsiteX27" fmla="*/ 779022 w 1558780"/>
              <a:gd name="connsiteY27" fmla="*/ 1053916 h 1954787"/>
              <a:gd name="connsiteX28" fmla="*/ 776067 w 1558780"/>
              <a:gd name="connsiteY28" fmla="*/ 1077595 h 1954787"/>
              <a:gd name="connsiteX29" fmla="*/ 71958 w 1558780"/>
              <a:gd name="connsiteY29" fmla="*/ 1519606 h 1954787"/>
              <a:gd name="connsiteX30" fmla="*/ 61449 w 1558780"/>
              <a:gd name="connsiteY30" fmla="*/ 1498558 h 1954787"/>
              <a:gd name="connsiteX31" fmla="*/ 765558 w 1558780"/>
              <a:gd name="connsiteY31" fmla="*/ 1056547 h 1954787"/>
              <a:gd name="connsiteX32" fmla="*/ 779022 w 1558780"/>
              <a:gd name="connsiteY32" fmla="*/ 1053916 h 1954787"/>
              <a:gd name="connsiteX33" fmla="*/ 598469 w 1558780"/>
              <a:gd name="connsiteY33" fmla="*/ 1046023 h 1954787"/>
              <a:gd name="connsiteX34" fmla="*/ 608950 w 1558780"/>
              <a:gd name="connsiteY34" fmla="*/ 1067078 h 1954787"/>
              <a:gd name="connsiteX35" fmla="*/ 116317 w 1558780"/>
              <a:gd name="connsiteY35" fmla="*/ 1319742 h 1954787"/>
              <a:gd name="connsiteX36" fmla="*/ 105835 w 1558780"/>
              <a:gd name="connsiteY36" fmla="*/ 1298686 h 1954787"/>
              <a:gd name="connsiteX37" fmla="*/ 598469 w 1558780"/>
              <a:gd name="connsiteY37" fmla="*/ 1046023 h 1954787"/>
              <a:gd name="connsiteX38" fmla="*/ 1423165 w 1558780"/>
              <a:gd name="connsiteY38" fmla="*/ 454387 h 1954787"/>
              <a:gd name="connsiteX39" fmla="*/ 1426123 w 1558780"/>
              <a:gd name="connsiteY39" fmla="*/ 478217 h 1954787"/>
              <a:gd name="connsiteX40" fmla="*/ 1268337 w 1558780"/>
              <a:gd name="connsiteY40" fmla="*/ 584127 h 1954787"/>
              <a:gd name="connsiteX41" fmla="*/ 1257818 w 1558780"/>
              <a:gd name="connsiteY41" fmla="*/ 562945 h 1954787"/>
              <a:gd name="connsiteX42" fmla="*/ 1415604 w 1558780"/>
              <a:gd name="connsiteY42" fmla="*/ 457035 h 1954787"/>
              <a:gd name="connsiteX43" fmla="*/ 1423165 w 1558780"/>
              <a:gd name="connsiteY43" fmla="*/ 454387 h 1954787"/>
              <a:gd name="connsiteX44" fmla="*/ 1369917 w 1558780"/>
              <a:gd name="connsiteY44" fmla="*/ 245611 h 1954787"/>
              <a:gd name="connsiteX45" fmla="*/ 1372865 w 1558780"/>
              <a:gd name="connsiteY45" fmla="*/ 269345 h 1954787"/>
              <a:gd name="connsiteX46" fmla="*/ 1142269 w 1558780"/>
              <a:gd name="connsiteY46" fmla="*/ 395923 h 1954787"/>
              <a:gd name="connsiteX47" fmla="*/ 1131787 w 1558780"/>
              <a:gd name="connsiteY47" fmla="*/ 374827 h 1954787"/>
              <a:gd name="connsiteX48" fmla="*/ 1362383 w 1558780"/>
              <a:gd name="connsiteY48" fmla="*/ 248248 h 1954787"/>
              <a:gd name="connsiteX49" fmla="*/ 1369917 w 1558780"/>
              <a:gd name="connsiteY49" fmla="*/ 245611 h 1954787"/>
              <a:gd name="connsiteX50" fmla="*/ 1267705 w 1558780"/>
              <a:gd name="connsiteY50" fmla="*/ 170233 h 1954787"/>
              <a:gd name="connsiteX51" fmla="*/ 1270666 w 1558780"/>
              <a:gd name="connsiteY51" fmla="*/ 194334 h 1954787"/>
              <a:gd name="connsiteX52" fmla="*/ 1018002 w 1558780"/>
              <a:gd name="connsiteY52" fmla="*/ 333584 h 1954787"/>
              <a:gd name="connsiteX53" fmla="*/ 1007474 w 1558780"/>
              <a:gd name="connsiteY53" fmla="*/ 322872 h 1954787"/>
              <a:gd name="connsiteX54" fmla="*/ 1260138 w 1558780"/>
              <a:gd name="connsiteY54" fmla="*/ 172911 h 1954787"/>
              <a:gd name="connsiteX55" fmla="*/ 1267705 w 1558780"/>
              <a:gd name="connsiteY55" fmla="*/ 170233 h 1954787"/>
              <a:gd name="connsiteX56" fmla="*/ 1174339 w 1558780"/>
              <a:gd name="connsiteY56" fmla="*/ 131108 h 1954787"/>
              <a:gd name="connsiteX57" fmla="*/ 1195239 w 1558780"/>
              <a:gd name="connsiteY57" fmla="*/ 151835 h 1954787"/>
              <a:gd name="connsiteX58" fmla="*/ 1059386 w 1558780"/>
              <a:gd name="connsiteY58" fmla="*/ 214014 h 1954787"/>
              <a:gd name="connsiteX59" fmla="*/ 1048936 w 1558780"/>
              <a:gd name="connsiteY59" fmla="*/ 193287 h 1954787"/>
              <a:gd name="connsiteX60" fmla="*/ 1174339 w 1558780"/>
              <a:gd name="connsiteY60" fmla="*/ 131108 h 1954787"/>
              <a:gd name="connsiteX61" fmla="*/ 1141766 w 1558780"/>
              <a:gd name="connsiteY61" fmla="*/ 445 h 1954787"/>
              <a:gd name="connsiteX62" fmla="*/ 1247869 w 1558780"/>
              <a:gd name="connsiteY62" fmla="*/ 49191 h 1954787"/>
              <a:gd name="connsiteX63" fmla="*/ 1394579 w 1558780"/>
              <a:gd name="connsiteY63" fmla="*/ 175240 h 1954787"/>
              <a:gd name="connsiteX64" fmla="*/ 1488892 w 1558780"/>
              <a:gd name="connsiteY64" fmla="*/ 259273 h 1954787"/>
              <a:gd name="connsiteX65" fmla="*/ 1551767 w 1558780"/>
              <a:gd name="connsiteY65" fmla="*/ 395827 h 1954787"/>
              <a:gd name="connsiteX66" fmla="*/ 1467933 w 1558780"/>
              <a:gd name="connsiteY66" fmla="*/ 490364 h 1954787"/>
              <a:gd name="connsiteX67" fmla="*/ 1461232 w 1558780"/>
              <a:gd name="connsiteY67" fmla="*/ 544105 h 1954787"/>
              <a:gd name="connsiteX68" fmla="*/ 1467728 w 1558780"/>
              <a:gd name="connsiteY68" fmla="*/ 546452 h 1954787"/>
              <a:gd name="connsiteX69" fmla="*/ 1470393 w 1558780"/>
              <a:gd name="connsiteY69" fmla="*/ 561283 h 1954787"/>
              <a:gd name="connsiteX70" fmla="*/ 1458658 w 1558780"/>
              <a:gd name="connsiteY70" fmla="*/ 569870 h 1954787"/>
              <a:gd name="connsiteX71" fmla="*/ 1457454 w 1558780"/>
              <a:gd name="connsiteY71" fmla="*/ 637422 h 1954787"/>
              <a:gd name="connsiteX72" fmla="*/ 1467933 w 1558780"/>
              <a:gd name="connsiteY72" fmla="*/ 984058 h 1954787"/>
              <a:gd name="connsiteX73" fmla="*/ 1426016 w 1558780"/>
              <a:gd name="connsiteY73" fmla="*/ 1225653 h 1954787"/>
              <a:gd name="connsiteX74" fmla="*/ 1059242 w 1558780"/>
              <a:gd name="connsiteY74" fmla="*/ 1299182 h 1954787"/>
              <a:gd name="connsiteX75" fmla="*/ 482883 w 1558780"/>
              <a:gd name="connsiteY75" fmla="*/ 1372710 h 1954787"/>
              <a:gd name="connsiteX76" fmla="*/ 346653 w 1558780"/>
              <a:gd name="connsiteY76" fmla="*/ 1719346 h 1954787"/>
              <a:gd name="connsiteX77" fmla="*/ 346653 w 1558780"/>
              <a:gd name="connsiteY77" fmla="*/ 1939933 h 1954787"/>
              <a:gd name="connsiteX78" fmla="*/ 325694 w 1558780"/>
              <a:gd name="connsiteY78" fmla="*/ 1950437 h 1954787"/>
              <a:gd name="connsiteX79" fmla="*/ 308011 w 1558780"/>
              <a:gd name="connsiteY79" fmla="*/ 1886920 h 1954787"/>
              <a:gd name="connsiteX80" fmla="*/ 309884 w 1558780"/>
              <a:gd name="connsiteY80" fmla="*/ 1816044 h 1954787"/>
              <a:gd name="connsiteX81" fmla="*/ 217727 w 1558780"/>
              <a:gd name="connsiteY81" fmla="*/ 1873159 h 1954787"/>
              <a:gd name="connsiteX82" fmla="*/ 93988 w 1558780"/>
              <a:gd name="connsiteY82" fmla="*/ 1937166 h 1954787"/>
              <a:gd name="connsiteX83" fmla="*/ 83568 w 1558780"/>
              <a:gd name="connsiteY83" fmla="*/ 1916266 h 1954787"/>
              <a:gd name="connsiteX84" fmla="*/ 312810 w 1558780"/>
              <a:gd name="connsiteY84" fmla="*/ 1780413 h 1954787"/>
              <a:gd name="connsiteX85" fmla="*/ 314148 w 1558780"/>
              <a:gd name="connsiteY85" fmla="*/ 1780155 h 1954787"/>
              <a:gd name="connsiteX86" fmla="*/ 319800 w 1558780"/>
              <a:gd name="connsiteY86" fmla="*/ 1736251 h 1954787"/>
              <a:gd name="connsiteX87" fmla="*/ 325694 w 1558780"/>
              <a:gd name="connsiteY87" fmla="*/ 1666826 h 1954787"/>
              <a:gd name="connsiteX88" fmla="*/ 451445 w 1558780"/>
              <a:gd name="connsiteY88" fmla="*/ 1351702 h 1954787"/>
              <a:gd name="connsiteX89" fmla="*/ 550998 w 1558780"/>
              <a:gd name="connsiteY89" fmla="*/ 1326755 h 1954787"/>
              <a:gd name="connsiteX90" fmla="*/ 586632 w 1558780"/>
              <a:gd name="connsiteY90" fmla="*/ 1320645 h 1954787"/>
              <a:gd name="connsiteX91" fmla="*/ 582919 w 1558780"/>
              <a:gd name="connsiteY91" fmla="*/ 1317169 h 1954787"/>
              <a:gd name="connsiteX92" fmla="*/ 585553 w 1558780"/>
              <a:gd name="connsiteY92" fmla="*/ 1298826 h 1954787"/>
              <a:gd name="connsiteX93" fmla="*/ 1006964 w 1558780"/>
              <a:gd name="connsiteY93" fmla="*/ 1068231 h 1954787"/>
              <a:gd name="connsiteX94" fmla="*/ 1017499 w 1558780"/>
              <a:gd name="connsiteY94" fmla="*/ 1089194 h 1954787"/>
              <a:gd name="connsiteX95" fmla="*/ 806794 w 1558780"/>
              <a:gd name="connsiteY95" fmla="*/ 1204492 h 1954787"/>
              <a:gd name="connsiteX96" fmla="*/ 598127 w 1558780"/>
              <a:gd name="connsiteY96" fmla="*/ 1318674 h 1954787"/>
              <a:gd name="connsiteX97" fmla="*/ 650551 w 1558780"/>
              <a:gd name="connsiteY97" fmla="*/ 1309686 h 1954787"/>
              <a:gd name="connsiteX98" fmla="*/ 765823 w 1558780"/>
              <a:gd name="connsiteY98" fmla="*/ 1286051 h 1954787"/>
              <a:gd name="connsiteX99" fmla="*/ 858917 w 1558780"/>
              <a:gd name="connsiteY99" fmla="*/ 1279689 h 1954787"/>
              <a:gd name="connsiteX100" fmla="*/ 858228 w 1558780"/>
              <a:gd name="connsiteY100" fmla="*/ 1279346 h 1954787"/>
              <a:gd name="connsiteX101" fmla="*/ 860844 w 1558780"/>
              <a:gd name="connsiteY101" fmla="*/ 1265018 h 1954787"/>
              <a:gd name="connsiteX102" fmla="*/ 1111928 w 1558780"/>
              <a:gd name="connsiteY102" fmla="*/ 1129556 h 1954787"/>
              <a:gd name="connsiteX103" fmla="*/ 1300241 w 1558780"/>
              <a:gd name="connsiteY103" fmla="*/ 1014935 h 1954787"/>
              <a:gd name="connsiteX104" fmla="*/ 1310702 w 1558780"/>
              <a:gd name="connsiteY104" fmla="*/ 1035775 h 1954787"/>
              <a:gd name="connsiteX105" fmla="*/ 1091004 w 1558780"/>
              <a:gd name="connsiteY105" fmla="*/ 1160817 h 1954787"/>
              <a:gd name="connsiteX106" fmla="*/ 884652 w 1558780"/>
              <a:gd name="connsiteY106" fmla="*/ 1278262 h 1954787"/>
              <a:gd name="connsiteX107" fmla="*/ 1039594 w 1558780"/>
              <a:gd name="connsiteY107" fmla="*/ 1282112 h 1954787"/>
              <a:gd name="connsiteX108" fmla="*/ 1205952 w 1558780"/>
              <a:gd name="connsiteY108" fmla="*/ 1278173 h 1954787"/>
              <a:gd name="connsiteX109" fmla="*/ 1436496 w 1558780"/>
              <a:gd name="connsiteY109" fmla="*/ 1141620 h 1954787"/>
              <a:gd name="connsiteX110" fmla="*/ 1449595 w 1558780"/>
              <a:gd name="connsiteY110" fmla="*/ 963050 h 1954787"/>
              <a:gd name="connsiteX111" fmla="*/ 1447720 w 1558780"/>
              <a:gd name="connsiteY111" fmla="*/ 835294 h 1954787"/>
              <a:gd name="connsiteX112" fmla="*/ 1399347 w 1558780"/>
              <a:gd name="connsiteY112" fmla="*/ 876805 h 1954787"/>
              <a:gd name="connsiteX113" fmla="*/ 1217646 w 1558780"/>
              <a:gd name="connsiteY113" fmla="*/ 1004498 h 1954787"/>
              <a:gd name="connsiteX114" fmla="*/ 1207226 w 1558780"/>
              <a:gd name="connsiteY114" fmla="*/ 983624 h 1954787"/>
              <a:gd name="connsiteX115" fmla="*/ 1446889 w 1558780"/>
              <a:gd name="connsiteY115" fmla="*/ 816628 h 1954787"/>
              <a:gd name="connsiteX116" fmla="*/ 1447445 w 1558780"/>
              <a:gd name="connsiteY116" fmla="*/ 816517 h 1954787"/>
              <a:gd name="connsiteX117" fmla="*/ 1446975 w 1558780"/>
              <a:gd name="connsiteY117" fmla="*/ 784480 h 1954787"/>
              <a:gd name="connsiteX118" fmla="*/ 1439528 w 1558780"/>
              <a:gd name="connsiteY118" fmla="*/ 698222 h 1954787"/>
              <a:gd name="connsiteX119" fmla="*/ 1439445 w 1558780"/>
              <a:gd name="connsiteY119" fmla="*/ 698332 h 1954787"/>
              <a:gd name="connsiteX120" fmla="*/ 1271140 w 1558780"/>
              <a:gd name="connsiteY120" fmla="*/ 813491 h 1954787"/>
              <a:gd name="connsiteX121" fmla="*/ 1260621 w 1558780"/>
              <a:gd name="connsiteY121" fmla="*/ 803022 h 1954787"/>
              <a:gd name="connsiteX122" fmla="*/ 1387836 w 1558780"/>
              <a:gd name="connsiteY122" fmla="*/ 704385 h 1954787"/>
              <a:gd name="connsiteX123" fmla="*/ 1437804 w 1558780"/>
              <a:gd name="connsiteY123" fmla="*/ 678253 h 1954787"/>
              <a:gd name="connsiteX124" fmla="*/ 1435186 w 1558780"/>
              <a:gd name="connsiteY124" fmla="*/ 647926 h 1954787"/>
              <a:gd name="connsiteX125" fmla="*/ 1436483 w 1558780"/>
              <a:gd name="connsiteY125" fmla="*/ 586095 h 1954787"/>
              <a:gd name="connsiteX126" fmla="*/ 1383787 w 1558780"/>
              <a:gd name="connsiteY126" fmla="*/ 624652 h 1954787"/>
              <a:gd name="connsiteX127" fmla="*/ 1289187 w 1558780"/>
              <a:gd name="connsiteY127" fmla="*/ 679930 h 1954787"/>
              <a:gd name="connsiteX128" fmla="*/ 1278527 w 1558780"/>
              <a:gd name="connsiteY128" fmla="*/ 658358 h 1954787"/>
              <a:gd name="connsiteX129" fmla="*/ 1363801 w 1558780"/>
              <a:gd name="connsiteY129" fmla="*/ 607124 h 1954787"/>
              <a:gd name="connsiteX130" fmla="*/ 1441653 w 1558780"/>
              <a:gd name="connsiteY130" fmla="*/ 545578 h 1954787"/>
              <a:gd name="connsiteX131" fmla="*/ 1446975 w 1558780"/>
              <a:gd name="connsiteY131" fmla="*/ 511372 h 1954787"/>
              <a:gd name="connsiteX132" fmla="*/ 1467933 w 1558780"/>
              <a:gd name="connsiteY132" fmla="*/ 427339 h 1954787"/>
              <a:gd name="connsiteX133" fmla="*/ 1509850 w 1558780"/>
              <a:gd name="connsiteY133" fmla="*/ 332802 h 1954787"/>
              <a:gd name="connsiteX134" fmla="*/ 1258348 w 1558780"/>
              <a:gd name="connsiteY134" fmla="*/ 80703 h 1954787"/>
              <a:gd name="connsiteX135" fmla="*/ 1101159 w 1558780"/>
              <a:gd name="connsiteY135" fmla="*/ 49191 h 1954787"/>
              <a:gd name="connsiteX136" fmla="*/ 1059242 w 1558780"/>
              <a:gd name="connsiteY136" fmla="*/ 112215 h 1954787"/>
              <a:gd name="connsiteX137" fmla="*/ 996367 w 1558780"/>
              <a:gd name="connsiteY137" fmla="*/ 248769 h 1954787"/>
              <a:gd name="connsiteX138" fmla="*/ 1017325 w 1558780"/>
              <a:gd name="connsiteY138" fmla="*/ 416835 h 1954787"/>
              <a:gd name="connsiteX139" fmla="*/ 1132597 w 1558780"/>
              <a:gd name="connsiteY139" fmla="*/ 437843 h 1954787"/>
              <a:gd name="connsiteX140" fmla="*/ 1186303 w 1558780"/>
              <a:gd name="connsiteY140" fmla="*/ 478547 h 1954787"/>
              <a:gd name="connsiteX141" fmla="*/ 1187708 w 1558780"/>
              <a:gd name="connsiteY141" fmla="*/ 480952 h 1954787"/>
              <a:gd name="connsiteX142" fmla="*/ 1195539 w 1558780"/>
              <a:gd name="connsiteY142" fmla="*/ 478520 h 1954787"/>
              <a:gd name="connsiteX143" fmla="*/ 1446792 w 1558780"/>
              <a:gd name="connsiteY143" fmla="*/ 319371 h 1954787"/>
              <a:gd name="connsiteX144" fmla="*/ 1457261 w 1558780"/>
              <a:gd name="connsiteY144" fmla="*/ 329981 h 1954787"/>
              <a:gd name="connsiteX145" fmla="*/ 1206008 w 1558780"/>
              <a:gd name="connsiteY145" fmla="*/ 489130 h 1954787"/>
              <a:gd name="connsiteX146" fmla="*/ 1193963 w 1558780"/>
              <a:gd name="connsiteY146" fmla="*/ 491661 h 1954787"/>
              <a:gd name="connsiteX147" fmla="*/ 1204806 w 1558780"/>
              <a:gd name="connsiteY147" fmla="*/ 510223 h 1954787"/>
              <a:gd name="connsiteX148" fmla="*/ 1216431 w 1558780"/>
              <a:gd name="connsiteY148" fmla="*/ 542885 h 1954787"/>
              <a:gd name="connsiteX149" fmla="*/ 1195473 w 1558780"/>
              <a:gd name="connsiteY149" fmla="*/ 952545 h 1954787"/>
              <a:gd name="connsiteX150" fmla="*/ 797261 w 1558780"/>
              <a:gd name="connsiteY150" fmla="*/ 1026074 h 1954787"/>
              <a:gd name="connsiteX151" fmla="*/ 367611 w 1558780"/>
              <a:gd name="connsiteY151" fmla="*/ 1005066 h 1954787"/>
              <a:gd name="connsiteX152" fmla="*/ 97116 w 1558780"/>
              <a:gd name="connsiteY152" fmla="*/ 1092525 h 1954787"/>
              <a:gd name="connsiteX153" fmla="*/ 93312 w 1558780"/>
              <a:gd name="connsiteY153" fmla="*/ 1098929 h 1954787"/>
              <a:gd name="connsiteX154" fmla="*/ 150871 w 1558780"/>
              <a:gd name="connsiteY154" fmla="*/ 1074995 h 1954787"/>
              <a:gd name="connsiteX155" fmla="*/ 229764 w 1558780"/>
              <a:gd name="connsiteY155" fmla="*/ 1034316 h 1954787"/>
              <a:gd name="connsiteX156" fmla="*/ 240283 w 1558780"/>
              <a:gd name="connsiteY156" fmla="*/ 1044814 h 1954787"/>
              <a:gd name="connsiteX157" fmla="*/ 82497 w 1558780"/>
              <a:gd name="connsiteY157" fmla="*/ 1128795 h 1954787"/>
              <a:gd name="connsiteX158" fmla="*/ 74160 w 1558780"/>
              <a:gd name="connsiteY158" fmla="*/ 1131216 h 1954787"/>
              <a:gd name="connsiteX159" fmla="*/ 45313 w 1558780"/>
              <a:gd name="connsiteY159" fmla="*/ 1219600 h 1954787"/>
              <a:gd name="connsiteX160" fmla="*/ 32275 w 1558780"/>
              <a:gd name="connsiteY160" fmla="*/ 1876908 h 1954787"/>
              <a:gd name="connsiteX161" fmla="*/ 11317 w 1558780"/>
              <a:gd name="connsiteY161" fmla="*/ 1876908 h 1954787"/>
              <a:gd name="connsiteX162" fmla="*/ 21796 w 1558780"/>
              <a:gd name="connsiteY162" fmla="*/ 1215149 h 1954787"/>
              <a:gd name="connsiteX163" fmla="*/ 241860 w 1558780"/>
              <a:gd name="connsiteY163" fmla="*/ 984058 h 1954787"/>
              <a:gd name="connsiteX164" fmla="*/ 912532 w 1558780"/>
              <a:gd name="connsiteY164" fmla="*/ 1005066 h 1954787"/>
              <a:gd name="connsiteX165" fmla="*/ 1143076 w 1558780"/>
              <a:gd name="connsiteY165" fmla="*/ 973554 h 1954787"/>
              <a:gd name="connsiteX166" fmla="*/ 1216431 w 1558780"/>
              <a:gd name="connsiteY166" fmla="*/ 742463 h 1954787"/>
              <a:gd name="connsiteX167" fmla="*/ 1111639 w 1558780"/>
              <a:gd name="connsiteY167" fmla="*/ 448348 h 1954787"/>
              <a:gd name="connsiteX168" fmla="*/ 954449 w 1558780"/>
              <a:gd name="connsiteY168" fmla="*/ 395827 h 1954787"/>
              <a:gd name="connsiteX169" fmla="*/ 985887 w 1558780"/>
              <a:gd name="connsiteY169" fmla="*/ 227761 h 1954787"/>
              <a:gd name="connsiteX170" fmla="*/ 1101159 w 1558780"/>
              <a:gd name="connsiteY170" fmla="*/ 17678 h 1954787"/>
              <a:gd name="connsiteX171" fmla="*/ 1141766 w 1558780"/>
              <a:gd name="connsiteY171" fmla="*/ 445 h 195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558780" h="1954787">
                <a:moveTo>
                  <a:pt x="272236" y="1707784"/>
                </a:moveTo>
                <a:cubicBezTo>
                  <a:pt x="282856" y="1707784"/>
                  <a:pt x="304098" y="1718332"/>
                  <a:pt x="293477" y="1728881"/>
                </a:cubicBezTo>
                <a:cubicBezTo>
                  <a:pt x="229753" y="1781622"/>
                  <a:pt x="155409" y="1823814"/>
                  <a:pt x="81064" y="1866007"/>
                </a:cubicBezTo>
                <a:cubicBezTo>
                  <a:pt x="70443" y="1876555"/>
                  <a:pt x="59823" y="1855459"/>
                  <a:pt x="70443" y="1855459"/>
                </a:cubicBezTo>
                <a:cubicBezTo>
                  <a:pt x="144788" y="1802718"/>
                  <a:pt x="208512" y="1760525"/>
                  <a:pt x="272236" y="1707784"/>
                </a:cubicBezTo>
                <a:close/>
                <a:moveTo>
                  <a:pt x="299551" y="1600147"/>
                </a:moveTo>
                <a:cubicBezTo>
                  <a:pt x="306430" y="1602106"/>
                  <a:pt x="310360" y="1615822"/>
                  <a:pt x="302499" y="1623660"/>
                </a:cubicBezTo>
                <a:cubicBezTo>
                  <a:pt x="229128" y="1665460"/>
                  <a:pt x="155756" y="1717711"/>
                  <a:pt x="82385" y="1759512"/>
                </a:cubicBezTo>
                <a:cubicBezTo>
                  <a:pt x="71903" y="1769962"/>
                  <a:pt x="50940" y="1749062"/>
                  <a:pt x="71903" y="1738612"/>
                </a:cubicBezTo>
                <a:cubicBezTo>
                  <a:pt x="145275" y="1696811"/>
                  <a:pt x="218646" y="1644560"/>
                  <a:pt x="292017" y="1602759"/>
                </a:cubicBezTo>
                <a:cubicBezTo>
                  <a:pt x="294638" y="1600147"/>
                  <a:pt x="297258" y="1599494"/>
                  <a:pt x="299551" y="1600147"/>
                </a:cubicBezTo>
                <a:close/>
                <a:moveTo>
                  <a:pt x="298642" y="1493628"/>
                </a:moveTo>
                <a:cubicBezTo>
                  <a:pt x="302552" y="1496265"/>
                  <a:pt x="302552" y="1501539"/>
                  <a:pt x="292125" y="1506814"/>
                </a:cubicBezTo>
                <a:cubicBezTo>
                  <a:pt x="229560" y="1559554"/>
                  <a:pt x="166995" y="1601747"/>
                  <a:pt x="94003" y="1643940"/>
                </a:cubicBezTo>
                <a:cubicBezTo>
                  <a:pt x="83575" y="1654488"/>
                  <a:pt x="73148" y="1633392"/>
                  <a:pt x="83575" y="1622844"/>
                </a:cubicBezTo>
                <a:cubicBezTo>
                  <a:pt x="156568" y="1580651"/>
                  <a:pt x="219132" y="1538458"/>
                  <a:pt x="281697" y="1496265"/>
                </a:cubicBezTo>
                <a:cubicBezTo>
                  <a:pt x="286911" y="1490991"/>
                  <a:pt x="294732" y="1490991"/>
                  <a:pt x="298642" y="1493628"/>
                </a:cubicBezTo>
                <a:close/>
                <a:moveTo>
                  <a:pt x="1406624" y="1068231"/>
                </a:moveTo>
                <a:cubicBezTo>
                  <a:pt x="1417192" y="1068231"/>
                  <a:pt x="1427759" y="1088957"/>
                  <a:pt x="1417192" y="1088957"/>
                </a:cubicBezTo>
                <a:cubicBezTo>
                  <a:pt x="1322085" y="1140773"/>
                  <a:pt x="1237546" y="1192588"/>
                  <a:pt x="1142440" y="1244404"/>
                </a:cubicBezTo>
                <a:cubicBezTo>
                  <a:pt x="1131873" y="1254767"/>
                  <a:pt x="1121305" y="1234041"/>
                  <a:pt x="1131873" y="1223678"/>
                </a:cubicBezTo>
                <a:cubicBezTo>
                  <a:pt x="1226979" y="1171862"/>
                  <a:pt x="1311518" y="1130410"/>
                  <a:pt x="1406624" y="1068231"/>
                </a:cubicBezTo>
                <a:close/>
                <a:moveTo>
                  <a:pt x="376449" y="1054906"/>
                </a:moveTo>
                <a:cubicBezTo>
                  <a:pt x="386908" y="1054906"/>
                  <a:pt x="397367" y="1075944"/>
                  <a:pt x="386908" y="1075944"/>
                </a:cubicBezTo>
                <a:cubicBezTo>
                  <a:pt x="282321" y="1128539"/>
                  <a:pt x="188193" y="1181135"/>
                  <a:pt x="94065" y="1244249"/>
                </a:cubicBezTo>
                <a:cubicBezTo>
                  <a:pt x="83606" y="1254768"/>
                  <a:pt x="73148" y="1233730"/>
                  <a:pt x="83606" y="1223211"/>
                </a:cubicBezTo>
                <a:cubicBezTo>
                  <a:pt x="177735" y="1160097"/>
                  <a:pt x="271863" y="1107501"/>
                  <a:pt x="376449" y="1054906"/>
                </a:cubicBezTo>
                <a:close/>
                <a:moveTo>
                  <a:pt x="779022" y="1053916"/>
                </a:moveTo>
                <a:cubicBezTo>
                  <a:pt x="789860" y="1055889"/>
                  <a:pt x="791830" y="1069702"/>
                  <a:pt x="776067" y="1077595"/>
                </a:cubicBezTo>
                <a:cubicBezTo>
                  <a:pt x="555376" y="1245980"/>
                  <a:pt x="303158" y="1372269"/>
                  <a:pt x="71958" y="1519606"/>
                </a:cubicBezTo>
                <a:cubicBezTo>
                  <a:pt x="61449" y="1530130"/>
                  <a:pt x="50940" y="1509082"/>
                  <a:pt x="61449" y="1498558"/>
                </a:cubicBezTo>
                <a:cubicBezTo>
                  <a:pt x="292649" y="1351221"/>
                  <a:pt x="544867" y="1224932"/>
                  <a:pt x="765558" y="1056547"/>
                </a:cubicBezTo>
                <a:cubicBezTo>
                  <a:pt x="770812" y="1053916"/>
                  <a:pt x="775410" y="1053258"/>
                  <a:pt x="779022" y="1053916"/>
                </a:cubicBezTo>
                <a:close/>
                <a:moveTo>
                  <a:pt x="598469" y="1046023"/>
                </a:moveTo>
                <a:cubicBezTo>
                  <a:pt x="608950" y="1046023"/>
                  <a:pt x="619432" y="1067078"/>
                  <a:pt x="608950" y="1067078"/>
                </a:cubicBezTo>
                <a:cubicBezTo>
                  <a:pt x="430764" y="1140772"/>
                  <a:pt x="273540" y="1235520"/>
                  <a:pt x="116317" y="1319742"/>
                </a:cubicBezTo>
                <a:cubicBezTo>
                  <a:pt x="105835" y="1330269"/>
                  <a:pt x="95354" y="1309214"/>
                  <a:pt x="105835" y="1298686"/>
                </a:cubicBezTo>
                <a:cubicBezTo>
                  <a:pt x="263059" y="1214465"/>
                  <a:pt x="430764" y="1119717"/>
                  <a:pt x="598469" y="1046023"/>
                </a:cubicBezTo>
                <a:close/>
                <a:moveTo>
                  <a:pt x="1423165" y="454387"/>
                </a:moveTo>
                <a:cubicBezTo>
                  <a:pt x="1430068" y="456373"/>
                  <a:pt x="1434012" y="470274"/>
                  <a:pt x="1426123" y="478217"/>
                </a:cubicBezTo>
                <a:cubicBezTo>
                  <a:pt x="1384047" y="520581"/>
                  <a:pt x="1320933" y="552354"/>
                  <a:pt x="1268337" y="584127"/>
                </a:cubicBezTo>
                <a:cubicBezTo>
                  <a:pt x="1247299" y="584127"/>
                  <a:pt x="1236780" y="573536"/>
                  <a:pt x="1257818" y="562945"/>
                </a:cubicBezTo>
                <a:cubicBezTo>
                  <a:pt x="1310414" y="531172"/>
                  <a:pt x="1363009" y="499399"/>
                  <a:pt x="1415604" y="457035"/>
                </a:cubicBezTo>
                <a:cubicBezTo>
                  <a:pt x="1418234" y="454387"/>
                  <a:pt x="1420864" y="453725"/>
                  <a:pt x="1423165" y="454387"/>
                </a:cubicBezTo>
                <a:close/>
                <a:moveTo>
                  <a:pt x="1369917" y="245611"/>
                </a:moveTo>
                <a:cubicBezTo>
                  <a:pt x="1376795" y="247589"/>
                  <a:pt x="1380726" y="261434"/>
                  <a:pt x="1372865" y="269345"/>
                </a:cubicBezTo>
                <a:cubicBezTo>
                  <a:pt x="1299493" y="311537"/>
                  <a:pt x="1215640" y="353730"/>
                  <a:pt x="1142269" y="395923"/>
                </a:cubicBezTo>
                <a:cubicBezTo>
                  <a:pt x="1131787" y="406471"/>
                  <a:pt x="1121305" y="385375"/>
                  <a:pt x="1131787" y="374827"/>
                </a:cubicBezTo>
                <a:cubicBezTo>
                  <a:pt x="1205158" y="332634"/>
                  <a:pt x="1289011" y="300989"/>
                  <a:pt x="1362383" y="248248"/>
                </a:cubicBezTo>
                <a:cubicBezTo>
                  <a:pt x="1365003" y="245611"/>
                  <a:pt x="1367624" y="244952"/>
                  <a:pt x="1369917" y="245611"/>
                </a:cubicBezTo>
                <a:close/>
                <a:moveTo>
                  <a:pt x="1267705" y="170233"/>
                </a:moveTo>
                <a:cubicBezTo>
                  <a:pt x="1274614" y="172241"/>
                  <a:pt x="1278561" y="186300"/>
                  <a:pt x="1270666" y="194334"/>
                </a:cubicBezTo>
                <a:cubicBezTo>
                  <a:pt x="1175917" y="226468"/>
                  <a:pt x="1102224" y="290737"/>
                  <a:pt x="1018002" y="333584"/>
                </a:cubicBezTo>
                <a:cubicBezTo>
                  <a:pt x="1007474" y="344295"/>
                  <a:pt x="996947" y="322872"/>
                  <a:pt x="1007474" y="322872"/>
                </a:cubicBezTo>
                <a:cubicBezTo>
                  <a:pt x="1091696" y="269314"/>
                  <a:pt x="1165389" y="205045"/>
                  <a:pt x="1260138" y="172911"/>
                </a:cubicBezTo>
                <a:cubicBezTo>
                  <a:pt x="1262770" y="170233"/>
                  <a:pt x="1265402" y="169563"/>
                  <a:pt x="1267705" y="170233"/>
                </a:cubicBezTo>
                <a:close/>
                <a:moveTo>
                  <a:pt x="1174339" y="131108"/>
                </a:moveTo>
                <a:cubicBezTo>
                  <a:pt x="1195239" y="131108"/>
                  <a:pt x="1205689" y="151835"/>
                  <a:pt x="1195239" y="151835"/>
                </a:cubicBezTo>
                <a:cubicBezTo>
                  <a:pt x="1142988" y="172561"/>
                  <a:pt x="1101187" y="193287"/>
                  <a:pt x="1059386" y="214014"/>
                </a:cubicBezTo>
                <a:cubicBezTo>
                  <a:pt x="1048936" y="224377"/>
                  <a:pt x="1028035" y="203651"/>
                  <a:pt x="1048936" y="193287"/>
                </a:cubicBezTo>
                <a:cubicBezTo>
                  <a:pt x="1090737" y="172561"/>
                  <a:pt x="1132538" y="151835"/>
                  <a:pt x="1174339" y="131108"/>
                </a:cubicBezTo>
                <a:close/>
                <a:moveTo>
                  <a:pt x="1141766" y="445"/>
                </a:moveTo>
                <a:cubicBezTo>
                  <a:pt x="1183029" y="-3986"/>
                  <a:pt x="1224291" y="25556"/>
                  <a:pt x="1247869" y="49191"/>
                </a:cubicBezTo>
                <a:cubicBezTo>
                  <a:pt x="1289786" y="101711"/>
                  <a:pt x="1331703" y="143728"/>
                  <a:pt x="1394579" y="175240"/>
                </a:cubicBezTo>
                <a:cubicBezTo>
                  <a:pt x="1426016" y="206753"/>
                  <a:pt x="1457454" y="227761"/>
                  <a:pt x="1488892" y="259273"/>
                </a:cubicBezTo>
                <a:cubicBezTo>
                  <a:pt x="1499371" y="280282"/>
                  <a:pt x="1583205" y="364315"/>
                  <a:pt x="1551767" y="395827"/>
                </a:cubicBezTo>
                <a:cubicBezTo>
                  <a:pt x="1520330" y="427339"/>
                  <a:pt x="1478413" y="437843"/>
                  <a:pt x="1467933" y="490364"/>
                </a:cubicBezTo>
                <a:lnTo>
                  <a:pt x="1461232" y="544105"/>
                </a:lnTo>
                <a:lnTo>
                  <a:pt x="1467728" y="546452"/>
                </a:lnTo>
                <a:cubicBezTo>
                  <a:pt x="1473058" y="550497"/>
                  <a:pt x="1475723" y="555890"/>
                  <a:pt x="1470393" y="561283"/>
                </a:cubicBezTo>
                <a:lnTo>
                  <a:pt x="1458658" y="569870"/>
                </a:lnTo>
                <a:lnTo>
                  <a:pt x="1457454" y="637422"/>
                </a:lnTo>
                <a:cubicBezTo>
                  <a:pt x="1467933" y="752967"/>
                  <a:pt x="1478413" y="868513"/>
                  <a:pt x="1467933" y="984058"/>
                </a:cubicBezTo>
                <a:cubicBezTo>
                  <a:pt x="1467933" y="1057587"/>
                  <a:pt x="1467933" y="1152124"/>
                  <a:pt x="1426016" y="1225653"/>
                </a:cubicBezTo>
                <a:cubicBezTo>
                  <a:pt x="1363141" y="1330694"/>
                  <a:pt x="1164035" y="1309686"/>
                  <a:pt x="1059242" y="1299182"/>
                </a:cubicBezTo>
                <a:cubicBezTo>
                  <a:pt x="870615" y="1299182"/>
                  <a:pt x="661030" y="1299182"/>
                  <a:pt x="482883" y="1372710"/>
                </a:cubicBezTo>
                <a:cubicBezTo>
                  <a:pt x="315215" y="1435735"/>
                  <a:pt x="357132" y="1582793"/>
                  <a:pt x="346653" y="1719346"/>
                </a:cubicBezTo>
                <a:cubicBezTo>
                  <a:pt x="346653" y="1771867"/>
                  <a:pt x="315215" y="1887412"/>
                  <a:pt x="346653" y="1939933"/>
                </a:cubicBezTo>
                <a:cubicBezTo>
                  <a:pt x="357132" y="1950437"/>
                  <a:pt x="336173" y="1960941"/>
                  <a:pt x="325694" y="1950437"/>
                </a:cubicBezTo>
                <a:cubicBezTo>
                  <a:pt x="315215" y="1932055"/>
                  <a:pt x="309975" y="1910390"/>
                  <a:pt x="308011" y="1886920"/>
                </a:cubicBezTo>
                <a:lnTo>
                  <a:pt x="309884" y="1816044"/>
                </a:lnTo>
                <a:lnTo>
                  <a:pt x="217727" y="1873159"/>
                </a:lnTo>
                <a:cubicBezTo>
                  <a:pt x="177349" y="1895365"/>
                  <a:pt x="135668" y="1916266"/>
                  <a:pt x="93988" y="1937166"/>
                </a:cubicBezTo>
                <a:cubicBezTo>
                  <a:pt x="83568" y="1947616"/>
                  <a:pt x="73148" y="1926716"/>
                  <a:pt x="83568" y="1916266"/>
                </a:cubicBezTo>
                <a:cubicBezTo>
                  <a:pt x="166929" y="1874465"/>
                  <a:pt x="250290" y="1832664"/>
                  <a:pt x="312810" y="1780413"/>
                </a:cubicBezTo>
                <a:lnTo>
                  <a:pt x="314148" y="1780155"/>
                </a:lnTo>
                <a:lnTo>
                  <a:pt x="319800" y="1736251"/>
                </a:lnTo>
                <a:cubicBezTo>
                  <a:pt x="323074" y="1711468"/>
                  <a:pt x="325694" y="1687834"/>
                  <a:pt x="325694" y="1666826"/>
                </a:cubicBezTo>
                <a:cubicBezTo>
                  <a:pt x="325694" y="1540776"/>
                  <a:pt x="325694" y="1425231"/>
                  <a:pt x="451445" y="1351702"/>
                </a:cubicBezTo>
                <a:cubicBezTo>
                  <a:pt x="482883" y="1341198"/>
                  <a:pt x="516941" y="1333320"/>
                  <a:pt x="550998" y="1326755"/>
                </a:cubicBezTo>
                <a:lnTo>
                  <a:pt x="586632" y="1320645"/>
                </a:lnTo>
                <a:lnTo>
                  <a:pt x="582919" y="1317169"/>
                </a:lnTo>
                <a:cubicBezTo>
                  <a:pt x="580286" y="1311928"/>
                  <a:pt x="580286" y="1304067"/>
                  <a:pt x="585553" y="1298826"/>
                </a:cubicBezTo>
                <a:cubicBezTo>
                  <a:pt x="722512" y="1225455"/>
                  <a:pt x="870006" y="1152084"/>
                  <a:pt x="1006964" y="1068231"/>
                </a:cubicBezTo>
                <a:cubicBezTo>
                  <a:pt x="1017499" y="1068231"/>
                  <a:pt x="1028035" y="1089194"/>
                  <a:pt x="1017499" y="1089194"/>
                </a:cubicBezTo>
                <a:cubicBezTo>
                  <a:pt x="949020" y="1131121"/>
                  <a:pt x="877907" y="1167806"/>
                  <a:pt x="806794" y="1204492"/>
                </a:cubicBezTo>
                <a:lnTo>
                  <a:pt x="598127" y="1318674"/>
                </a:lnTo>
                <a:lnTo>
                  <a:pt x="650551" y="1309686"/>
                </a:lnTo>
                <a:cubicBezTo>
                  <a:pt x="687229" y="1299182"/>
                  <a:pt x="726526" y="1291303"/>
                  <a:pt x="765823" y="1286051"/>
                </a:cubicBezTo>
                <a:lnTo>
                  <a:pt x="858917" y="1279689"/>
                </a:lnTo>
                <a:lnTo>
                  <a:pt x="858228" y="1279346"/>
                </a:lnTo>
                <a:cubicBezTo>
                  <a:pt x="855613" y="1275438"/>
                  <a:pt x="855613" y="1270228"/>
                  <a:pt x="860844" y="1265018"/>
                </a:cubicBezTo>
                <a:cubicBezTo>
                  <a:pt x="944538" y="1223337"/>
                  <a:pt x="1028233" y="1181657"/>
                  <a:pt x="1111928" y="1129556"/>
                </a:cubicBezTo>
                <a:cubicBezTo>
                  <a:pt x="1174699" y="1098296"/>
                  <a:pt x="1237470" y="1056616"/>
                  <a:pt x="1300241" y="1014935"/>
                </a:cubicBezTo>
                <a:cubicBezTo>
                  <a:pt x="1310702" y="1014935"/>
                  <a:pt x="1321164" y="1035775"/>
                  <a:pt x="1310702" y="1035775"/>
                </a:cubicBezTo>
                <a:cubicBezTo>
                  <a:pt x="1237470" y="1077456"/>
                  <a:pt x="1174699" y="1129556"/>
                  <a:pt x="1091004" y="1160817"/>
                </a:cubicBezTo>
                <a:lnTo>
                  <a:pt x="884652" y="1278262"/>
                </a:lnTo>
                <a:lnTo>
                  <a:pt x="1039594" y="1282112"/>
                </a:lnTo>
                <a:cubicBezTo>
                  <a:pt x="1093300" y="1283425"/>
                  <a:pt x="1148316" y="1283425"/>
                  <a:pt x="1205952" y="1278173"/>
                </a:cubicBezTo>
                <a:cubicBezTo>
                  <a:pt x="1310745" y="1278173"/>
                  <a:pt x="1405058" y="1257165"/>
                  <a:pt x="1436496" y="1141620"/>
                </a:cubicBezTo>
                <a:cubicBezTo>
                  <a:pt x="1446975" y="1083847"/>
                  <a:pt x="1449595" y="1023448"/>
                  <a:pt x="1449595" y="963050"/>
                </a:cubicBezTo>
                <a:lnTo>
                  <a:pt x="1447720" y="835294"/>
                </a:lnTo>
                <a:lnTo>
                  <a:pt x="1399347" y="876805"/>
                </a:lnTo>
                <a:cubicBezTo>
                  <a:pt x="1338780" y="922305"/>
                  <a:pt x="1272352" y="957530"/>
                  <a:pt x="1217646" y="1004498"/>
                </a:cubicBezTo>
                <a:cubicBezTo>
                  <a:pt x="1207226" y="1014935"/>
                  <a:pt x="1196806" y="994061"/>
                  <a:pt x="1207226" y="983624"/>
                </a:cubicBezTo>
                <a:cubicBezTo>
                  <a:pt x="1280167" y="921000"/>
                  <a:pt x="1373948" y="879252"/>
                  <a:pt x="1446889" y="816628"/>
                </a:cubicBezTo>
                <a:lnTo>
                  <a:pt x="1447445" y="816517"/>
                </a:lnTo>
                <a:lnTo>
                  <a:pt x="1446975" y="784480"/>
                </a:lnTo>
                <a:lnTo>
                  <a:pt x="1439528" y="698222"/>
                </a:lnTo>
                <a:lnTo>
                  <a:pt x="1439445" y="698332"/>
                </a:lnTo>
                <a:cubicBezTo>
                  <a:pt x="1376331" y="729739"/>
                  <a:pt x="1334255" y="782084"/>
                  <a:pt x="1271140" y="813491"/>
                </a:cubicBezTo>
                <a:cubicBezTo>
                  <a:pt x="1260621" y="823960"/>
                  <a:pt x="1250102" y="813491"/>
                  <a:pt x="1260621" y="803022"/>
                </a:cubicBezTo>
                <a:cubicBezTo>
                  <a:pt x="1300068" y="771615"/>
                  <a:pt x="1339514" y="734319"/>
                  <a:pt x="1387836" y="704385"/>
                </a:cubicBezTo>
                <a:lnTo>
                  <a:pt x="1437804" y="678253"/>
                </a:lnTo>
                <a:lnTo>
                  <a:pt x="1435186" y="647926"/>
                </a:lnTo>
                <a:lnTo>
                  <a:pt x="1436483" y="586095"/>
                </a:lnTo>
                <a:lnTo>
                  <a:pt x="1383787" y="624652"/>
                </a:lnTo>
                <a:cubicBezTo>
                  <a:pt x="1353142" y="644875"/>
                  <a:pt x="1321164" y="663751"/>
                  <a:pt x="1289187" y="679930"/>
                </a:cubicBezTo>
                <a:cubicBezTo>
                  <a:pt x="1278527" y="690716"/>
                  <a:pt x="1267868" y="669144"/>
                  <a:pt x="1278527" y="658358"/>
                </a:cubicBezTo>
                <a:cubicBezTo>
                  <a:pt x="1305175" y="642179"/>
                  <a:pt x="1334488" y="626000"/>
                  <a:pt x="1363801" y="607124"/>
                </a:cubicBezTo>
                <a:lnTo>
                  <a:pt x="1441653" y="545578"/>
                </a:lnTo>
                <a:lnTo>
                  <a:pt x="1446975" y="511372"/>
                </a:lnTo>
                <a:cubicBezTo>
                  <a:pt x="1446975" y="479860"/>
                  <a:pt x="1457454" y="448348"/>
                  <a:pt x="1467933" y="427339"/>
                </a:cubicBezTo>
                <a:cubicBezTo>
                  <a:pt x="1499371" y="395827"/>
                  <a:pt x="1551767" y="374819"/>
                  <a:pt x="1509850" y="332802"/>
                </a:cubicBezTo>
                <a:cubicBezTo>
                  <a:pt x="1446975" y="227761"/>
                  <a:pt x="1342182" y="175240"/>
                  <a:pt x="1258348" y="80703"/>
                </a:cubicBezTo>
                <a:cubicBezTo>
                  <a:pt x="1226911" y="49191"/>
                  <a:pt x="1164035" y="-13834"/>
                  <a:pt x="1101159" y="49191"/>
                </a:cubicBezTo>
                <a:cubicBezTo>
                  <a:pt x="1090680" y="70199"/>
                  <a:pt x="1080201" y="91207"/>
                  <a:pt x="1059242" y="112215"/>
                </a:cubicBezTo>
                <a:cubicBezTo>
                  <a:pt x="1038284" y="164736"/>
                  <a:pt x="1017325" y="206753"/>
                  <a:pt x="996367" y="248769"/>
                </a:cubicBezTo>
                <a:cubicBezTo>
                  <a:pt x="985887" y="301290"/>
                  <a:pt x="933491" y="395827"/>
                  <a:pt x="1017325" y="416835"/>
                </a:cubicBezTo>
                <a:cubicBezTo>
                  <a:pt x="1059242" y="416835"/>
                  <a:pt x="1101159" y="416835"/>
                  <a:pt x="1132597" y="437843"/>
                </a:cubicBezTo>
                <a:cubicBezTo>
                  <a:pt x="1153556" y="443096"/>
                  <a:pt x="1171895" y="458852"/>
                  <a:pt x="1186303" y="478547"/>
                </a:cubicBezTo>
                <a:lnTo>
                  <a:pt x="1187708" y="480952"/>
                </a:lnTo>
                <a:lnTo>
                  <a:pt x="1195539" y="478520"/>
                </a:lnTo>
                <a:cubicBezTo>
                  <a:pt x="1268821" y="425471"/>
                  <a:pt x="1394448" y="404251"/>
                  <a:pt x="1446792" y="319371"/>
                </a:cubicBezTo>
                <a:cubicBezTo>
                  <a:pt x="1446792" y="308761"/>
                  <a:pt x="1467730" y="319371"/>
                  <a:pt x="1457261" y="329981"/>
                </a:cubicBezTo>
                <a:cubicBezTo>
                  <a:pt x="1415386" y="414861"/>
                  <a:pt x="1279290" y="446690"/>
                  <a:pt x="1206008" y="489130"/>
                </a:cubicBezTo>
                <a:lnTo>
                  <a:pt x="1193963" y="491661"/>
                </a:lnTo>
                <a:lnTo>
                  <a:pt x="1204806" y="510223"/>
                </a:lnTo>
                <a:cubicBezTo>
                  <a:pt x="1209882" y="521220"/>
                  <a:pt x="1213811" y="532381"/>
                  <a:pt x="1216431" y="542885"/>
                </a:cubicBezTo>
                <a:cubicBezTo>
                  <a:pt x="1247869" y="658430"/>
                  <a:pt x="1279307" y="858008"/>
                  <a:pt x="1195473" y="952545"/>
                </a:cubicBezTo>
                <a:cubicBezTo>
                  <a:pt x="1101159" y="1057587"/>
                  <a:pt x="923012" y="1036578"/>
                  <a:pt x="797261" y="1026074"/>
                </a:cubicBezTo>
                <a:cubicBezTo>
                  <a:pt x="650551" y="1026074"/>
                  <a:pt x="514321" y="994562"/>
                  <a:pt x="367611" y="1005066"/>
                </a:cubicBezTo>
                <a:cubicBezTo>
                  <a:pt x="266748" y="1005066"/>
                  <a:pt x="157862" y="1013108"/>
                  <a:pt x="97116" y="1092525"/>
                </a:cubicBezTo>
                <a:lnTo>
                  <a:pt x="93312" y="1098929"/>
                </a:lnTo>
                <a:lnTo>
                  <a:pt x="150871" y="1074995"/>
                </a:lnTo>
                <a:cubicBezTo>
                  <a:pt x="177168" y="1063185"/>
                  <a:pt x="203466" y="1050063"/>
                  <a:pt x="229764" y="1034316"/>
                </a:cubicBezTo>
                <a:cubicBezTo>
                  <a:pt x="240283" y="1023818"/>
                  <a:pt x="250802" y="1044814"/>
                  <a:pt x="240283" y="1044814"/>
                </a:cubicBezTo>
                <a:cubicBezTo>
                  <a:pt x="187687" y="1076307"/>
                  <a:pt x="135092" y="1107800"/>
                  <a:pt x="82497" y="1128795"/>
                </a:cubicBezTo>
                <a:lnTo>
                  <a:pt x="74160" y="1131216"/>
                </a:lnTo>
                <a:lnTo>
                  <a:pt x="45313" y="1219600"/>
                </a:lnTo>
                <a:cubicBezTo>
                  <a:pt x="-7841" y="1429990"/>
                  <a:pt x="32275" y="1665513"/>
                  <a:pt x="32275" y="1876908"/>
                </a:cubicBezTo>
                <a:cubicBezTo>
                  <a:pt x="32275" y="1887412"/>
                  <a:pt x="11317" y="1887412"/>
                  <a:pt x="11317" y="1876908"/>
                </a:cubicBezTo>
                <a:cubicBezTo>
                  <a:pt x="11317" y="1656322"/>
                  <a:pt x="-20121" y="1435735"/>
                  <a:pt x="21796" y="1215149"/>
                </a:cubicBezTo>
                <a:cubicBezTo>
                  <a:pt x="53234" y="1099603"/>
                  <a:pt x="116109" y="1005066"/>
                  <a:pt x="241860" y="984058"/>
                </a:cubicBezTo>
                <a:cubicBezTo>
                  <a:pt x="461924" y="963050"/>
                  <a:pt x="692468" y="1015570"/>
                  <a:pt x="912532" y="1005066"/>
                </a:cubicBezTo>
                <a:cubicBezTo>
                  <a:pt x="985887" y="1005066"/>
                  <a:pt x="1080201" y="1015570"/>
                  <a:pt x="1143076" y="973554"/>
                </a:cubicBezTo>
                <a:cubicBezTo>
                  <a:pt x="1216431" y="910529"/>
                  <a:pt x="1216431" y="826496"/>
                  <a:pt x="1216431" y="742463"/>
                </a:cubicBezTo>
                <a:cubicBezTo>
                  <a:pt x="1216431" y="658430"/>
                  <a:pt x="1216431" y="469356"/>
                  <a:pt x="1111639" y="448348"/>
                </a:cubicBezTo>
                <a:cubicBezTo>
                  <a:pt x="1069722" y="437843"/>
                  <a:pt x="985887" y="448348"/>
                  <a:pt x="954449" y="395827"/>
                </a:cubicBezTo>
                <a:cubicBezTo>
                  <a:pt x="923012" y="353811"/>
                  <a:pt x="964929" y="269778"/>
                  <a:pt x="985887" y="227761"/>
                </a:cubicBezTo>
                <a:cubicBezTo>
                  <a:pt x="1017325" y="154232"/>
                  <a:pt x="1048763" y="70199"/>
                  <a:pt x="1101159" y="17678"/>
                </a:cubicBezTo>
                <a:cubicBezTo>
                  <a:pt x="1114258" y="7174"/>
                  <a:pt x="1128012" y="1922"/>
                  <a:pt x="1141766" y="44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5556" y="3807713"/>
            <a:ext cx="103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howcard Gothic" panose="04020904020102020604" pitchFamily="82" charset="0"/>
                <a:ea typeface="Meiryo" panose="020B0604030504040204" pitchFamily="34" charset="-128"/>
                <a:cs typeface="Meiryo" panose="020B0604030504040204" pitchFamily="34" charset="-128"/>
              </a:rPr>
              <a:t>yfinance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howcard Gothic" panose="04020904020102020604" pitchFamily="82" charset="0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860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3728" y="1780456"/>
            <a:ext cx="442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cap="all"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Processing and Analysis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49F8F"/>
      </a:accent1>
      <a:accent2>
        <a:srgbClr val="149F8F"/>
      </a:accent2>
      <a:accent3>
        <a:srgbClr val="149F8F"/>
      </a:accent3>
      <a:accent4>
        <a:srgbClr val="149F8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501</Words>
  <Application>Microsoft Office PowerPoint</Application>
  <PresentationFormat>自定义</PresentationFormat>
  <Paragraphs>137</Paragraphs>
  <Slides>17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 Testing Review the historical performance of portfolio vs HSI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</dc:title>
  <dc:creator>第一PPT</dc:creator>
  <cp:keywords>www.1ppt.com</cp:keywords>
  <dc:description>www.1ppt.com</dc:description>
  <cp:lastModifiedBy>mac</cp:lastModifiedBy>
  <cp:revision>347</cp:revision>
  <dcterms:created xsi:type="dcterms:W3CDTF">2017-06-08T13:49:11Z</dcterms:created>
  <dcterms:modified xsi:type="dcterms:W3CDTF">2019-12-14T10:52:19Z</dcterms:modified>
</cp:coreProperties>
</file>