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42" r:id="rId10"/>
    <p:sldId id="343" r:id="rId11"/>
    <p:sldId id="344" r:id="rId12"/>
    <p:sldId id="345" r:id="rId13"/>
    <p:sldId id="36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>
      <p:cViewPr>
        <p:scale>
          <a:sx n="118" d="100"/>
          <a:sy n="118" d="100"/>
        </p:scale>
        <p:origin x="-828" y="-18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628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31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64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707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98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675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537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663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218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541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21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137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88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48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976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820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45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78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123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410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81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2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1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6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4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51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4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93891</TotalTime>
  <Words>1343</Words>
  <Application>Microsoft Office PowerPoint</Application>
  <PresentationFormat>全屏显示(4:3)</PresentationFormat>
  <Paragraphs>234</Paragraphs>
  <Slides>30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  <vt:variant>
        <vt:lpstr>自定义放映</vt:lpstr>
      </vt:variant>
      <vt:variant>
        <vt:i4>1</vt:i4>
      </vt:variant>
    </vt:vector>
  </HeadingPairs>
  <TitlesOfParts>
    <vt:vector size="42" baseType="lpstr">
      <vt:lpstr>ＭＳ Ｐゴシック</vt:lpstr>
      <vt:lpstr>ＭＳ Ｐゴシック</vt:lpstr>
      <vt:lpstr>Arial</vt:lpstr>
      <vt:lpstr>Cambria Math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fstzgg</cp:lastModifiedBy>
  <cp:revision>481</cp:revision>
  <cp:lastPrinted>1999-06-28T19:27:31Z</cp:lastPrinted>
  <dcterms:created xsi:type="dcterms:W3CDTF">2009-12-21T15:40:22Z</dcterms:created>
  <dcterms:modified xsi:type="dcterms:W3CDTF">2020-01-05T08:32:21Z</dcterms:modified>
</cp:coreProperties>
</file>