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  <p:sldMasterId id="2147483765" r:id="rId5"/>
  </p:sldMasterIdLst>
  <p:notesMasterIdLst>
    <p:notesMasterId r:id="rId18"/>
  </p:notesMasterIdLst>
  <p:handoutMasterIdLst>
    <p:handoutMasterId r:id="rId19"/>
  </p:handoutMasterIdLst>
  <p:sldIdLst>
    <p:sldId id="307" r:id="rId6"/>
    <p:sldId id="261" r:id="rId7"/>
    <p:sldId id="2147470344" r:id="rId8"/>
    <p:sldId id="2147470338" r:id="rId9"/>
    <p:sldId id="2147470347" r:id="rId10"/>
    <p:sldId id="2147470346" r:id="rId11"/>
    <p:sldId id="2147470342" r:id="rId12"/>
    <p:sldId id="2147470349" r:id="rId13"/>
    <p:sldId id="2147470348" r:id="rId14"/>
    <p:sldId id="2147470350" r:id="rId15"/>
    <p:sldId id="2147470345" r:id="rId16"/>
    <p:sldId id="893" r:id="rId17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B8E71"/>
    <a:srgbClr val="F19A69"/>
    <a:srgbClr val="F08200"/>
    <a:srgbClr val="EE9F86"/>
    <a:srgbClr val="FAE2DA"/>
    <a:srgbClr val="BE0A1E"/>
    <a:srgbClr val="666666"/>
    <a:srgbClr val="AA3287"/>
    <a:srgbClr val="50B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UET Line" userId="e03e611a-9b49-4b0d-9362-7e070ba56df2" providerId="ADAL" clId="{0535C0D6-DAD7-46F8-BD83-DB596157633F}"/>
    <pc:docChg chg="custSel modSld">
      <pc:chgData name="BADUET Line" userId="e03e611a-9b49-4b0d-9362-7e070ba56df2" providerId="ADAL" clId="{0535C0D6-DAD7-46F8-BD83-DB596157633F}" dt="2024-03-26T16:46:03.190" v="310" actId="20577"/>
      <pc:docMkLst>
        <pc:docMk/>
      </pc:docMkLst>
      <pc:sldChg chg="modSp mod">
        <pc:chgData name="BADUET Line" userId="e03e611a-9b49-4b0d-9362-7e070ba56df2" providerId="ADAL" clId="{0535C0D6-DAD7-46F8-BD83-DB596157633F}" dt="2024-03-26T16:46:03.190" v="310" actId="20577"/>
        <pc:sldMkLst>
          <pc:docMk/>
          <pc:sldMk cId="3675207035" sldId="2147470344"/>
        </pc:sldMkLst>
        <pc:spChg chg="mod">
          <ac:chgData name="BADUET Line" userId="e03e611a-9b49-4b0d-9362-7e070ba56df2" providerId="ADAL" clId="{0535C0D6-DAD7-46F8-BD83-DB596157633F}" dt="2024-03-26T16:46:03.190" v="310" actId="20577"/>
          <ac:spMkLst>
            <pc:docMk/>
            <pc:sldMk cId="3675207035" sldId="2147470344"/>
            <ac:spMk id="4" creationId="{EE895D49-5D2A-D416-A42B-246EBCDF48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456C-92D3-4954-8D19-3C3B6539CC17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DED5C-F86D-4DEF-9780-43B6F88AF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5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4E8D2B0-3741-41F2-932C-7A90462748C6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9864846-B741-4A86-88FA-91E48B0A0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7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4846-B741-4A86-88FA-91E48B0A07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7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3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9E304-B61E-3D7F-DD83-FFCBE052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3F0296-9DDB-1D20-A32A-9D56F138C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BC9D56-6DE7-F76A-DAE8-9C0C960CA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2482A4-42C8-A368-0343-391118838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7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84A1-8AA0-901E-809A-463F482E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18556D-73DA-12F6-C4AB-13D5A637D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F050E1-CEAC-D701-62C2-4232F2427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120E1B-408B-D80D-0209-71D96B6E0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8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9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CCE72-8A8D-7360-8BE0-101BB210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ADDED5-83BC-B9FB-CD8E-41CFD05F3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B86E9F-FA45-A9C4-A9FD-14C9F6578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A647A2-491D-FD6C-D30F-15AE92A1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8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991B-B797-E1AA-DF88-EFC44D5D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232BCD-C18F-2C4F-4D22-0BC80527E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9998A3-C61F-522F-F1BC-A5AFE1318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81C78-AF2E-2291-C722-6E4136CF3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8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5C36E-7549-473F-8AB8-FDE5D2A220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XIS ALTERNATIVE GRAND TI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37274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66C75B1-59BA-4139-B6B8-B2D159B9FA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854050"/>
            <a:ext cx="9000000" cy="540000"/>
          </a:xfrm>
        </p:spPr>
        <p:txBody>
          <a:bodyPr anchor="ctr"/>
          <a:lstStyle>
            <a:lvl1pPr marL="0" indent="0" algn="ctr">
              <a:buNone/>
              <a:defRPr sz="3200" b="1" cap="all" baseline="0"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fr-FR"/>
              <a:t>TITRE PREMIER NIVEAU EN CAPITAL</a:t>
            </a:r>
          </a:p>
        </p:txBody>
      </p:sp>
      <p:pic>
        <p:nvPicPr>
          <p:cNvPr id="27" name="Image 25">
            <a:extLst>
              <a:ext uri="{FF2B5EF4-FFF2-40B4-BE49-F238E27FC236}">
                <a16:creationId xmlns:a16="http://schemas.microsoft.com/office/drawing/2014/main" id="{2E4C73CD-F40E-411C-9769-90E28DE846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2" y="5927400"/>
            <a:ext cx="2525445" cy="8082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5837274"/>
            <a:ext cx="9449269" cy="10207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224634" y="6077637"/>
            <a:ext cx="9000000" cy="54000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lang="fr-FR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 algn="r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 algn="r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2000">
                <a:solidFill>
                  <a:schemeClr val="bg1"/>
                </a:solidFill>
              </a:defRPr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Troisième niveau (nom du client, date </a:t>
            </a:r>
            <a:r>
              <a:rPr lang="fr-FR" err="1"/>
              <a:t>jj</a:t>
            </a:r>
            <a:r>
              <a:rPr lang="fr-FR"/>
              <a:t>/mm/</a:t>
            </a:r>
            <a:r>
              <a:rPr lang="fr-FR" err="1"/>
              <a:t>aaaa</a:t>
            </a:r>
            <a:r>
              <a:rPr lang="fr-FR"/>
              <a:t>) en corps 20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3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96000" y="3464650"/>
            <a:ext cx="9000000" cy="5400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Deuxième niveau en minuscule et corps 24</a:t>
            </a:r>
          </a:p>
        </p:txBody>
      </p:sp>
    </p:spTree>
    <p:extLst>
      <p:ext uri="{BB962C8B-B14F-4D97-AF65-F5344CB8AC3E}">
        <p14:creationId xmlns:p14="http://schemas.microsoft.com/office/powerpoint/2010/main" val="341177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1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_tableau illustration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18DB09-196B-419D-B59A-9510E05B6B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74" y="860424"/>
            <a:ext cx="2879999" cy="538556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Image, illustration, </a:t>
            </a:r>
            <a:r>
              <a:rPr lang="en-US" err="1"/>
              <a:t>schéma</a:t>
            </a:r>
            <a:r>
              <a:rPr lang="en-US"/>
              <a:t>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250096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250096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9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_tableau illustration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18DB09-196B-419D-B59A-9510E05B6B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2001" y="860424"/>
            <a:ext cx="2879999" cy="538556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Image, illustration, </a:t>
            </a:r>
            <a:r>
              <a:rPr lang="en-US" err="1"/>
              <a:t>schéma</a:t>
            </a:r>
            <a:r>
              <a:rPr lang="en-US"/>
              <a:t>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200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9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7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ORMITE Titre et contenu_2 colonnes avec illustration ou tableau a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BE0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5040000" cy="440239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Illustration, schéma, tableau…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FDD3211-3BD2-4F4F-ADF4-EC6EB32942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8006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6C8D7CE-7B84-43AB-BCA1-660958309FF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80059" y="1595361"/>
            <a:ext cx="5040000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1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ORMITE Titre et contenu_2 colonnes avec illustration ou tableau a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BE0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5040000" cy="44023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sz="1600" dirty="0"/>
            </a:lvl1pPr>
            <a:lvl2pPr marL="685800" indent="-228600">
              <a:buClr>
                <a:srgbClr val="BE0A1E"/>
              </a:buClr>
              <a:buFont typeface="Wingdings" panose="05000000000000000000" pitchFamily="2" charset="2"/>
              <a:buChar char="§"/>
              <a:defRPr lang="fr-FR" sz="1600" dirty="0" smtClean="0"/>
            </a:lvl2pPr>
            <a:lvl3pPr>
              <a:defRPr lang="fr-FR" sz="1600" dirty="0" smtClean="0"/>
            </a:lvl3pPr>
            <a:lvl4pPr marL="1600200" indent="-228600">
              <a:buClr>
                <a:srgbClr val="BE0A1E"/>
              </a:buClr>
              <a:buFont typeface="Courier New" panose="02070309020205020404" pitchFamily="49" charset="0"/>
              <a:buChar char="o"/>
              <a:defRPr lang="fr-FR" sz="1600" dirty="0" smtClean="0"/>
            </a:lvl4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FDD3211-3BD2-4F4F-ADF4-EC6EB32942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8006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6C8D7CE-7B84-43AB-BCA1-660958309FF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80059" y="1595361"/>
            <a:ext cx="5040000" cy="440239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Illustration, schéma, tableau…</a:t>
            </a:r>
          </a:p>
          <a:p>
            <a:pPr lvl="0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1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ORMITE Titre et contenu_tableau illustration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18DB09-196B-419D-B59A-9510E05B6B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74" y="860424"/>
            <a:ext cx="2879999" cy="538556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Image, illustration, </a:t>
            </a:r>
            <a:r>
              <a:rPr lang="en-US" err="1"/>
              <a:t>schéma</a:t>
            </a:r>
            <a:r>
              <a:rPr lang="en-US"/>
              <a:t>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250096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BE0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250096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9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ORMITE Titre et contenu_tableau illustration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18DB09-196B-419D-B59A-9510E05B6B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2001" y="860424"/>
            <a:ext cx="2879999" cy="538556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Image, illustration, </a:t>
            </a:r>
            <a:r>
              <a:rPr lang="en-US" err="1"/>
              <a:t>schéma</a:t>
            </a:r>
            <a:r>
              <a:rPr lang="en-US"/>
              <a:t>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BE0A1E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BE0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200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BE0A1E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9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G_Reg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1" y="949865"/>
            <a:ext cx="1058186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6"/>
              </a:spcBef>
              <a:buNone/>
              <a:defRPr lang="fr-FR" sz="18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371484" indent="0">
              <a:lnSpc>
                <a:spcPct val="100000"/>
              </a:lnSpc>
              <a:buNone/>
              <a:defRPr/>
            </a:lvl2pPr>
            <a:lvl3pPr marL="928711" indent="-185742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1671680" indent="-185742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Calendrier règlementaire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4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10581861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6"/>
              </a:spcBef>
              <a:buNone/>
              <a:defRPr lang="fr-F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62" indent="-232178">
              <a:lnSpc>
                <a:spcPct val="100000"/>
              </a:lnSpc>
              <a:spcBef>
                <a:spcPts val="406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300"/>
            </a:lvl2pPr>
            <a:lvl3pPr marL="928711" indent="-185742">
              <a:lnSpc>
                <a:spcPct val="100000"/>
              </a:lnSpc>
              <a:spcBef>
                <a:spcPts val="40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300"/>
            </a:lvl3pPr>
            <a:lvl4pPr marL="1300196" indent="-185742">
              <a:lnSpc>
                <a:spcPct val="100000"/>
              </a:lnSpc>
              <a:spcBef>
                <a:spcPts val="406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300"/>
            </a:lvl4pPr>
            <a:lvl5pPr marL="1671680" indent="-185742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2" y="6246000"/>
            <a:ext cx="771938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742969"/>
            <a:fld id="{317D9236-8631-4EC5-863A-395526DEF969}" type="slidenum">
              <a:rPr lang="fr-FR" smtClean="0">
                <a:solidFill>
                  <a:prstClr val="black"/>
                </a:solidFill>
              </a:rPr>
              <a:pPr defTabSz="742969"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4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  <p:sp>
        <p:nvSpPr>
          <p:cNvPr id="31" name="Titre 1">
            <a:extLst>
              <a:ext uri="{FF2B5EF4-FFF2-40B4-BE49-F238E27FC236}">
                <a16:creationId xmlns:a16="http://schemas.microsoft.com/office/drawing/2014/main" id="{7EFBD9F4-3536-505B-CBFB-55FACE2FE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451"/>
            <a:ext cx="10581860" cy="720000"/>
          </a:xfrm>
        </p:spPr>
        <p:txBody>
          <a:bodyPr anchor="b">
            <a:normAutofit/>
          </a:bodyPr>
          <a:lstStyle>
            <a:lvl1pPr>
              <a:defRPr sz="2200" b="0" cap="all" baseline="0">
                <a:latin typeface="+mn-lt"/>
              </a:defRPr>
            </a:lvl1pPr>
          </a:lstStyle>
          <a:p>
            <a:r>
              <a:rPr lang="fr-FR">
                <a:solidFill>
                  <a:srgbClr val="A50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CADRE REGLEMENTAIRE DE L’ ESG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3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163618" marR="0" indent="-163618" algn="l" defTabSz="742061" rtl="0" eaLnBrk="1" fontAlgn="auto" latinLnBrk="0" hangingPunct="1">
              <a:lnSpc>
                <a:spcPct val="112000"/>
              </a:lnSpc>
              <a:spcBef>
                <a:spcPts val="650"/>
              </a:spcBef>
              <a:spcAft>
                <a:spcPts val="488"/>
              </a:spcAft>
              <a:buClr>
                <a:srgbClr val="E10019"/>
              </a:buClr>
              <a:buSzTx/>
              <a:buFont typeface="Wingdings" pitchFamily="2" charset="2"/>
              <a:buChar char="n"/>
              <a:tabLst/>
              <a:defRPr/>
            </a:lvl1pPr>
            <a:lvl2pPr marL="333063" marR="0" indent="-163443" algn="l" defTabSz="742061" rtl="0" eaLnBrk="1" fontAlgn="auto" latinLnBrk="0" hangingPunct="1">
              <a:lnSpc>
                <a:spcPct val="112000"/>
              </a:lnSpc>
              <a:spcBef>
                <a:spcPts val="334"/>
              </a:spcBef>
              <a:spcAft>
                <a:spcPts val="488"/>
              </a:spcAft>
              <a:buClr>
                <a:schemeClr val="accent4"/>
              </a:buClr>
              <a:buSzTx/>
              <a:buFont typeface="Wingdings" pitchFamily="2" charset="2"/>
              <a:buChar char="n"/>
              <a:tabLst/>
              <a:defRPr/>
            </a:lvl2pPr>
            <a:lvl3pPr>
              <a:defRPr/>
            </a:lvl3pPr>
            <a:lvl4pPr marL="931267" marR="0" indent="-162520" algn="l" defTabSz="742061" rtl="0" eaLnBrk="1" fontAlgn="auto" latinLnBrk="0" hangingPunct="1">
              <a:lnSpc>
                <a:spcPct val="112000"/>
              </a:lnSpc>
              <a:spcBef>
                <a:spcPts val="334"/>
              </a:spcBef>
              <a:spcAft>
                <a:spcPts val="488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Tx/>
              <a:buChar char="-"/>
              <a:tabLst/>
              <a:defRPr baseline="0"/>
            </a:lvl4pPr>
            <a:lvl5pPr>
              <a:defRPr/>
            </a:lvl5pPr>
          </a:lstStyle>
          <a:p>
            <a:pPr marL="163618" marR="0" lvl="0" indent="-163618" algn="l" defTabSz="742061" rtl="0" eaLnBrk="1" fontAlgn="auto" latinLnBrk="0" hangingPunct="1">
              <a:lnSpc>
                <a:spcPct val="112000"/>
              </a:lnSpc>
              <a:spcBef>
                <a:spcPts val="650"/>
              </a:spcBef>
              <a:spcAft>
                <a:spcPts val="488"/>
              </a:spcAft>
              <a:buClr>
                <a:srgbClr val="E10019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219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1</a:t>
            </a:r>
          </a:p>
          <a:p>
            <a:pPr marL="333063" marR="0" lvl="1" indent="-163443" algn="l" defTabSz="742061" rtl="0" eaLnBrk="1" fontAlgn="auto" latinLnBrk="0" hangingPunct="1">
              <a:lnSpc>
                <a:spcPct val="112000"/>
              </a:lnSpc>
              <a:spcBef>
                <a:spcPts val="334"/>
              </a:spcBef>
              <a:spcAft>
                <a:spcPts val="488"/>
              </a:spcAft>
              <a:buClr>
                <a:schemeClr val="accent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219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2</a:t>
            </a:r>
          </a:p>
          <a:p>
            <a:pPr marL="611386" marR="0" lvl="3" indent="-162520" algn="l" defTabSz="742061" rtl="0" eaLnBrk="1" fontAlgn="auto" latinLnBrk="0" hangingPunct="1">
              <a:lnSpc>
                <a:spcPct val="112000"/>
              </a:lnSpc>
              <a:spcBef>
                <a:spcPts val="334"/>
              </a:spcBef>
              <a:spcAft>
                <a:spcPts val="488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219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3</a:t>
            </a:r>
          </a:p>
          <a:p>
            <a:pPr marL="931267" marR="0" lvl="3" indent="-162520" algn="l" defTabSz="742061" rtl="0" eaLnBrk="1" fontAlgn="auto" latinLnBrk="0" hangingPunct="1">
              <a:lnSpc>
                <a:spcPct val="112000"/>
              </a:lnSpc>
              <a:spcBef>
                <a:spcPts val="334"/>
              </a:spcBef>
              <a:spcAft>
                <a:spcPts val="488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Tx/>
              <a:buChar char="-"/>
              <a:tabLst/>
              <a:defRPr/>
            </a:pPr>
            <a:r>
              <a:rPr kumimoji="0" lang="en-US" sz="1219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800" y="193891"/>
            <a:ext cx="11319934" cy="899381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1869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1625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/>
              <a:t>TITLE</a:t>
            </a:r>
          </a:p>
          <a:p>
            <a:pPr lvl="1"/>
            <a:r>
              <a:rPr lang="en-US" noProof="0"/>
              <a:t>Sub-title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>
          <a:xfrm>
            <a:off x="11405165" y="6524627"/>
            <a:ext cx="768348" cy="333375"/>
          </a:xfrm>
        </p:spPr>
        <p:txBody>
          <a:bodyPr/>
          <a:lstStyle>
            <a:lvl1pPr algn="ctr">
              <a:defRPr/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63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/>
          <a:srcRect r="19564"/>
          <a:stretch/>
        </p:blipFill>
        <p:spPr>
          <a:xfrm>
            <a:off x="4010968" y="-11942"/>
            <a:ext cx="8181033" cy="686912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6262446"/>
            <a:ext cx="4010967" cy="59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6694488"/>
            <a:ext cx="436033" cy="163512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00/00/2015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6694488"/>
            <a:ext cx="436033" cy="163512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PRESENTATION ( MENU "INSERTION / EN-TETE ET PIED DE PAGE")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6694489"/>
            <a:ext cx="436032" cy="163511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4" name="Forme libre 43"/>
          <p:cNvSpPr/>
          <p:nvPr userDrawn="1"/>
        </p:nvSpPr>
        <p:spPr>
          <a:xfrm rot="21245188">
            <a:off x="347236" y="-169573"/>
            <a:ext cx="4210841" cy="7208622"/>
          </a:xfrm>
          <a:custGeom>
            <a:avLst/>
            <a:gdLst>
              <a:gd name="connsiteX0" fmla="*/ 96446 w 3158131"/>
              <a:gd name="connsiteY0" fmla="*/ 0 h 7208622"/>
              <a:gd name="connsiteX1" fmla="*/ 3158131 w 3158131"/>
              <a:gd name="connsiteY1" fmla="*/ 317125 h 7208622"/>
              <a:gd name="connsiteX2" fmla="*/ 3158131 w 3158131"/>
              <a:gd name="connsiteY2" fmla="*/ 7208622 h 7208622"/>
              <a:gd name="connsiteX3" fmla="*/ 0 w 3158131"/>
              <a:gd name="connsiteY3" fmla="*/ 6881507 h 7208622"/>
              <a:gd name="connsiteX4" fmla="*/ 0 w 3158131"/>
              <a:gd name="connsiteY4" fmla="*/ 931135 h 720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131" h="7208622">
                <a:moveTo>
                  <a:pt x="96446" y="0"/>
                </a:moveTo>
                <a:lnTo>
                  <a:pt x="3158131" y="317125"/>
                </a:lnTo>
                <a:lnTo>
                  <a:pt x="3158131" y="7208622"/>
                </a:lnTo>
                <a:lnTo>
                  <a:pt x="0" y="6881507"/>
                </a:lnTo>
                <a:lnTo>
                  <a:pt x="0" y="931135"/>
                </a:lnTo>
                <a:close/>
              </a:path>
            </a:pathLst>
          </a:custGeom>
          <a:solidFill>
            <a:srgbClr val="EF8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sp>
        <p:nvSpPr>
          <p:cNvPr id="46" name="Forme libre 45"/>
          <p:cNvSpPr/>
          <p:nvPr userDrawn="1"/>
        </p:nvSpPr>
        <p:spPr>
          <a:xfrm rot="342133">
            <a:off x="390373" y="-170384"/>
            <a:ext cx="4158377" cy="7195002"/>
          </a:xfrm>
          <a:custGeom>
            <a:avLst/>
            <a:gdLst>
              <a:gd name="connsiteX0" fmla="*/ 3118783 w 3118783"/>
              <a:gd name="connsiteY0" fmla="*/ 0 h 7195002"/>
              <a:gd name="connsiteX1" fmla="*/ 3118783 w 3118783"/>
              <a:gd name="connsiteY1" fmla="*/ 6888913 h 7195002"/>
              <a:gd name="connsiteX2" fmla="*/ 53365 w 3118783"/>
              <a:gd name="connsiteY2" fmla="*/ 7195002 h 7195002"/>
              <a:gd name="connsiteX3" fmla="*/ 0 w 3118783"/>
              <a:gd name="connsiteY3" fmla="*/ 6660568 h 7195002"/>
              <a:gd name="connsiteX4" fmla="*/ 0 w 3118783"/>
              <a:gd name="connsiteY4" fmla="*/ 311418 h 719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783" h="7195002">
                <a:moveTo>
                  <a:pt x="3118783" y="0"/>
                </a:moveTo>
                <a:lnTo>
                  <a:pt x="3118783" y="6888913"/>
                </a:lnTo>
                <a:lnTo>
                  <a:pt x="53365" y="7195002"/>
                </a:lnTo>
                <a:lnTo>
                  <a:pt x="0" y="6660568"/>
                </a:lnTo>
                <a:lnTo>
                  <a:pt x="0" y="31141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sp>
        <p:nvSpPr>
          <p:cNvPr id="20" name="Rectangle 19"/>
          <p:cNvSpPr/>
          <p:nvPr userDrawn="1"/>
        </p:nvSpPr>
        <p:spPr>
          <a:xfrm>
            <a:off x="2" y="2356"/>
            <a:ext cx="4019741" cy="685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39"/>
          </a:p>
        </p:txBody>
      </p:sp>
      <p:pic>
        <p:nvPicPr>
          <p:cNvPr id="14" name="Picture 1" descr="logo axis (2)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-1427" r="-11768"/>
          <a:stretch>
            <a:fillRect/>
          </a:stretch>
        </p:blipFill>
        <p:spPr bwMode="auto">
          <a:xfrm>
            <a:off x="81779" y="243378"/>
            <a:ext cx="3935380" cy="9172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pour une image  6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173162" y="5597526"/>
            <a:ext cx="3549649" cy="8159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Logo client</a:t>
            </a:r>
          </a:p>
        </p:txBody>
      </p:sp>
      <p:sp>
        <p:nvSpPr>
          <p:cNvPr id="36" name="Forme libre 35"/>
          <p:cNvSpPr/>
          <p:nvPr userDrawn="1"/>
        </p:nvSpPr>
        <p:spPr>
          <a:xfrm>
            <a:off x="92035" y="2356"/>
            <a:ext cx="3931316" cy="6854824"/>
          </a:xfrm>
          <a:custGeom>
            <a:avLst/>
            <a:gdLst>
              <a:gd name="connsiteX0" fmla="*/ 2911473 w 2948487"/>
              <a:gd name="connsiteY0" fmla="*/ 0 h 6854824"/>
              <a:gd name="connsiteX1" fmla="*/ 2948487 w 2948487"/>
              <a:gd name="connsiteY1" fmla="*/ 0 h 6854824"/>
              <a:gd name="connsiteX2" fmla="*/ 2948487 w 2948487"/>
              <a:gd name="connsiteY2" fmla="*/ 6854824 h 6854824"/>
              <a:gd name="connsiteX3" fmla="*/ 2904206 w 2948487"/>
              <a:gd name="connsiteY3" fmla="*/ 6854824 h 6854824"/>
              <a:gd name="connsiteX4" fmla="*/ 2660972 w 2948487"/>
              <a:gd name="connsiteY4" fmla="*/ 4076228 h 6854824"/>
              <a:gd name="connsiteX5" fmla="*/ 1690398 w 2948487"/>
              <a:gd name="connsiteY5" fmla="*/ 5071471 h 6854824"/>
              <a:gd name="connsiteX6" fmla="*/ 2463737 w 2948487"/>
              <a:gd name="connsiteY6" fmla="*/ 3825295 h 6854824"/>
              <a:gd name="connsiteX7" fmla="*/ 0 w 2948487"/>
              <a:gd name="connsiteY7" fmla="*/ 3468925 h 6854824"/>
              <a:gd name="connsiteX8" fmla="*/ 2463740 w 2948487"/>
              <a:gd name="connsiteY8" fmla="*/ 3112554 h 6854824"/>
              <a:gd name="connsiteX9" fmla="*/ 1690397 w 2948487"/>
              <a:gd name="connsiteY9" fmla="*/ 1866374 h 6854824"/>
              <a:gd name="connsiteX10" fmla="*/ 2660972 w 2948487"/>
              <a:gd name="connsiteY10" fmla="*/ 2861617 h 6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8487" h="6854824">
                <a:moveTo>
                  <a:pt x="2911473" y="0"/>
                </a:moveTo>
                <a:lnTo>
                  <a:pt x="2948487" y="0"/>
                </a:lnTo>
                <a:lnTo>
                  <a:pt x="2948487" y="6854824"/>
                </a:lnTo>
                <a:lnTo>
                  <a:pt x="2904206" y="6854824"/>
                </a:lnTo>
                <a:lnTo>
                  <a:pt x="2660972" y="4076228"/>
                </a:lnTo>
                <a:lnTo>
                  <a:pt x="1690398" y="5071471"/>
                </a:lnTo>
                <a:lnTo>
                  <a:pt x="2463737" y="3825295"/>
                </a:lnTo>
                <a:lnTo>
                  <a:pt x="0" y="3468925"/>
                </a:lnTo>
                <a:lnTo>
                  <a:pt x="2463740" y="3112554"/>
                </a:lnTo>
                <a:lnTo>
                  <a:pt x="1690397" y="1866374"/>
                </a:lnTo>
                <a:lnTo>
                  <a:pt x="2660972" y="2861617"/>
                </a:lnTo>
                <a:close/>
              </a:path>
            </a:pathLst>
          </a:custGeom>
          <a:solidFill>
            <a:srgbClr val="F6C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5530087" y="2569946"/>
            <a:ext cx="6686788" cy="2824674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9"/>
          </p:nvPr>
        </p:nvSpPr>
        <p:spPr>
          <a:xfrm>
            <a:off x="5530087" y="2589360"/>
            <a:ext cx="6661915" cy="2805260"/>
          </a:xfrm>
        </p:spPr>
        <p:txBody>
          <a:bodyPr lIns="108000" tIns="108000" rIns="108000" bIns="108000" anchor="ctr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77139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/>
          <p:cNvPicPr>
            <a:picLocks noChangeAspect="1"/>
          </p:cNvPicPr>
          <p:nvPr userDrawn="1"/>
        </p:nvPicPr>
        <p:blipFill rotWithShape="1">
          <a:blip r:embed="rId2"/>
          <a:srcRect r="19564"/>
          <a:stretch/>
        </p:blipFill>
        <p:spPr>
          <a:xfrm>
            <a:off x="4010968" y="-11942"/>
            <a:ext cx="8181033" cy="686912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6262446"/>
            <a:ext cx="4010967" cy="59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6694488"/>
            <a:ext cx="436033" cy="163512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00/00/2015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6694488"/>
            <a:ext cx="436033" cy="163512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PRESENTATION ( MENU "INSERTION / EN-TETE ET PIED DE PAGE")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6694489"/>
            <a:ext cx="436032" cy="163511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8" name="Forme libre 37"/>
          <p:cNvSpPr/>
          <p:nvPr userDrawn="1"/>
        </p:nvSpPr>
        <p:spPr>
          <a:xfrm rot="21245188">
            <a:off x="347065" y="-172048"/>
            <a:ext cx="4210841" cy="7211103"/>
          </a:xfrm>
          <a:custGeom>
            <a:avLst/>
            <a:gdLst>
              <a:gd name="connsiteX0" fmla="*/ 3158131 w 3158131"/>
              <a:gd name="connsiteY0" fmla="*/ 316413 h 7211103"/>
              <a:gd name="connsiteX1" fmla="*/ 3158131 w 3158131"/>
              <a:gd name="connsiteY1" fmla="*/ 7211103 h 7211103"/>
              <a:gd name="connsiteX2" fmla="*/ 0 w 3158131"/>
              <a:gd name="connsiteY2" fmla="*/ 6883988 h 7211103"/>
              <a:gd name="connsiteX3" fmla="*/ 0 w 3158131"/>
              <a:gd name="connsiteY3" fmla="*/ 997494 h 7211103"/>
              <a:gd name="connsiteX4" fmla="*/ 103320 w 3158131"/>
              <a:gd name="connsiteY4" fmla="*/ 0 h 721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131" h="7211103">
                <a:moveTo>
                  <a:pt x="3158131" y="316413"/>
                </a:moveTo>
                <a:lnTo>
                  <a:pt x="3158131" y="7211103"/>
                </a:lnTo>
                <a:lnTo>
                  <a:pt x="0" y="6883988"/>
                </a:lnTo>
                <a:lnTo>
                  <a:pt x="0" y="997494"/>
                </a:lnTo>
                <a:lnTo>
                  <a:pt x="103320" y="0"/>
                </a:lnTo>
                <a:close/>
              </a:path>
            </a:pathLst>
          </a:custGeom>
          <a:solidFill>
            <a:srgbClr val="F19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sp>
        <p:nvSpPr>
          <p:cNvPr id="36" name="Forme libre 35"/>
          <p:cNvSpPr/>
          <p:nvPr userDrawn="1"/>
        </p:nvSpPr>
        <p:spPr>
          <a:xfrm rot="342133">
            <a:off x="390609" y="-173568"/>
            <a:ext cx="4158377" cy="7197812"/>
          </a:xfrm>
          <a:custGeom>
            <a:avLst/>
            <a:gdLst>
              <a:gd name="connsiteX0" fmla="*/ 3118783 w 3118783"/>
              <a:gd name="connsiteY0" fmla="*/ 0 h 7197812"/>
              <a:gd name="connsiteX1" fmla="*/ 3118783 w 3118783"/>
              <a:gd name="connsiteY1" fmla="*/ 6892105 h 7197812"/>
              <a:gd name="connsiteX2" fmla="*/ 57192 w 3118783"/>
              <a:gd name="connsiteY2" fmla="*/ 7197812 h 7197812"/>
              <a:gd name="connsiteX3" fmla="*/ 0 w 3118783"/>
              <a:gd name="connsiteY3" fmla="*/ 6625046 h 7197812"/>
              <a:gd name="connsiteX4" fmla="*/ 0 w 3118783"/>
              <a:gd name="connsiteY4" fmla="*/ 311418 h 71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783" h="7197812">
                <a:moveTo>
                  <a:pt x="3118783" y="0"/>
                </a:moveTo>
                <a:lnTo>
                  <a:pt x="3118783" y="6892105"/>
                </a:lnTo>
                <a:lnTo>
                  <a:pt x="57192" y="7197812"/>
                </a:lnTo>
                <a:lnTo>
                  <a:pt x="0" y="6625046"/>
                </a:lnTo>
                <a:lnTo>
                  <a:pt x="0" y="31141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sp>
        <p:nvSpPr>
          <p:cNvPr id="20" name="Rectangle 19"/>
          <p:cNvSpPr/>
          <p:nvPr userDrawn="1"/>
        </p:nvSpPr>
        <p:spPr>
          <a:xfrm>
            <a:off x="1" y="-1"/>
            <a:ext cx="36260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39"/>
          </a:p>
        </p:txBody>
      </p:sp>
      <p:pic>
        <p:nvPicPr>
          <p:cNvPr id="14" name="Picture 1" descr="logo axis (2)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-1427" r="-836" b="-1"/>
          <a:stretch/>
        </p:blipFill>
        <p:spPr bwMode="auto">
          <a:xfrm>
            <a:off x="81779" y="243378"/>
            <a:ext cx="3544263" cy="9172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pour une image  6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173163" y="5597526"/>
            <a:ext cx="3293939" cy="8159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Logo client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530087" y="2569946"/>
            <a:ext cx="6686788" cy="2824674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9"/>
          </p:nvPr>
        </p:nvSpPr>
        <p:spPr>
          <a:xfrm>
            <a:off x="5530087" y="2589360"/>
            <a:ext cx="6661915" cy="2805260"/>
          </a:xfrm>
        </p:spPr>
        <p:txBody>
          <a:bodyPr lIns="108000" tIns="108000" rIns="108000" bIns="108000" anchor="ctr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666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GRAND TITRE 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8784" cy="5837274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66C75B1-59BA-4139-B6B8-B2D159B9FA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854050"/>
            <a:ext cx="7404877" cy="540000"/>
          </a:xfrm>
        </p:spPr>
        <p:txBody>
          <a:bodyPr anchor="ctr"/>
          <a:lstStyle>
            <a:lvl1pPr marL="0" indent="0" algn="r">
              <a:buNone/>
              <a:defRPr sz="3200" b="1" cap="all" baseline="0"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fr-FR"/>
              <a:t>TITRE PREMIER NIVEAU EN CAPITAL</a:t>
            </a:r>
          </a:p>
        </p:txBody>
      </p:sp>
      <p:pic>
        <p:nvPicPr>
          <p:cNvPr id="27" name="Image 25">
            <a:extLst>
              <a:ext uri="{FF2B5EF4-FFF2-40B4-BE49-F238E27FC236}">
                <a16:creationId xmlns:a16="http://schemas.microsoft.com/office/drawing/2014/main" id="{2E4C73CD-F40E-411C-9769-90E28DE846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2" y="5927400"/>
            <a:ext cx="2525445" cy="8082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5837274"/>
            <a:ext cx="9449269" cy="10207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224634" y="6077637"/>
            <a:ext cx="8776243" cy="54000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lang="fr-FR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 algn="r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 algn="r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2000">
                <a:solidFill>
                  <a:schemeClr val="bg1"/>
                </a:solidFill>
              </a:defRPr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Troisième niveau (nom du client, date </a:t>
            </a:r>
            <a:r>
              <a:rPr lang="fr-FR" err="1"/>
              <a:t>jj</a:t>
            </a:r>
            <a:r>
              <a:rPr lang="fr-FR"/>
              <a:t>/mm/</a:t>
            </a:r>
            <a:r>
              <a:rPr lang="fr-FR" err="1"/>
              <a:t>aaaa</a:t>
            </a:r>
            <a:r>
              <a:rPr lang="fr-FR"/>
              <a:t>) en corps 20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3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96000" y="3464650"/>
            <a:ext cx="7404877" cy="54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Deuxième niveau en minuscule et corps 24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4"/>
          <a:srcRect l="29081" t="782" r="32150" b="5149"/>
          <a:stretch/>
        </p:blipFill>
        <p:spPr>
          <a:xfrm>
            <a:off x="9448784" y="8967"/>
            <a:ext cx="2743701" cy="58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16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201376" marR="0" indent="-201376" algn="l" defTabSz="913306" rtl="0" eaLnBrk="1" fontAlgn="auto" latinLnBrk="0" hangingPunct="1">
              <a:lnSpc>
                <a:spcPct val="112000"/>
              </a:lnSpc>
              <a:spcBef>
                <a:spcPts val="800"/>
              </a:spcBef>
              <a:spcAft>
                <a:spcPts val="600"/>
              </a:spcAft>
              <a:buClr>
                <a:srgbClr val="E10019"/>
              </a:buClr>
              <a:buSzTx/>
              <a:buFont typeface="Wingdings" pitchFamily="2" charset="2"/>
              <a:buChar char="n"/>
              <a:tabLst/>
              <a:defRPr/>
            </a:lvl1pPr>
            <a:lvl2pPr marL="409924" marR="0" indent="-201160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/>
              </a:buClr>
              <a:buSzTx/>
              <a:buFont typeface="Wingdings" pitchFamily="2" charset="2"/>
              <a:buChar char="n"/>
              <a:tabLst/>
              <a:defRPr/>
            </a:lvl2pPr>
            <a:lvl3pPr>
              <a:defRPr/>
            </a:lvl3pPr>
            <a:lvl4pPr marL="1146175" marR="0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Tx/>
              <a:buChar char="-"/>
              <a:tabLst/>
              <a:defRPr baseline="0"/>
            </a:lvl4pPr>
            <a:lvl5pPr>
              <a:defRPr/>
            </a:lvl5pPr>
          </a:lstStyle>
          <a:p>
            <a:pPr marL="201376" marR="0" lvl="0" indent="-201376" algn="l" defTabSz="913306" rtl="0" eaLnBrk="1" fontAlgn="auto" latinLnBrk="0" hangingPunct="1">
              <a:lnSpc>
                <a:spcPct val="112000"/>
              </a:lnSpc>
              <a:spcBef>
                <a:spcPts val="800"/>
              </a:spcBef>
              <a:spcAft>
                <a:spcPts val="600"/>
              </a:spcAft>
              <a:buClr>
                <a:srgbClr val="E10019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1</a:t>
            </a:r>
          </a:p>
          <a:p>
            <a:pPr marL="409924" marR="0" lvl="1" indent="-201160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2</a:t>
            </a:r>
          </a:p>
          <a:p>
            <a:pPr marL="752475" marR="0" lvl="3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3</a:t>
            </a:r>
          </a:p>
          <a:p>
            <a:pPr marL="1146175" marR="0" lvl="3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1800" y="193889"/>
            <a:ext cx="11319933" cy="899381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noProof="0"/>
              <a:t>TITLE</a:t>
            </a:r>
          </a:p>
          <a:p>
            <a:pPr lvl="1"/>
            <a:r>
              <a:rPr lang="en-US" noProof="0"/>
              <a:t>Sub-title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>
          <a:xfrm>
            <a:off x="11405165" y="6524625"/>
            <a:ext cx="768348" cy="333375"/>
          </a:xfrm>
        </p:spPr>
        <p:txBody>
          <a:bodyPr/>
          <a:lstStyle>
            <a:lvl1pPr algn="ctr">
              <a:defRPr/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31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CV des intervenants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431801" y="1193868"/>
            <a:ext cx="11328399" cy="3555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endParaRPr lang="fr-FR" sz="180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355600" y="6054725"/>
            <a:ext cx="11565467" cy="209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normAutofit fontScale="47500" lnSpcReduction="20000"/>
          </a:bodyPr>
          <a:lstStyle/>
          <a:p>
            <a:endParaRPr lang="fr-FR" sz="180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431800" y="4867498"/>
            <a:ext cx="3648000" cy="1349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endParaRPr lang="fr-FR" sz="180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4271999" y="4867498"/>
            <a:ext cx="3648000" cy="1349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endParaRPr lang="fr-FR" sz="180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112199" y="4867498"/>
            <a:ext cx="3648000" cy="1349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endParaRPr lang="fr-FR" sz="180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419669" y="4863153"/>
            <a:ext cx="366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993300"/>
                </a:solidFill>
              </a:rPr>
              <a:t>Diplômes &amp; Langues</a:t>
            </a: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4271997" y="4867499"/>
            <a:ext cx="363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993300"/>
                </a:solidFill>
              </a:rPr>
              <a:t>Domaines de compétences</a:t>
            </a: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8116997" y="4863152"/>
            <a:ext cx="363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993300"/>
                </a:solidFill>
              </a:rPr>
              <a:t>Clients / Employeurs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199614"/>
            <a:ext cx="11321067" cy="431800"/>
          </a:xfrm>
        </p:spPr>
        <p:txBody>
          <a:bodyPr anchor="ctr"/>
          <a:lstStyle>
            <a:lvl1pPr marL="108000" indent="0">
              <a:buNone/>
              <a:defRPr b="1" baseline="0">
                <a:solidFill>
                  <a:srgbClr val="993300"/>
                </a:solidFill>
              </a:defRPr>
            </a:lvl1pPr>
          </a:lstStyle>
          <a:p>
            <a:pPr lvl="0"/>
            <a:r>
              <a:rPr lang="fr-FR"/>
              <a:t>Toto, Consultant, 10 ans d’expérience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631414"/>
            <a:ext cx="11322051" cy="3118386"/>
          </a:xfrm>
        </p:spPr>
        <p:txBody>
          <a:bodyPr>
            <a:normAutofit/>
          </a:bodyPr>
          <a:lstStyle>
            <a:lvl1pPr marL="65088" indent="0">
              <a:buNone/>
              <a:defRPr b="1" baseline="0"/>
            </a:lvl1pPr>
            <a:lvl2pPr>
              <a:spcBef>
                <a:spcPts val="0"/>
              </a:spcBef>
              <a:spcAft>
                <a:spcPts val="0"/>
              </a:spcAft>
              <a:defRPr baseline="0"/>
            </a:lvl2pPr>
            <a:lvl4pPr marL="536575" indent="-200025">
              <a:spcBef>
                <a:spcPts val="0"/>
              </a:spcBef>
              <a:spcAft>
                <a:spcPts val="0"/>
              </a:spcAft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536575" indent="-200025">
              <a:defRPr/>
            </a:lvl5pPr>
          </a:lstStyle>
          <a:p>
            <a:pPr lvl="0"/>
            <a:r>
              <a:rPr lang="fr-FR"/>
              <a:t>Compétences clés</a:t>
            </a:r>
          </a:p>
          <a:p>
            <a:pPr lvl="1"/>
            <a:r>
              <a:rPr lang="fr-FR"/>
              <a:t>Compétence 1</a:t>
            </a:r>
          </a:p>
          <a:p>
            <a:pPr lvl="1"/>
            <a:r>
              <a:rPr lang="fr-FR"/>
              <a:t>Compétence 2</a:t>
            </a:r>
          </a:p>
          <a:p>
            <a:pPr lvl="0"/>
            <a:r>
              <a:rPr lang="fr-FR"/>
              <a:t>Missions</a:t>
            </a:r>
          </a:p>
          <a:p>
            <a:pPr lvl="1"/>
            <a:r>
              <a:rPr lang="fr-FR"/>
              <a:t>mission 1</a:t>
            </a:r>
          </a:p>
          <a:p>
            <a:pPr lvl="1"/>
            <a:r>
              <a:rPr lang="fr-FR"/>
              <a:t>mission 2</a:t>
            </a:r>
          </a:p>
          <a:p>
            <a:pPr marL="752475" marR="0" lvl="3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fr-FR"/>
              <a:t>Quatrième niveau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13"/>
          </p:nvPr>
        </p:nvSpPr>
        <p:spPr>
          <a:xfrm>
            <a:off x="419100" y="5170488"/>
            <a:ext cx="3659717" cy="1046162"/>
          </a:xfrm>
        </p:spPr>
        <p:txBody>
          <a:bodyPr anchor="ctr"/>
          <a:lstStyle>
            <a:lvl1pPr marL="269875" indent="-200025">
              <a:buClr>
                <a:schemeClr val="accent4"/>
              </a:buClr>
              <a:defRPr sz="11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29"/>
          <p:cNvSpPr>
            <a:spLocks noGrp="1"/>
          </p:cNvSpPr>
          <p:nvPr>
            <p:ph type="body" sz="quarter" idx="14"/>
          </p:nvPr>
        </p:nvSpPr>
        <p:spPr>
          <a:xfrm>
            <a:off x="4271999" y="5170488"/>
            <a:ext cx="3659717" cy="1046162"/>
          </a:xfrm>
        </p:spPr>
        <p:txBody>
          <a:bodyPr anchor="ctr"/>
          <a:lstStyle>
            <a:lvl1pPr marL="269875" indent="-200025">
              <a:buClr>
                <a:schemeClr val="accent4"/>
              </a:buClr>
              <a:defRPr sz="11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2" name="Espace réservé du texte 29"/>
          <p:cNvSpPr>
            <a:spLocks noGrp="1"/>
          </p:cNvSpPr>
          <p:nvPr>
            <p:ph type="body" sz="quarter" idx="15"/>
          </p:nvPr>
        </p:nvSpPr>
        <p:spPr>
          <a:xfrm>
            <a:off x="8100482" y="5160399"/>
            <a:ext cx="3659717" cy="1046162"/>
          </a:xfrm>
        </p:spPr>
        <p:txBody>
          <a:bodyPr numCol="2" anchor="ctr"/>
          <a:lstStyle>
            <a:lvl1pPr marL="269875" indent="-200025">
              <a:buClr>
                <a:schemeClr val="accent4"/>
              </a:buClr>
              <a:defRPr sz="11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34610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 hasCustomPrompt="1"/>
          </p:nvPr>
        </p:nvSpPr>
        <p:spPr>
          <a:xfrm>
            <a:off x="8386234" y="224889"/>
            <a:ext cx="3373967" cy="86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405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2"/>
          <a:srcRect l="80284" t="4546" b="4671"/>
          <a:stretch/>
        </p:blipFill>
        <p:spPr>
          <a:xfrm flipH="1">
            <a:off x="1830437" y="1490868"/>
            <a:ext cx="638103" cy="43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84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56"/>
          <p:cNvPicPr>
            <a:picLocks noChangeAspect="1"/>
          </p:cNvPicPr>
          <p:nvPr userDrawn="1"/>
        </p:nvPicPr>
        <p:blipFill rotWithShape="1">
          <a:blip r:embed="rId2"/>
          <a:srcRect r="19564"/>
          <a:stretch/>
        </p:blipFill>
        <p:spPr>
          <a:xfrm>
            <a:off x="1245514" y="-11942"/>
            <a:ext cx="10946487" cy="6869122"/>
          </a:xfrm>
          <a:prstGeom prst="rect">
            <a:avLst/>
          </a:prstGeom>
        </p:spPr>
      </p:pic>
      <p:sp>
        <p:nvSpPr>
          <p:cNvPr id="56" name="Forme libre 55"/>
          <p:cNvSpPr/>
          <p:nvPr userDrawn="1"/>
        </p:nvSpPr>
        <p:spPr>
          <a:xfrm rot="21245188">
            <a:off x="-463128" y="-32513"/>
            <a:ext cx="2245779" cy="7004725"/>
          </a:xfrm>
          <a:custGeom>
            <a:avLst/>
            <a:gdLst>
              <a:gd name="connsiteX0" fmla="*/ 1684334 w 1684334"/>
              <a:gd name="connsiteY0" fmla="*/ 101182 h 7004725"/>
              <a:gd name="connsiteX1" fmla="*/ 1684334 w 1684334"/>
              <a:gd name="connsiteY1" fmla="*/ 7004725 h 7004725"/>
              <a:gd name="connsiteX2" fmla="*/ 0 w 1684334"/>
              <a:gd name="connsiteY2" fmla="*/ 6830264 h 7004725"/>
              <a:gd name="connsiteX3" fmla="*/ 707470 w 1684334"/>
              <a:gd name="connsiteY3" fmla="*/ 0 h 700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334" h="7004725">
                <a:moveTo>
                  <a:pt x="1684334" y="101182"/>
                </a:moveTo>
                <a:lnTo>
                  <a:pt x="1684334" y="7004725"/>
                </a:lnTo>
                <a:lnTo>
                  <a:pt x="0" y="6830264"/>
                </a:lnTo>
                <a:lnTo>
                  <a:pt x="707470" y="0"/>
                </a:lnTo>
                <a:close/>
              </a:path>
            </a:pathLst>
          </a:custGeom>
          <a:solidFill>
            <a:srgbClr val="EF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sp>
        <p:nvSpPr>
          <p:cNvPr id="54" name="Forme libre 53"/>
          <p:cNvSpPr/>
          <p:nvPr userDrawn="1"/>
        </p:nvSpPr>
        <p:spPr>
          <a:xfrm rot="342133">
            <a:off x="-447082" y="-99986"/>
            <a:ext cx="2218795" cy="6998990"/>
          </a:xfrm>
          <a:custGeom>
            <a:avLst/>
            <a:gdLst>
              <a:gd name="connsiteX0" fmla="*/ 0 w 1664096"/>
              <a:gd name="connsiteY0" fmla="*/ 166164 h 6998990"/>
              <a:gd name="connsiteX1" fmla="*/ 1664096 w 1664096"/>
              <a:gd name="connsiteY1" fmla="*/ 0 h 6998990"/>
              <a:gd name="connsiteX2" fmla="*/ 1664096 w 1664096"/>
              <a:gd name="connsiteY2" fmla="*/ 6900953 h 6998990"/>
              <a:gd name="connsiteX3" fmla="*/ 682274 w 1664096"/>
              <a:gd name="connsiteY3" fmla="*/ 6998990 h 69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096" h="6998990">
                <a:moveTo>
                  <a:pt x="0" y="166164"/>
                </a:moveTo>
                <a:lnTo>
                  <a:pt x="1664096" y="0"/>
                </a:lnTo>
                <a:lnTo>
                  <a:pt x="1664096" y="6900953"/>
                </a:lnTo>
                <a:lnTo>
                  <a:pt x="682274" y="699899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39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5268027" y="2359072"/>
            <a:ext cx="3473575" cy="1251088"/>
            <a:chOff x="4297302" y="2685405"/>
            <a:chExt cx="2605181" cy="1251088"/>
          </a:xfrm>
        </p:grpSpPr>
        <p:grpSp>
          <p:nvGrpSpPr>
            <p:cNvPr id="39" name="Groupe 38"/>
            <p:cNvGrpSpPr/>
            <p:nvPr userDrawn="1"/>
          </p:nvGrpSpPr>
          <p:grpSpPr>
            <a:xfrm>
              <a:off x="4297302" y="2685405"/>
              <a:ext cx="2605181" cy="892552"/>
              <a:chOff x="3878663" y="2685405"/>
              <a:chExt cx="2605181" cy="892552"/>
            </a:xfrm>
          </p:grpSpPr>
          <p:grpSp>
            <p:nvGrpSpPr>
              <p:cNvPr id="40" name="Groupe 39"/>
              <p:cNvGrpSpPr/>
              <p:nvPr userDrawn="1"/>
            </p:nvGrpSpPr>
            <p:grpSpPr>
              <a:xfrm>
                <a:off x="3878663" y="2685518"/>
                <a:ext cx="870932" cy="866178"/>
                <a:chOff x="3446122" y="373849"/>
                <a:chExt cx="6203754" cy="6169891"/>
              </a:xfrm>
            </p:grpSpPr>
            <p:sp>
              <p:nvSpPr>
                <p:cNvPr id="42" name="Secteurs 41"/>
                <p:cNvSpPr/>
                <p:nvPr/>
              </p:nvSpPr>
              <p:spPr>
                <a:xfrm>
                  <a:off x="3446122" y="373849"/>
                  <a:ext cx="6169891" cy="6169891"/>
                </a:xfrm>
                <a:prstGeom prst="pie">
                  <a:avLst>
                    <a:gd name="adj1" fmla="val 5409766"/>
                    <a:gd name="adj2" fmla="val 162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" name="Groupe 42"/>
                <p:cNvGrpSpPr/>
                <p:nvPr/>
              </p:nvGrpSpPr>
              <p:grpSpPr>
                <a:xfrm>
                  <a:off x="3471544" y="402336"/>
                  <a:ext cx="6122822" cy="6122822"/>
                  <a:chOff x="3471544" y="402336"/>
                  <a:chExt cx="6122822" cy="6122822"/>
                </a:xfrm>
              </p:grpSpPr>
              <p:sp>
                <p:nvSpPr>
                  <p:cNvPr id="47" name="Étoile à 4 branches 46"/>
                  <p:cNvSpPr>
                    <a:spLocks noChangeAspect="1"/>
                  </p:cNvSpPr>
                  <p:nvPr/>
                </p:nvSpPr>
                <p:spPr>
                  <a:xfrm rot="2700000">
                    <a:off x="4624955" y="1555747"/>
                    <a:ext cx="3816000" cy="3816000"/>
                  </a:xfrm>
                  <a:prstGeom prst="star4">
                    <a:avLst>
                      <a:gd name="adj" fmla="val 8438"/>
                    </a:avLst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800"/>
                  </a:p>
                </p:txBody>
              </p:sp>
              <p:sp>
                <p:nvSpPr>
                  <p:cNvPr id="48" name="Étoile à 4 branches 47"/>
                  <p:cNvSpPr/>
                  <p:nvPr/>
                </p:nvSpPr>
                <p:spPr>
                  <a:xfrm>
                    <a:off x="3471544" y="402336"/>
                    <a:ext cx="6122822" cy="6122822"/>
                  </a:xfrm>
                  <a:prstGeom prst="star4">
                    <a:avLst>
                      <a:gd name="adj" fmla="val 8438"/>
                    </a:avLst>
                  </a:prstGeom>
                  <a:solidFill>
                    <a:srgbClr val="FF9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800"/>
                  </a:p>
                </p:txBody>
              </p:sp>
            </p:grp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3453626" y="373849"/>
                  <a:ext cx="3060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378247" y="3454169"/>
                  <a:ext cx="6156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3457876" y="6534171"/>
                  <a:ext cx="6192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ZoneTexte 40"/>
              <p:cNvSpPr txBox="1"/>
              <p:nvPr userDrawn="1"/>
            </p:nvSpPr>
            <p:spPr>
              <a:xfrm>
                <a:off x="4707877" y="2685405"/>
                <a:ext cx="1775967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spc="1000" baseline="0">
                    <a:latin typeface="Century Gothic" panose="020B0502020202020204" pitchFamily="34" charset="0"/>
                  </a:rPr>
                  <a:t>axis</a:t>
                </a:r>
                <a:endParaRPr lang="fr-FR" sz="1800" spc="1000" baseline="0">
                  <a:latin typeface="Century Gothic" panose="020B0502020202020204" pitchFamily="34" charset="0"/>
                </a:endParaRPr>
              </a:p>
              <a:p>
                <a:r>
                  <a:rPr lang="fr-FR" sz="2400" spc="300">
                    <a:latin typeface="Century Gothic" panose="020B0502020202020204" pitchFamily="34" charset="0"/>
                  </a:rPr>
                  <a:t>alternatives</a:t>
                </a:r>
                <a:endParaRPr lang="fr-FR" sz="2000" spc="3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Rectangle 48"/>
            <p:cNvSpPr/>
            <p:nvPr userDrawn="1"/>
          </p:nvSpPr>
          <p:spPr>
            <a:xfrm>
              <a:off x="4300871" y="3567161"/>
              <a:ext cx="2354732" cy="369332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r>
                <a:rPr lang="fr-FR" sz="1800">
                  <a:solidFill>
                    <a:schemeClr val="bg1"/>
                  </a:solidFill>
                  <a:latin typeface="Century Gothic" panose="020B0502020202020204" pitchFamily="34" charset="0"/>
                </a:rPr>
                <a:t>www.axis alternatives.com </a:t>
              </a:r>
              <a:endParaRPr lang="fr-FR" sz="1800"/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2809346" y="3943102"/>
            <a:ext cx="9382655" cy="2196341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78992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2" y="0"/>
            <a:ext cx="1649268" cy="6235708"/>
          </a:xfrm>
          <a:prstGeom prst="rect">
            <a:avLst/>
          </a:prstGeom>
        </p:spPr>
      </p:pic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E7ED6573-59BA-471B-B779-C716F5D450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6038" y="1219200"/>
            <a:ext cx="8989997" cy="4622800"/>
          </a:xfrm>
        </p:spPr>
        <p:txBody>
          <a:bodyPr anchor="ctr"/>
          <a:lstStyle>
            <a:lvl1pPr marL="0" indent="0" algn="r">
              <a:buNone/>
              <a:defRPr sz="3200" cap="all" baseline="0">
                <a:solidFill>
                  <a:schemeClr val="tx1"/>
                </a:solidFill>
              </a:defRPr>
            </a:lvl1pPr>
            <a:lvl2pPr marL="457200" indent="0" algn="r">
              <a:buNone/>
              <a:defRPr>
                <a:solidFill>
                  <a:schemeClr val="tx1"/>
                </a:solidFill>
              </a:defRPr>
            </a:lvl2pPr>
            <a:lvl3pPr algn="r">
              <a:defRPr/>
            </a:lvl3pPr>
            <a:lvl4pPr algn="r">
              <a:defRPr/>
            </a:lvl4pPr>
            <a:lvl5pPr marL="1828800" indent="0" algn="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TITRE (MAJUSCULES AVEC ACCENTS)</a:t>
            </a:r>
          </a:p>
          <a:p>
            <a:pPr lvl="1"/>
            <a:r>
              <a:rPr lang="fr-FR"/>
              <a:t>Sous-titre (Minuscules)</a:t>
            </a:r>
          </a:p>
          <a:p>
            <a:pPr lvl="4"/>
            <a:endParaRPr lang="fr-FR"/>
          </a:p>
          <a:p>
            <a:pPr lvl="4"/>
            <a:r>
              <a:rPr lang="fr-FR"/>
              <a:t>Nom du client, date (jj/mm/</a:t>
            </a:r>
            <a:r>
              <a:rPr lang="fr-FR" err="1"/>
              <a:t>aaaa</a:t>
            </a:r>
            <a:r>
              <a:rPr lang="fr-FR"/>
              <a:t>)</a:t>
            </a:r>
            <a:endParaRPr lang="en-US"/>
          </a:p>
        </p:txBody>
      </p:sp>
      <p:pic>
        <p:nvPicPr>
          <p:cNvPr id="20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555" y="6307193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1058186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10581861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5040000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FDD3211-3BD2-4F4F-ADF4-EC6EB32942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8006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6C8D7CE-7B84-43AB-BCA1-660958309FF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80059" y="1595361"/>
            <a:ext cx="5040000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A707838-3E4F-4143-AEB7-D6DC36AC9BFC}"/>
              </a:ext>
            </a:extLst>
          </p:cNvPr>
          <p:cNvCxnSpPr>
            <a:cxnSpLocks/>
          </p:cNvCxnSpPr>
          <p:nvPr userDrawn="1"/>
        </p:nvCxnSpPr>
        <p:spPr>
          <a:xfrm>
            <a:off x="6129129" y="949865"/>
            <a:ext cx="0" cy="5047888"/>
          </a:xfrm>
          <a:prstGeom prst="line">
            <a:avLst/>
          </a:prstGeom>
          <a:ln>
            <a:solidFill>
              <a:srgbClr val="64328A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_chiffres clés a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" y="860228"/>
            <a:ext cx="2878042" cy="537547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250096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250096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C10272-6F68-4C2C-81D4-A4C8C89DF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99" y="1245007"/>
            <a:ext cx="2340000" cy="461621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sz="1600" i="1" smtClean="0">
                <a:solidFill>
                  <a:schemeClr val="bg1"/>
                </a:solidFill>
              </a:defRPr>
            </a:lvl1pPr>
            <a:lvl2pPr>
              <a:defRPr lang="fr-FR" sz="1600" smtClean="0">
                <a:solidFill>
                  <a:schemeClr val="bg1"/>
                </a:solidFill>
              </a:defRPr>
            </a:lvl2pPr>
            <a:lvl3pPr>
              <a:defRPr lang="fr-FR" sz="1600" smtClean="0">
                <a:solidFill>
                  <a:schemeClr val="bg1"/>
                </a:solidFill>
              </a:defRPr>
            </a:lvl3pPr>
            <a:lvl4pPr>
              <a:defRPr lang="fr-FR" sz="1600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fr-FR"/>
              <a:t>Chiffres clés, résumé des points essentiels, citation, information complémentaire…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_chiffres clés a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58" y="860228"/>
            <a:ext cx="2878042" cy="537547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8171764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200" y="1595361"/>
            <a:ext cx="8171764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C10272-6F68-4C2C-81D4-A4C8C89DF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82000" y="1245013"/>
            <a:ext cx="2340000" cy="461621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sz="1600" i="1" smtClean="0">
                <a:solidFill>
                  <a:schemeClr val="bg1"/>
                </a:solidFill>
              </a:defRPr>
            </a:lvl1pPr>
            <a:lvl2pPr>
              <a:defRPr lang="fr-FR" sz="1600" smtClean="0">
                <a:solidFill>
                  <a:schemeClr val="bg1"/>
                </a:solidFill>
              </a:defRPr>
            </a:lvl2pPr>
            <a:lvl3pPr>
              <a:defRPr lang="fr-FR" sz="1600" smtClean="0">
                <a:solidFill>
                  <a:schemeClr val="bg1"/>
                </a:solidFill>
              </a:defRPr>
            </a:lvl3pPr>
            <a:lvl4pPr>
              <a:defRPr lang="fr-FR" sz="1600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fr-FR"/>
              <a:t>Chiffres clés, résumé des points essentiels, citation, information complémentaire…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Titre et contenu_2 colonnes avec illustration ou tableau a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5040000" cy="440239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Illustration, schéma, tableau…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FDD3211-3BD2-4F4F-ADF4-EC6EB32942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8006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6C8D7CE-7B84-43AB-BCA1-660958309FF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80059" y="1595361"/>
            <a:ext cx="5040000" cy="44023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F08200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1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XIS ALTERNATIVE  Titre et contenu_2 colonnes avec illustration ou tableau a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89451"/>
            <a:ext cx="10581860" cy="720000"/>
          </a:xfrm>
        </p:spPr>
        <p:txBody>
          <a:bodyPr anchor="b">
            <a:normAutofit/>
          </a:bodyPr>
          <a:lstStyle>
            <a:lvl1pPr>
              <a:defRPr sz="3200" b="0" cap="all" baseline="0">
                <a:latin typeface="+mn-lt"/>
              </a:defRPr>
            </a:lvl1pPr>
          </a:lstStyle>
          <a:p>
            <a:r>
              <a:rPr lang="fr-FR"/>
              <a:t>TITRE / MESSAGE (MAJ, ACCENTS, UNE SEULE LIGNE)</a:t>
            </a:r>
          </a:p>
        </p:txBody>
      </p:sp>
      <p:cxnSp>
        <p:nvCxnSpPr>
          <p:cNvPr id="9" name="Connecteur droit 8"/>
          <p:cNvCxnSpPr>
            <a:cxnSpLocks/>
          </p:cNvCxnSpPr>
          <p:nvPr userDrawn="1"/>
        </p:nvCxnSpPr>
        <p:spPr>
          <a:xfrm flipH="1">
            <a:off x="818147" y="860244"/>
            <a:ext cx="11373853" cy="0"/>
          </a:xfrm>
          <a:prstGeom prst="line">
            <a:avLst/>
          </a:prstGeom>
          <a:ln w="6350">
            <a:solidFill>
              <a:srgbClr val="F08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838199" y="1595361"/>
            <a:ext cx="5040000" cy="44023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sz="1600" dirty="0"/>
            </a:lvl1pPr>
            <a:lvl2pPr marL="685800" indent="-228600">
              <a:buClr>
                <a:srgbClr val="F08200"/>
              </a:buClr>
              <a:buFont typeface="Wingdings" panose="05000000000000000000" pitchFamily="2" charset="2"/>
              <a:buChar char="§"/>
              <a:defRPr lang="fr-FR" sz="1600" dirty="0" smtClean="0"/>
            </a:lvl2pPr>
            <a:lvl3pPr>
              <a:defRPr lang="fr-FR" sz="1600" dirty="0" smtClean="0"/>
            </a:lvl3pPr>
            <a:lvl4pPr marL="1600200" indent="-228600">
              <a:buClr>
                <a:srgbClr val="F08200"/>
              </a:buClr>
              <a:buFont typeface="Courier New" panose="02070309020205020404" pitchFamily="49" charset="0"/>
              <a:buChar char="o"/>
              <a:def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0" lvl="0" indent="0">
              <a:lnSpc>
                <a:spcPct val="100000"/>
              </a:lnSpc>
              <a:spcBef>
                <a:spcPts val="500"/>
              </a:spcBef>
              <a:buNone/>
            </a:pPr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FDD3211-3BD2-4F4F-ADF4-EC6EB329429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80060" y="949865"/>
            <a:ext cx="5040000" cy="49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2400" i="1" kern="1200" dirty="0" smtClean="0">
                <a:solidFill>
                  <a:srgbClr val="F082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1143000" indent="-228600">
              <a:buClr>
                <a:srgbClr val="ED6624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Catch phrase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6C8D7CE-7B84-43AB-BCA1-660958309FF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80059" y="1595361"/>
            <a:ext cx="5040000" cy="440239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None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rgbClr val="64328A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rgbClr val="ED6624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fr-FR"/>
              <a:t>Illustration, schéma, tableau…</a:t>
            </a:r>
          </a:p>
          <a:p>
            <a:pPr lvl="0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D984FA-4E61-4CE3-B98F-02227AB979FA}"/>
              </a:ext>
            </a:extLst>
          </p:cNvPr>
          <p:cNvSpPr/>
          <p:nvPr userDrawn="1"/>
        </p:nvSpPr>
        <p:spPr>
          <a:xfrm>
            <a:off x="0" y="6246000"/>
            <a:ext cx="12192000" cy="61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405EDC-1E32-4B90-9CE5-392C8CD0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061" y="6246000"/>
            <a:ext cx="771939" cy="61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317D9236-8631-4EC5-863A-395526DEF96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1" name="Image 27">
            <a:extLst>
              <a:ext uri="{FF2B5EF4-FFF2-40B4-BE49-F238E27FC236}">
                <a16:creationId xmlns:a16="http://schemas.microsoft.com/office/drawing/2014/main" id="{8FD07312-F352-41FF-A2AB-D9F36659D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0" y="6312339"/>
            <a:ext cx="1497600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DA85-3FFC-4F05-AFE9-B8DF20E66DFA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7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9236-8631-4EC5-863A-395526DEF9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2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0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30" r:id="rId12"/>
    <p:sldLayoutId id="2147483731" r:id="rId13"/>
    <p:sldLayoutId id="2147483732" r:id="rId14"/>
    <p:sldLayoutId id="2147483733" r:id="rId15"/>
    <p:sldLayoutId id="2147483761" r:id="rId16"/>
    <p:sldLayoutId id="214748376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logo axis (2)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r="-11768"/>
          <a:stretch>
            <a:fillRect/>
          </a:stretch>
        </p:blipFill>
        <p:spPr bwMode="auto">
          <a:xfrm>
            <a:off x="372358" y="6303285"/>
            <a:ext cx="2401375" cy="55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1" imgW="360" imgH="360" progId="">
                  <p:embed/>
                </p:oleObj>
              </mc:Choice>
              <mc:Fallback>
                <p:oleObj name="Diapositive think-cell" r:id="rId11" imgW="360" imgH="360" progId="">
                  <p:embed/>
                  <p:pic>
                    <p:nvPicPr>
                      <p:cNvPr id="7" name="Obje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31801" y="217141"/>
            <a:ext cx="11328399" cy="8633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31801" y="1309607"/>
            <a:ext cx="11328399" cy="48587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01376" marR="0" lvl="0" indent="-201376" algn="l" defTabSz="913306" rtl="0" eaLnBrk="1" fontAlgn="auto" latinLnBrk="0" hangingPunct="1">
              <a:lnSpc>
                <a:spcPct val="112000"/>
              </a:lnSpc>
              <a:spcBef>
                <a:spcPts val="800"/>
              </a:spcBef>
              <a:spcAft>
                <a:spcPts val="600"/>
              </a:spcAft>
              <a:buClr>
                <a:srgbClr val="E10019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1</a:t>
            </a:r>
          </a:p>
          <a:p>
            <a:pPr marL="409924" marR="0" lvl="1" indent="-201160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2</a:t>
            </a:r>
          </a:p>
          <a:p>
            <a:pPr marL="752475" marR="0" lvl="3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3</a:t>
            </a:r>
          </a:p>
          <a:p>
            <a:pPr marL="1146175" marR="0" lvl="3" indent="-200025" algn="l" defTabSz="913306" rtl="0" eaLnBrk="1" fontAlgn="auto" latinLnBrk="0" hangingPunct="1">
              <a:lnSpc>
                <a:spcPct val="112000"/>
              </a:lnSpc>
              <a:spcBef>
                <a:spcPts val="411"/>
              </a:spcBef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SzPct val="75000"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level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1401961" y="6524625"/>
            <a:ext cx="768348" cy="333375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36033" y="192322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Rectangle à coins arrondis 12"/>
          <p:cNvSpPr/>
          <p:nvPr/>
        </p:nvSpPr>
        <p:spPr>
          <a:xfrm>
            <a:off x="436033" y="1061477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09570" y="6269249"/>
            <a:ext cx="11328399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92000">
                <a:schemeClr val="accent4">
                  <a:alpha val="2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5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01376" marR="0" indent="-201376" algn="l" defTabSz="913306" rtl="0" eaLnBrk="1" fontAlgn="auto" latinLnBrk="0" hangingPunct="1">
        <a:lnSpc>
          <a:spcPct val="112000"/>
        </a:lnSpc>
        <a:spcBef>
          <a:spcPts val="800"/>
        </a:spcBef>
        <a:spcAft>
          <a:spcPts val="600"/>
        </a:spcAft>
        <a:buClr>
          <a:srgbClr val="E10019"/>
        </a:buClr>
        <a:buSzTx/>
        <a:buFont typeface="Wingdings" pitchFamily="2" charset="2"/>
        <a:buChar char="n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9924" marR="0" indent="-201160" algn="l" defTabSz="913306" rtl="0" eaLnBrk="1" fontAlgn="auto" latinLnBrk="0" hangingPunct="1">
        <a:lnSpc>
          <a:spcPct val="112000"/>
        </a:lnSpc>
        <a:spcBef>
          <a:spcPts val="411"/>
        </a:spcBef>
        <a:spcAft>
          <a:spcPts val="600"/>
        </a:spcAft>
        <a:buClr>
          <a:schemeClr val="accent4"/>
        </a:buClr>
        <a:buSzTx/>
        <a:buFont typeface="Wingdings" pitchFamily="2" charset="2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175" marR="0" indent="-200025" algn="l" defTabSz="913306" rtl="0" eaLnBrk="1" fontAlgn="auto" latinLnBrk="0" hangingPunct="1">
        <a:lnSpc>
          <a:spcPct val="112000"/>
        </a:lnSpc>
        <a:spcBef>
          <a:spcPts val="411"/>
        </a:spcBef>
        <a:spcAft>
          <a:spcPts val="600"/>
        </a:spcAft>
        <a:buClr>
          <a:schemeClr val="accent4">
            <a:lumMod val="40000"/>
            <a:lumOff val="60000"/>
          </a:schemeClr>
        </a:buClr>
        <a:buSzPct val="75000"/>
        <a:buFontTx/>
        <a:buChar char="-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tokeny.com/erc3643-v4/" TargetMode="Externa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keny.com/erc3643-v4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tokeny.com/erc3643-v4/" TargetMode="Externa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keny.com/erc3643-v4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tokeny.com/erc3643-v4/" TargetMode="Externa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tokeny.com/erc3643-v4/" TargetMode="Externa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tokeny.com/erc3643-v4/" TargetMode="Externa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22B884-C057-0FB2-E3A7-BAF2EE1B4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96000" y="2854049"/>
            <a:ext cx="7404877" cy="1512903"/>
          </a:xfrm>
        </p:spPr>
        <p:txBody>
          <a:bodyPr>
            <a:normAutofit/>
          </a:bodyPr>
          <a:lstStyle/>
          <a:p>
            <a:pPr algn="l"/>
            <a:r>
              <a:rPr lang="fr-FR" sz="2800" dirty="0" err="1"/>
              <a:t>Pricer</a:t>
            </a:r>
            <a:r>
              <a:rPr lang="fr-FR" sz="2800" dirty="0"/>
              <a:t> OPTIONS - CDS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4A7D-BC13-8D93-CDCF-5D5E33E92D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Mars 2024</a:t>
            </a:r>
          </a:p>
        </p:txBody>
      </p:sp>
    </p:spTree>
    <p:extLst>
      <p:ext uri="{BB962C8B-B14F-4D97-AF65-F5344CB8AC3E}">
        <p14:creationId xmlns:p14="http://schemas.microsoft.com/office/powerpoint/2010/main" val="10995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B340E6D9-44AA-6AB5-0F07-60256CE35EDE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5136A549-C8A8-E827-61FD-714AD3E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Pricing des </a:t>
            </a:r>
            <a:r>
              <a:rPr lang="en-GB" sz="2400" b="1" cap="smal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cds</a:t>
            </a:r>
            <a:endParaRPr lang="en-GB" sz="2200" b="1" cap="small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5B111208-0B8C-52D0-9CB9-26F2C5E787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862B73E8-08F8-C1E0-53CE-12A52544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73AA16E4-0818-C431-0750-FAF141CB6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66" y="899583"/>
            <a:ext cx="10850034" cy="51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696DB86-5736-CC12-31C8-FC799D5A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cap="small">
                <a:solidFill>
                  <a:schemeClr val="tx1">
                    <a:lumMod val="95000"/>
                    <a:lumOff val="5000"/>
                  </a:schemeClr>
                </a:solidFill>
              </a:rPr>
              <a:t>Next Step</a:t>
            </a:r>
            <a:endParaRPr lang="fr-FR" sz="240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69D44-0492-7388-43CD-94F5A5272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48296" y="1081011"/>
            <a:ext cx="8611472" cy="440239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Enrichir la documentation et les </a:t>
            </a:r>
            <a:r>
              <a:rPr lang="fr-FR" sz="2400" dirty="0" err="1"/>
              <a:t>Readme</a:t>
            </a:r>
            <a:r>
              <a:rPr lang="fr-FR" sz="2400" dirty="0"/>
              <a:t> depuis git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Interfaçage CDO (In </a:t>
            </a:r>
            <a:r>
              <a:rPr lang="fr-FR" sz="2400" dirty="0" err="1"/>
              <a:t>progress</a:t>
            </a:r>
            <a:r>
              <a:rPr lang="fr-F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Tests avec des sources de données diverses(In </a:t>
            </a:r>
            <a:r>
              <a:rPr lang="fr-FR" sz="2400" dirty="0" err="1"/>
              <a:t>progress</a:t>
            </a:r>
            <a:r>
              <a:rPr lang="fr-F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Améliorer la partie web du </a:t>
            </a:r>
            <a:r>
              <a:rPr lang="fr-FR" sz="2400" err="1"/>
              <a:t>pricer</a:t>
            </a:r>
            <a:r>
              <a:rPr lang="fr-FR" sz="2400"/>
              <a:t> (in </a:t>
            </a:r>
            <a:r>
              <a:rPr lang="fr-FR" sz="2400" err="1"/>
              <a:t>progress</a:t>
            </a:r>
            <a:r>
              <a:rPr lang="fr-FR" sz="2400"/>
              <a:t>)</a:t>
            </a:r>
            <a:endParaRPr lang="fr-FR" sz="240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Faire évoluer le </a:t>
            </a:r>
            <a:r>
              <a:rPr lang="fr-FR" sz="2400" err="1"/>
              <a:t>pricer</a:t>
            </a:r>
            <a:r>
              <a:rPr lang="fr-FR" sz="2400"/>
              <a:t> vers d’autre classe d'actif</a:t>
            </a:r>
            <a:endParaRPr lang="fr-FR" sz="2400">
              <a:cs typeface="Calibri"/>
            </a:endParaRP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9A784-947B-BBC0-00D3-127BAF4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9236-8631-4EC5-863A-395526DEF96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8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8A4B42-A17C-EDF1-1D0E-7F646E948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4448" y="2281172"/>
            <a:ext cx="7404877" cy="1512903"/>
          </a:xfrm>
        </p:spPr>
        <p:txBody>
          <a:bodyPr>
            <a:normAutofit/>
          </a:bodyPr>
          <a:lstStyle/>
          <a:p>
            <a:pPr algn="l"/>
            <a:r>
              <a:rPr lang="fr-FR" sz="400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22204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cap="small">
                <a:solidFill>
                  <a:schemeClr val="tx1">
                    <a:lumMod val="95000"/>
                    <a:lumOff val="5000"/>
                  </a:schemeClr>
                </a:solidFill>
              </a:rPr>
              <a:t>Sommaire</a:t>
            </a:r>
            <a:endParaRPr lang="fr-FR" sz="40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7D9236-8631-4EC5-863A-395526DEF96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1" name="Shape 279">
            <a:extLst>
              <a:ext uri="{FF2B5EF4-FFF2-40B4-BE49-F238E27FC236}">
                <a16:creationId xmlns:a16="http://schemas.microsoft.com/office/drawing/2014/main" id="{A75F5C48-01E4-5DED-248E-EF9F0CBF599C}"/>
              </a:ext>
            </a:extLst>
          </p:cNvPr>
          <p:cNvSpPr/>
          <p:nvPr/>
        </p:nvSpPr>
        <p:spPr>
          <a:xfrm>
            <a:off x="3847883" y="2743201"/>
            <a:ext cx="537823" cy="53782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02</a:t>
            </a:r>
            <a:endParaRPr sz="2400" b="1">
              <a:latin typeface="+mj-lt"/>
            </a:endParaRPr>
          </a:p>
        </p:txBody>
      </p:sp>
      <p:sp>
        <p:nvSpPr>
          <p:cNvPr id="82" name="Shape 282">
            <a:extLst>
              <a:ext uri="{FF2B5EF4-FFF2-40B4-BE49-F238E27FC236}">
                <a16:creationId xmlns:a16="http://schemas.microsoft.com/office/drawing/2014/main" id="{0F26822B-8455-F991-03E7-E33D9F32E44D}"/>
              </a:ext>
            </a:extLst>
          </p:cNvPr>
          <p:cNvSpPr/>
          <p:nvPr/>
        </p:nvSpPr>
        <p:spPr>
          <a:xfrm>
            <a:off x="3847883" y="3727003"/>
            <a:ext cx="537823" cy="53782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03</a:t>
            </a:r>
            <a:endParaRPr sz="2400" b="1">
              <a:latin typeface="+mj-lt"/>
            </a:endParaRPr>
          </a:p>
        </p:txBody>
      </p:sp>
      <p:grpSp>
        <p:nvGrpSpPr>
          <p:cNvPr id="83" name="Group 24">
            <a:extLst>
              <a:ext uri="{FF2B5EF4-FFF2-40B4-BE49-F238E27FC236}">
                <a16:creationId xmlns:a16="http://schemas.microsoft.com/office/drawing/2014/main" id="{22FE5B17-B9A8-B324-BEEE-696868510F8D}"/>
              </a:ext>
            </a:extLst>
          </p:cNvPr>
          <p:cNvGrpSpPr/>
          <p:nvPr/>
        </p:nvGrpSpPr>
        <p:grpSpPr>
          <a:xfrm>
            <a:off x="1366949" y="1915718"/>
            <a:ext cx="1879999" cy="3026563"/>
            <a:chOff x="2924175" y="1682750"/>
            <a:chExt cx="2506663" cy="4035425"/>
          </a:xfrm>
        </p:grpSpPr>
        <p:sp>
          <p:nvSpPr>
            <p:cNvPr id="104" name="Freeform 90">
              <a:extLst>
                <a:ext uri="{FF2B5EF4-FFF2-40B4-BE49-F238E27FC236}">
                  <a16:creationId xmlns:a16="http://schemas.microsoft.com/office/drawing/2014/main" id="{B5EE9C45-17BD-D6A7-5664-66A6D199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05" name="Freeform 91">
              <a:extLst>
                <a:ext uri="{FF2B5EF4-FFF2-40B4-BE49-F238E27FC236}">
                  <a16:creationId xmlns:a16="http://schemas.microsoft.com/office/drawing/2014/main" id="{E94C0FD2-4ADA-56EB-6A3A-D21B969D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98FBE091-A078-694F-E0B6-43458926F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C89B7D5A-B3B6-449F-A656-BA92BC53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08" name="Freeform 95">
              <a:extLst>
                <a:ext uri="{FF2B5EF4-FFF2-40B4-BE49-F238E27FC236}">
                  <a16:creationId xmlns:a16="http://schemas.microsoft.com/office/drawing/2014/main" id="{2E6933EA-A044-C3B1-9B2D-B62892229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09" name="Freeform 96">
              <a:extLst>
                <a:ext uri="{FF2B5EF4-FFF2-40B4-BE49-F238E27FC236}">
                  <a16:creationId xmlns:a16="http://schemas.microsoft.com/office/drawing/2014/main" id="{AC35B7D0-BD23-C470-C59E-074D4572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1DD29FD9-91FB-82A2-E993-7C28A39E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E60C6BB8-705B-92FD-9CC5-42F6427B5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7565F43E-0063-A35A-309D-AF933B1A8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DA2D409E-5E1D-7439-25BD-77AA17ABB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06267993-51AB-781E-5E52-C9A285905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F8841320-5747-E233-0BBC-0A6F351E5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53EDAB9A-D3D4-8801-9A01-22F6E8C59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AF48FFF1-BCBD-F658-69D9-BDAE9510A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925E2A2-84FF-8646-B55C-7A2313165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15F05E4B-CF8D-B578-8A8F-A482A5E8B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0" name="Freeform 107">
              <a:extLst>
                <a:ext uri="{FF2B5EF4-FFF2-40B4-BE49-F238E27FC236}">
                  <a16:creationId xmlns:a16="http://schemas.microsoft.com/office/drawing/2014/main" id="{2D664C81-3B1F-F2C1-FFDA-9B4ACCAF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1" name="Freeform 108">
              <a:extLst>
                <a:ext uri="{FF2B5EF4-FFF2-40B4-BE49-F238E27FC236}">
                  <a16:creationId xmlns:a16="http://schemas.microsoft.com/office/drawing/2014/main" id="{BF00561E-2ED2-4F23-6121-D6A32B7B0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2" name="Freeform 109">
              <a:extLst>
                <a:ext uri="{FF2B5EF4-FFF2-40B4-BE49-F238E27FC236}">
                  <a16:creationId xmlns:a16="http://schemas.microsoft.com/office/drawing/2014/main" id="{1091FE86-3A9B-2BEB-2E3C-BD044FCC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3" name="Freeform 110">
              <a:extLst>
                <a:ext uri="{FF2B5EF4-FFF2-40B4-BE49-F238E27FC236}">
                  <a16:creationId xmlns:a16="http://schemas.microsoft.com/office/drawing/2014/main" id="{666DF7E4-71EE-E7F9-E24D-AA5CFB75F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4" name="Freeform 111">
              <a:extLst>
                <a:ext uri="{FF2B5EF4-FFF2-40B4-BE49-F238E27FC236}">
                  <a16:creationId xmlns:a16="http://schemas.microsoft.com/office/drawing/2014/main" id="{4840CA12-8522-A21F-1BFF-AB38697FE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5" name="Freeform 112">
              <a:extLst>
                <a:ext uri="{FF2B5EF4-FFF2-40B4-BE49-F238E27FC236}">
                  <a16:creationId xmlns:a16="http://schemas.microsoft.com/office/drawing/2014/main" id="{1542984A-93F5-B885-4C8E-D7389445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6" name="Freeform 113">
              <a:extLst>
                <a:ext uri="{FF2B5EF4-FFF2-40B4-BE49-F238E27FC236}">
                  <a16:creationId xmlns:a16="http://schemas.microsoft.com/office/drawing/2014/main" id="{140F1C21-375A-D120-5B52-AE515602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7" name="Freeform 114">
              <a:extLst>
                <a:ext uri="{FF2B5EF4-FFF2-40B4-BE49-F238E27FC236}">
                  <a16:creationId xmlns:a16="http://schemas.microsoft.com/office/drawing/2014/main" id="{403B4229-74F4-F167-D891-84D30A2B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8" name="Freeform 115">
              <a:extLst>
                <a:ext uri="{FF2B5EF4-FFF2-40B4-BE49-F238E27FC236}">
                  <a16:creationId xmlns:a16="http://schemas.microsoft.com/office/drawing/2014/main" id="{269C137D-ADCD-E596-531A-1FF12ACBC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29" name="Freeform 116">
              <a:extLst>
                <a:ext uri="{FF2B5EF4-FFF2-40B4-BE49-F238E27FC236}">
                  <a16:creationId xmlns:a16="http://schemas.microsoft.com/office/drawing/2014/main" id="{AEA048D3-043D-6606-A17E-906C3C3E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1AD5C427-1E2F-24F3-E8C9-359A4734E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A2472F36-A1B1-4726-26B7-CD749A1B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2" name="Freeform 306">
              <a:extLst>
                <a:ext uri="{FF2B5EF4-FFF2-40B4-BE49-F238E27FC236}">
                  <a16:creationId xmlns:a16="http://schemas.microsoft.com/office/drawing/2014/main" id="{3498303E-F131-46ED-8968-BAA561AD6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3" name="Freeform 307">
              <a:extLst>
                <a:ext uri="{FF2B5EF4-FFF2-40B4-BE49-F238E27FC236}">
                  <a16:creationId xmlns:a16="http://schemas.microsoft.com/office/drawing/2014/main" id="{0788A66F-581C-B4B3-10DD-DE35F042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4" name="Freeform 313">
              <a:extLst>
                <a:ext uri="{FF2B5EF4-FFF2-40B4-BE49-F238E27FC236}">
                  <a16:creationId xmlns:a16="http://schemas.microsoft.com/office/drawing/2014/main" id="{B70CD949-1FDA-4B29-E53C-8C35E3BA1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5" name="Freeform 316">
              <a:extLst>
                <a:ext uri="{FF2B5EF4-FFF2-40B4-BE49-F238E27FC236}">
                  <a16:creationId xmlns:a16="http://schemas.microsoft.com/office/drawing/2014/main" id="{F4C8385B-94D5-3372-7AA1-FBFF7E9E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6" name="Freeform 317">
              <a:extLst>
                <a:ext uri="{FF2B5EF4-FFF2-40B4-BE49-F238E27FC236}">
                  <a16:creationId xmlns:a16="http://schemas.microsoft.com/office/drawing/2014/main" id="{48C0A8B5-F95D-FCCB-BE1B-66C29D91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7" name="Freeform 318">
              <a:extLst>
                <a:ext uri="{FF2B5EF4-FFF2-40B4-BE49-F238E27FC236}">
                  <a16:creationId xmlns:a16="http://schemas.microsoft.com/office/drawing/2014/main" id="{7EE06EAF-8FF6-BB31-7053-D64E74E7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8" name="Freeform 319">
              <a:extLst>
                <a:ext uri="{FF2B5EF4-FFF2-40B4-BE49-F238E27FC236}">
                  <a16:creationId xmlns:a16="http://schemas.microsoft.com/office/drawing/2014/main" id="{894B4351-1BFD-01C8-4686-AF75D8029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  <p:sp>
          <p:nvSpPr>
            <p:cNvPr id="139" name="Freeform 320">
              <a:extLst>
                <a:ext uri="{FF2B5EF4-FFF2-40B4-BE49-F238E27FC236}">
                  <a16:creationId xmlns:a16="http://schemas.microsoft.com/office/drawing/2014/main" id="{213C8EBB-5B46-2E6C-3F2F-277C7BD1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>
                <a:latin typeface="+mj-lt"/>
              </a:endParaRPr>
            </a:p>
          </p:txBody>
        </p:sp>
      </p:grpSp>
      <p:sp>
        <p:nvSpPr>
          <p:cNvPr id="4" name="TextBox 76">
            <a:extLst>
              <a:ext uri="{FF2B5EF4-FFF2-40B4-BE49-F238E27FC236}">
                <a16:creationId xmlns:a16="http://schemas.microsoft.com/office/drawing/2014/main" id="{C476531B-959D-EB5E-99D4-7B7FD2BE9CB1}"/>
              </a:ext>
            </a:extLst>
          </p:cNvPr>
          <p:cNvSpPr txBox="1"/>
          <p:nvPr/>
        </p:nvSpPr>
        <p:spPr>
          <a:xfrm>
            <a:off x="4680674" y="4584045"/>
            <a:ext cx="1688281" cy="561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/>
              <a:t>Next step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F6255036-623B-D902-6CE3-037B185A78E8}"/>
              </a:ext>
            </a:extLst>
          </p:cNvPr>
          <p:cNvSpPr/>
          <p:nvPr/>
        </p:nvSpPr>
        <p:spPr>
          <a:xfrm>
            <a:off x="3847882" y="4673369"/>
            <a:ext cx="537823" cy="53782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04</a:t>
            </a:r>
            <a:endParaRPr sz="2400" b="1">
              <a:latin typeface="+mj-lt"/>
            </a:endParaRP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0D1DA89E-E0F5-0CFC-A8BC-A0FF05C2333D}"/>
              </a:ext>
            </a:extLst>
          </p:cNvPr>
          <p:cNvSpPr txBox="1"/>
          <p:nvPr/>
        </p:nvSpPr>
        <p:spPr>
          <a:xfrm>
            <a:off x="4668333" y="3659095"/>
            <a:ext cx="4129655" cy="561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/>
              <a:t>Pricing des options/CDS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55C9D92-99DC-5507-E013-F2F7D3D2DD3E}"/>
              </a:ext>
            </a:extLst>
          </p:cNvPr>
          <p:cNvSpPr txBox="1"/>
          <p:nvPr/>
        </p:nvSpPr>
        <p:spPr>
          <a:xfrm>
            <a:off x="4668333" y="2694712"/>
            <a:ext cx="3938640" cy="561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/>
              <a:t>Environment de travail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58C5BE8D-C334-8F74-48C6-5797812FC776}"/>
              </a:ext>
            </a:extLst>
          </p:cNvPr>
          <p:cNvSpPr txBox="1"/>
          <p:nvPr/>
        </p:nvSpPr>
        <p:spPr>
          <a:xfrm>
            <a:off x="4680674" y="1830277"/>
            <a:ext cx="3197476" cy="561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err="1"/>
              <a:t>Objectifs</a:t>
            </a:r>
            <a:r>
              <a:rPr lang="en-US" sz="3200" b="1" dirty="0"/>
              <a:t> du </a:t>
            </a:r>
            <a:r>
              <a:rPr lang="en-US" sz="3200" b="1" dirty="0" err="1"/>
              <a:t>pricer</a:t>
            </a:r>
            <a:endParaRPr lang="en-US" sz="3200" b="1" dirty="0" err="1">
              <a:cs typeface="Calibri"/>
            </a:endParaRPr>
          </a:p>
        </p:txBody>
      </p:sp>
      <p:sp>
        <p:nvSpPr>
          <p:cNvPr id="11" name="Shape 270">
            <a:extLst>
              <a:ext uri="{FF2B5EF4-FFF2-40B4-BE49-F238E27FC236}">
                <a16:creationId xmlns:a16="http://schemas.microsoft.com/office/drawing/2014/main" id="{7702B92D-F949-3767-4650-69C27F17A517}"/>
              </a:ext>
            </a:extLst>
          </p:cNvPr>
          <p:cNvSpPr/>
          <p:nvPr/>
        </p:nvSpPr>
        <p:spPr>
          <a:xfrm>
            <a:off x="3847881" y="1879148"/>
            <a:ext cx="537823" cy="53782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01</a:t>
            </a:r>
            <a:endParaRPr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0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FAD1654-1E1B-42F8-ED3E-8EB66C8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60020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Objectifs</a:t>
            </a:r>
            <a:r>
              <a:rPr lang="en-GB" sz="2400" b="1" cap="small">
                <a:solidFill>
                  <a:schemeClr val="tx1">
                    <a:lumMod val="95000"/>
                    <a:lumOff val="5000"/>
                  </a:schemeClr>
                </a:solidFill>
              </a:rPr>
              <a:t> du pricer</a:t>
            </a:r>
            <a:endParaRPr lang="fr-FR" sz="2400" b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895D49-5D2A-D416-A42B-246EBCDF487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56856" y="1534997"/>
            <a:ext cx="8171764" cy="48751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FR" sz="2400" dirty="0"/>
              <a:t> Montée en compétence pour les inter-contrat sur :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Les instruments financiers</a:t>
            </a:r>
            <a:endParaRPr lang="fr-FR" sz="2400" dirty="0">
              <a:cs typeface="Calibri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Pricing des produits dérivés</a:t>
            </a:r>
            <a:endParaRPr lang="fr-FR" sz="2400" dirty="0">
              <a:cs typeface="Calibri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Méthodes de pricing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Espace de travail pour les futurs stagiaires</a:t>
            </a:r>
            <a:endParaRPr lang="fr-FR" sz="2400" dirty="0">
              <a:cs typeface="Calibri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Environnement de travail </a:t>
            </a:r>
            <a:r>
              <a:rPr lang="fr-FR" sz="2400"/>
              <a:t>et de développement</a:t>
            </a:r>
            <a:endParaRPr lang="fr-FR" sz="2400" dirty="0">
              <a:cs typeface="Calibri"/>
            </a:endParaRPr>
          </a:p>
          <a:p>
            <a:pPr marL="57150" indent="-342900">
              <a:buFont typeface="+mj-lt"/>
              <a:buAutoNum type="arabicParenR"/>
            </a:pPr>
            <a:r>
              <a:rPr lang="fr-FR" sz="2400" dirty="0"/>
              <a:t>Documentation 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Documenter la structure du code de la librairie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2400" dirty="0"/>
              <a:t>Documenter la méthodologie utilisée pour le pricing de chaque produit dérivé</a:t>
            </a:r>
          </a:p>
          <a:p>
            <a:pPr marL="914400" lvl="1" indent="-457200">
              <a:buFont typeface="+mj-lt"/>
              <a:buAutoNum type="alphaLcParenR"/>
            </a:pPr>
            <a:endParaRPr lang="fr-FR" sz="2400" dirty="0">
              <a:cs typeface="Calibri"/>
            </a:endParaRP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49981-6B74-D9F8-E544-853C1349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9236-8631-4EC5-863A-395526DEF96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2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 descr="Une image contenant clipart, dessin humoristique, illustration&#10;&#10;Description générée automatiquement">
            <a:extLst>
              <a:ext uri="{FF2B5EF4-FFF2-40B4-BE49-F238E27FC236}">
                <a16:creationId xmlns:a16="http://schemas.microsoft.com/office/drawing/2014/main" id="{CE41696E-3853-C142-F600-329BFD15A1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42" y="3622056"/>
            <a:ext cx="3098012" cy="232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340E6D9-44AA-6AB5-0F07-60256CE35EDE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5136A549-C8A8-E827-61FD-714AD3E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de travail</a:t>
            </a:r>
            <a:endParaRPr lang="en-GB" sz="2200" b="1" cap="small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5B111208-0B8C-52D0-9CB9-26F2C5E787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6"/>
            <a:extLst>
              <a:ext uri="{FF2B5EF4-FFF2-40B4-BE49-F238E27FC236}">
                <a16:creationId xmlns:a16="http://schemas.microsoft.com/office/drawing/2014/main" id="{862B73E8-08F8-C1E0-53CE-12A52544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5">
            <a:extLst>
              <a:ext uri="{FF2B5EF4-FFF2-40B4-BE49-F238E27FC236}">
                <a16:creationId xmlns:a16="http://schemas.microsoft.com/office/drawing/2014/main" id="{A7CEE093-801E-AA44-BE37-38EF362C3439}"/>
              </a:ext>
            </a:extLst>
          </p:cNvPr>
          <p:cNvGrpSpPr/>
          <p:nvPr/>
        </p:nvGrpSpPr>
        <p:grpSpPr>
          <a:xfrm>
            <a:off x="2386218" y="4192120"/>
            <a:ext cx="2584245" cy="586831"/>
            <a:chOff x="319755" y="4412302"/>
            <a:chExt cx="2088993" cy="586831"/>
          </a:xfrm>
        </p:grpSpPr>
        <p:sp>
          <p:nvSpPr>
            <p:cNvPr id="27" name="TextBox 46">
              <a:extLst>
                <a:ext uri="{FF2B5EF4-FFF2-40B4-BE49-F238E27FC236}">
                  <a16:creationId xmlns:a16="http://schemas.microsoft.com/office/drawing/2014/main" id="{777B77CE-697F-B543-8361-4E0F583C3824}"/>
                </a:ext>
              </a:extLst>
            </p:cNvPr>
            <p:cNvSpPr txBox="1"/>
            <p:nvPr/>
          </p:nvSpPr>
          <p:spPr>
            <a:xfrm>
              <a:off x="319755" y="4412302"/>
              <a:ext cx="2088993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accent1"/>
                  </a:solidFill>
                </a:rPr>
                <a:t>Git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D02A31-3480-0D4F-BC4D-71C385271D83}"/>
                </a:ext>
              </a:extLst>
            </p:cNvPr>
            <p:cNvSpPr/>
            <p:nvPr/>
          </p:nvSpPr>
          <p:spPr>
            <a:xfrm>
              <a:off x="319755" y="4722134"/>
              <a:ext cx="2088993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sz="1200" noProof="1"/>
                <a:t>Installation de Git et de Git extension pour une meilleur structure</a:t>
              </a:r>
            </a:p>
          </p:txBody>
        </p:sp>
      </p:grpSp>
      <p:grpSp>
        <p:nvGrpSpPr>
          <p:cNvPr id="4" name="Group 81">
            <a:extLst>
              <a:ext uri="{FF2B5EF4-FFF2-40B4-BE49-F238E27FC236}">
                <a16:creationId xmlns:a16="http://schemas.microsoft.com/office/drawing/2014/main" id="{392AA420-F8F0-E74A-B5A5-1A02B28D31FB}"/>
              </a:ext>
            </a:extLst>
          </p:cNvPr>
          <p:cNvGrpSpPr/>
          <p:nvPr/>
        </p:nvGrpSpPr>
        <p:grpSpPr>
          <a:xfrm>
            <a:off x="2809809" y="3502909"/>
            <a:ext cx="2584245" cy="629813"/>
            <a:chOff x="319755" y="4412302"/>
            <a:chExt cx="2088994" cy="629813"/>
          </a:xfrm>
        </p:grpSpPr>
        <p:sp>
          <p:nvSpPr>
            <p:cNvPr id="25" name="TextBox 82">
              <a:extLst>
                <a:ext uri="{FF2B5EF4-FFF2-40B4-BE49-F238E27FC236}">
                  <a16:creationId xmlns:a16="http://schemas.microsoft.com/office/drawing/2014/main" id="{23D922DF-E1EA-D144-8338-636CA87FBBAA}"/>
                </a:ext>
              </a:extLst>
            </p:cNvPr>
            <p:cNvSpPr txBox="1"/>
            <p:nvPr/>
          </p:nvSpPr>
          <p:spPr>
            <a:xfrm>
              <a:off x="319755" y="4412302"/>
              <a:ext cx="2088993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accent2"/>
                  </a:solidFill>
                </a:rPr>
                <a:t>Python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F23642-7B94-A246-8B98-487C3D28880D}"/>
                </a:ext>
              </a:extLst>
            </p:cNvPr>
            <p:cNvSpPr/>
            <p:nvPr/>
          </p:nvSpPr>
          <p:spPr>
            <a:xfrm>
              <a:off x="319756" y="4765116"/>
              <a:ext cx="2088993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sz="1200" noProof="1"/>
                <a:t>Installation et execution </a:t>
              </a:r>
            </a:p>
          </p:txBody>
        </p:sp>
      </p:grpSp>
      <p:grpSp>
        <p:nvGrpSpPr>
          <p:cNvPr id="5" name="Group 84">
            <a:extLst>
              <a:ext uri="{FF2B5EF4-FFF2-40B4-BE49-F238E27FC236}">
                <a16:creationId xmlns:a16="http://schemas.microsoft.com/office/drawing/2014/main" id="{2F9EDED2-D126-6341-AA78-A3742E36437F}"/>
              </a:ext>
            </a:extLst>
          </p:cNvPr>
          <p:cNvGrpSpPr/>
          <p:nvPr/>
        </p:nvGrpSpPr>
        <p:grpSpPr>
          <a:xfrm>
            <a:off x="2978948" y="2844798"/>
            <a:ext cx="4461196" cy="629813"/>
            <a:chOff x="319755" y="4412302"/>
            <a:chExt cx="2088994" cy="629813"/>
          </a:xfrm>
        </p:grpSpPr>
        <p:sp>
          <p:nvSpPr>
            <p:cNvPr id="23" name="TextBox 85">
              <a:extLst>
                <a:ext uri="{FF2B5EF4-FFF2-40B4-BE49-F238E27FC236}">
                  <a16:creationId xmlns:a16="http://schemas.microsoft.com/office/drawing/2014/main" id="{84EC6CCD-21C7-7E46-863D-CEB2FBE931EB}"/>
                </a:ext>
              </a:extLst>
            </p:cNvPr>
            <p:cNvSpPr txBox="1"/>
            <p:nvPr/>
          </p:nvSpPr>
          <p:spPr>
            <a:xfrm>
              <a:off x="319755" y="4412302"/>
              <a:ext cx="2088993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accent5"/>
                  </a:solidFill>
                </a:rPr>
                <a:t>Visual Studio (VS)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F5947A-28AF-614D-807B-4B00CB36943F}"/>
                </a:ext>
              </a:extLst>
            </p:cNvPr>
            <p:cNvSpPr/>
            <p:nvPr/>
          </p:nvSpPr>
          <p:spPr>
            <a:xfrm>
              <a:off x="319756" y="4765116"/>
              <a:ext cx="2088993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sz="1200" noProof="1"/>
                <a:t>Installation de la SDK et de l’IDE</a:t>
              </a: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4F1CC1EB-1598-4809-8214-84996FF893B8}"/>
              </a:ext>
            </a:extLst>
          </p:cNvPr>
          <p:cNvGrpSpPr/>
          <p:nvPr/>
        </p:nvGrpSpPr>
        <p:grpSpPr>
          <a:xfrm>
            <a:off x="106551" y="1805656"/>
            <a:ext cx="3020697" cy="3145340"/>
            <a:chOff x="768287" y="1753083"/>
            <a:chExt cx="5831768" cy="4551492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0CB0501-D6B5-47FF-B541-968EFD19C0A5}"/>
                </a:ext>
              </a:extLst>
            </p:cNvPr>
            <p:cNvSpPr/>
            <p:nvPr/>
          </p:nvSpPr>
          <p:spPr>
            <a:xfrm>
              <a:off x="2411745" y="5097035"/>
              <a:ext cx="2695167" cy="1207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24" y="0"/>
                  </a:moveTo>
                  <a:lnTo>
                    <a:pt x="0" y="4473"/>
                  </a:lnTo>
                  <a:cubicBezTo>
                    <a:pt x="229" y="6007"/>
                    <a:pt x="435" y="7515"/>
                    <a:pt x="630" y="8947"/>
                  </a:cubicBezTo>
                  <a:cubicBezTo>
                    <a:pt x="825" y="10378"/>
                    <a:pt x="1008" y="11759"/>
                    <a:pt x="1180" y="13062"/>
                  </a:cubicBezTo>
                  <a:cubicBezTo>
                    <a:pt x="1351" y="14366"/>
                    <a:pt x="1500" y="15618"/>
                    <a:pt x="1649" y="16769"/>
                  </a:cubicBezTo>
                  <a:cubicBezTo>
                    <a:pt x="1787" y="17919"/>
                    <a:pt x="1924" y="19018"/>
                    <a:pt x="2039" y="20015"/>
                  </a:cubicBezTo>
                  <a:cubicBezTo>
                    <a:pt x="2073" y="20271"/>
                    <a:pt x="2107" y="20475"/>
                    <a:pt x="2165" y="20680"/>
                  </a:cubicBezTo>
                  <a:cubicBezTo>
                    <a:pt x="2222" y="20859"/>
                    <a:pt x="2279" y="21038"/>
                    <a:pt x="2348" y="21165"/>
                  </a:cubicBezTo>
                  <a:cubicBezTo>
                    <a:pt x="2417" y="21293"/>
                    <a:pt x="2497" y="21396"/>
                    <a:pt x="2577" y="21472"/>
                  </a:cubicBezTo>
                  <a:cubicBezTo>
                    <a:pt x="2657" y="21549"/>
                    <a:pt x="2737" y="21574"/>
                    <a:pt x="2829" y="21600"/>
                  </a:cubicBezTo>
                  <a:cubicBezTo>
                    <a:pt x="2909" y="21600"/>
                    <a:pt x="2978" y="21574"/>
                    <a:pt x="3058" y="21549"/>
                  </a:cubicBezTo>
                  <a:cubicBezTo>
                    <a:pt x="3046" y="21549"/>
                    <a:pt x="3035" y="21574"/>
                    <a:pt x="3024" y="21574"/>
                  </a:cubicBezTo>
                  <a:lnTo>
                    <a:pt x="19367" y="13727"/>
                  </a:lnTo>
                  <a:cubicBezTo>
                    <a:pt x="19424" y="13701"/>
                    <a:pt x="19481" y="13650"/>
                    <a:pt x="19527" y="13599"/>
                  </a:cubicBezTo>
                  <a:cubicBezTo>
                    <a:pt x="19573" y="13548"/>
                    <a:pt x="19630" y="13471"/>
                    <a:pt x="19664" y="13369"/>
                  </a:cubicBezTo>
                  <a:cubicBezTo>
                    <a:pt x="19699" y="13267"/>
                    <a:pt x="19745" y="13164"/>
                    <a:pt x="19779" y="13037"/>
                  </a:cubicBezTo>
                  <a:cubicBezTo>
                    <a:pt x="19813" y="12909"/>
                    <a:pt x="19836" y="12781"/>
                    <a:pt x="19859" y="12602"/>
                  </a:cubicBezTo>
                  <a:cubicBezTo>
                    <a:pt x="19962" y="11810"/>
                    <a:pt x="20065" y="10966"/>
                    <a:pt x="20191" y="10046"/>
                  </a:cubicBezTo>
                  <a:cubicBezTo>
                    <a:pt x="20317" y="9126"/>
                    <a:pt x="20443" y="8154"/>
                    <a:pt x="20592" y="7106"/>
                  </a:cubicBezTo>
                  <a:cubicBezTo>
                    <a:pt x="20741" y="6058"/>
                    <a:pt x="20890" y="4959"/>
                    <a:pt x="21062" y="3834"/>
                  </a:cubicBezTo>
                  <a:cubicBezTo>
                    <a:pt x="21142" y="3272"/>
                    <a:pt x="21234" y="2684"/>
                    <a:pt x="21325" y="2071"/>
                  </a:cubicBezTo>
                  <a:cubicBezTo>
                    <a:pt x="21417" y="1483"/>
                    <a:pt x="21508" y="869"/>
                    <a:pt x="21600" y="256"/>
                  </a:cubicBezTo>
                  <a:lnTo>
                    <a:pt x="21600" y="256"/>
                  </a:lnTo>
                  <a:lnTo>
                    <a:pt x="168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5400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C0933AD-40E6-4C2A-B7F6-AE5FCDD5C694}"/>
                </a:ext>
              </a:extLst>
            </p:cNvPr>
            <p:cNvSpPr/>
            <p:nvPr/>
          </p:nvSpPr>
          <p:spPr>
            <a:xfrm>
              <a:off x="2411742" y="5352831"/>
              <a:ext cx="1525842" cy="76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1"/>
                  </a:moveTo>
                  <a:cubicBezTo>
                    <a:pt x="20729" y="2386"/>
                    <a:pt x="19902" y="4256"/>
                    <a:pt x="19161" y="6061"/>
                  </a:cubicBezTo>
                  <a:cubicBezTo>
                    <a:pt x="18377" y="7866"/>
                    <a:pt x="17681" y="9575"/>
                    <a:pt x="17027" y="11187"/>
                  </a:cubicBezTo>
                  <a:cubicBezTo>
                    <a:pt x="16374" y="12831"/>
                    <a:pt x="15765" y="14346"/>
                    <a:pt x="15242" y="15797"/>
                  </a:cubicBezTo>
                  <a:cubicBezTo>
                    <a:pt x="14676" y="17248"/>
                    <a:pt x="14197" y="18570"/>
                    <a:pt x="13761" y="19827"/>
                  </a:cubicBezTo>
                  <a:cubicBezTo>
                    <a:pt x="13631" y="20149"/>
                    <a:pt x="13500" y="20407"/>
                    <a:pt x="13282" y="20633"/>
                  </a:cubicBezTo>
                  <a:cubicBezTo>
                    <a:pt x="13065" y="20859"/>
                    <a:pt x="12847" y="21052"/>
                    <a:pt x="12585" y="21181"/>
                  </a:cubicBezTo>
                  <a:cubicBezTo>
                    <a:pt x="12324" y="21342"/>
                    <a:pt x="12019" y="21439"/>
                    <a:pt x="11714" y="21503"/>
                  </a:cubicBezTo>
                  <a:cubicBezTo>
                    <a:pt x="11410" y="21568"/>
                    <a:pt x="11105" y="21600"/>
                    <a:pt x="10756" y="21600"/>
                  </a:cubicBezTo>
                  <a:cubicBezTo>
                    <a:pt x="10452" y="21600"/>
                    <a:pt x="10103" y="21536"/>
                    <a:pt x="9798" y="21439"/>
                  </a:cubicBezTo>
                  <a:cubicBezTo>
                    <a:pt x="9494" y="21342"/>
                    <a:pt x="9189" y="21213"/>
                    <a:pt x="8927" y="21052"/>
                  </a:cubicBezTo>
                  <a:cubicBezTo>
                    <a:pt x="8666" y="20891"/>
                    <a:pt x="8405" y="20697"/>
                    <a:pt x="8231" y="20439"/>
                  </a:cubicBezTo>
                  <a:cubicBezTo>
                    <a:pt x="8013" y="20214"/>
                    <a:pt x="7882" y="19924"/>
                    <a:pt x="7752" y="19601"/>
                  </a:cubicBezTo>
                  <a:cubicBezTo>
                    <a:pt x="7316" y="18344"/>
                    <a:pt x="6837" y="16990"/>
                    <a:pt x="6271" y="15507"/>
                  </a:cubicBezTo>
                  <a:cubicBezTo>
                    <a:pt x="5748" y="14056"/>
                    <a:pt x="5139" y="12476"/>
                    <a:pt x="4485" y="10832"/>
                  </a:cubicBezTo>
                  <a:cubicBezTo>
                    <a:pt x="3832" y="9188"/>
                    <a:pt x="3135" y="7447"/>
                    <a:pt x="2395" y="5642"/>
                  </a:cubicBezTo>
                  <a:cubicBezTo>
                    <a:pt x="1655" y="3836"/>
                    <a:pt x="871" y="1934"/>
                    <a:pt x="0" y="0"/>
                  </a:cubicBezTo>
                  <a:lnTo>
                    <a:pt x="21600" y="4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t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F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</a:t>
              </a:r>
              <a:endPara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A2734FF2-CB09-4A9C-B4A5-C310EF4B139C}"/>
                </a:ext>
              </a:extLst>
            </p:cNvPr>
            <p:cNvSpPr/>
            <p:nvPr/>
          </p:nvSpPr>
          <p:spPr>
            <a:xfrm>
              <a:off x="1968744" y="4168159"/>
              <a:ext cx="3499720" cy="107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89" y="0"/>
                  </a:moveTo>
                  <a:lnTo>
                    <a:pt x="0" y="431"/>
                  </a:lnTo>
                  <a:cubicBezTo>
                    <a:pt x="229" y="2243"/>
                    <a:pt x="459" y="4055"/>
                    <a:pt x="670" y="5839"/>
                  </a:cubicBezTo>
                  <a:cubicBezTo>
                    <a:pt x="891" y="7622"/>
                    <a:pt x="1094" y="9376"/>
                    <a:pt x="1297" y="11131"/>
                  </a:cubicBezTo>
                  <a:cubicBezTo>
                    <a:pt x="1499" y="12885"/>
                    <a:pt x="1685" y="14582"/>
                    <a:pt x="1870" y="16279"/>
                  </a:cubicBezTo>
                  <a:cubicBezTo>
                    <a:pt x="2055" y="17976"/>
                    <a:pt x="2223" y="19615"/>
                    <a:pt x="2390" y="21226"/>
                  </a:cubicBezTo>
                  <a:lnTo>
                    <a:pt x="7321" y="21600"/>
                  </a:lnTo>
                  <a:lnTo>
                    <a:pt x="19518" y="16969"/>
                  </a:lnTo>
                  <a:cubicBezTo>
                    <a:pt x="19660" y="15675"/>
                    <a:pt x="19810" y="14352"/>
                    <a:pt x="19968" y="12972"/>
                  </a:cubicBezTo>
                  <a:cubicBezTo>
                    <a:pt x="20127" y="11620"/>
                    <a:pt x="20295" y="10210"/>
                    <a:pt x="20462" y="8801"/>
                  </a:cubicBezTo>
                  <a:cubicBezTo>
                    <a:pt x="20639" y="7392"/>
                    <a:pt x="20815" y="5954"/>
                    <a:pt x="21009" y="4487"/>
                  </a:cubicBezTo>
                  <a:cubicBezTo>
                    <a:pt x="21203" y="3020"/>
                    <a:pt x="21397" y="1553"/>
                    <a:pt x="21600" y="58"/>
                  </a:cubicBezTo>
                  <a:lnTo>
                    <a:pt x="1338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5400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CB7682E-6176-4906-B2F2-2A083A9C2E43}"/>
                </a:ext>
              </a:extLst>
            </p:cNvPr>
            <p:cNvSpPr/>
            <p:nvPr/>
          </p:nvSpPr>
          <p:spPr>
            <a:xfrm>
              <a:off x="768351" y="1753084"/>
              <a:ext cx="5831704" cy="1387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1577" y="8364"/>
                  </a:moveTo>
                  <a:cubicBezTo>
                    <a:pt x="21561" y="8142"/>
                    <a:pt x="21535" y="7919"/>
                    <a:pt x="21492" y="7764"/>
                  </a:cubicBezTo>
                  <a:cubicBezTo>
                    <a:pt x="21455" y="7586"/>
                    <a:pt x="21408" y="7474"/>
                    <a:pt x="21350" y="7408"/>
                  </a:cubicBezTo>
                  <a:cubicBezTo>
                    <a:pt x="19271" y="4961"/>
                    <a:pt x="17186" y="2514"/>
                    <a:pt x="15107" y="67"/>
                  </a:cubicBezTo>
                  <a:cubicBezTo>
                    <a:pt x="15107" y="67"/>
                    <a:pt x="15107" y="67"/>
                    <a:pt x="15107" y="67"/>
                  </a:cubicBezTo>
                  <a:cubicBezTo>
                    <a:pt x="15070" y="22"/>
                    <a:pt x="15028" y="0"/>
                    <a:pt x="14980" y="0"/>
                  </a:cubicBezTo>
                  <a:lnTo>
                    <a:pt x="7378" y="1424"/>
                  </a:lnTo>
                  <a:lnTo>
                    <a:pt x="353" y="2736"/>
                  </a:lnTo>
                  <a:cubicBezTo>
                    <a:pt x="273" y="2758"/>
                    <a:pt x="210" y="2870"/>
                    <a:pt x="152" y="3070"/>
                  </a:cubicBezTo>
                  <a:cubicBezTo>
                    <a:pt x="99" y="3270"/>
                    <a:pt x="56" y="3537"/>
                    <a:pt x="30" y="3826"/>
                  </a:cubicBezTo>
                  <a:cubicBezTo>
                    <a:pt x="4" y="4115"/>
                    <a:pt x="-7" y="4449"/>
                    <a:pt x="4" y="4760"/>
                  </a:cubicBezTo>
                  <a:cubicBezTo>
                    <a:pt x="14" y="5072"/>
                    <a:pt x="41" y="5383"/>
                    <a:pt x="94" y="5650"/>
                  </a:cubicBezTo>
                  <a:cubicBezTo>
                    <a:pt x="279" y="6607"/>
                    <a:pt x="459" y="7586"/>
                    <a:pt x="638" y="8587"/>
                  </a:cubicBezTo>
                  <a:cubicBezTo>
                    <a:pt x="818" y="9588"/>
                    <a:pt x="993" y="10611"/>
                    <a:pt x="1162" y="11656"/>
                  </a:cubicBezTo>
                  <a:cubicBezTo>
                    <a:pt x="1331" y="12702"/>
                    <a:pt x="1501" y="13770"/>
                    <a:pt x="1665" y="14837"/>
                  </a:cubicBezTo>
                  <a:cubicBezTo>
                    <a:pt x="1829" y="15927"/>
                    <a:pt x="1987" y="17017"/>
                    <a:pt x="2146" y="18130"/>
                  </a:cubicBezTo>
                  <a:lnTo>
                    <a:pt x="10536" y="21600"/>
                  </a:lnTo>
                  <a:lnTo>
                    <a:pt x="19556" y="20910"/>
                  </a:lnTo>
                  <a:cubicBezTo>
                    <a:pt x="19704" y="19954"/>
                    <a:pt x="19853" y="18997"/>
                    <a:pt x="20006" y="18041"/>
                  </a:cubicBezTo>
                  <a:cubicBezTo>
                    <a:pt x="20159" y="17084"/>
                    <a:pt x="20318" y="16150"/>
                    <a:pt x="20477" y="15216"/>
                  </a:cubicBezTo>
                  <a:cubicBezTo>
                    <a:pt x="20641" y="14281"/>
                    <a:pt x="20805" y="13369"/>
                    <a:pt x="20974" y="12457"/>
                  </a:cubicBezTo>
                  <a:cubicBezTo>
                    <a:pt x="21143" y="11545"/>
                    <a:pt x="21318" y="10655"/>
                    <a:pt x="21498" y="9788"/>
                  </a:cubicBezTo>
                  <a:cubicBezTo>
                    <a:pt x="21540" y="9565"/>
                    <a:pt x="21567" y="9343"/>
                    <a:pt x="21582" y="9098"/>
                  </a:cubicBezTo>
                  <a:cubicBezTo>
                    <a:pt x="21593" y="8854"/>
                    <a:pt x="21588" y="8587"/>
                    <a:pt x="21577" y="836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5400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74B9953-C0A5-485C-8B39-7EB6AE0DF7FD}"/>
                </a:ext>
              </a:extLst>
            </p:cNvPr>
            <p:cNvSpPr/>
            <p:nvPr/>
          </p:nvSpPr>
          <p:spPr>
            <a:xfrm>
              <a:off x="1425710" y="3048516"/>
              <a:ext cx="4561497" cy="107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53" y="0"/>
                  </a:moveTo>
                  <a:lnTo>
                    <a:pt x="0" y="1178"/>
                  </a:lnTo>
                  <a:cubicBezTo>
                    <a:pt x="223" y="2815"/>
                    <a:pt x="440" y="4510"/>
                    <a:pt x="650" y="6176"/>
                  </a:cubicBezTo>
                  <a:cubicBezTo>
                    <a:pt x="859" y="7870"/>
                    <a:pt x="1062" y="9565"/>
                    <a:pt x="1259" y="11260"/>
                  </a:cubicBezTo>
                  <a:cubicBezTo>
                    <a:pt x="1455" y="12954"/>
                    <a:pt x="1651" y="14678"/>
                    <a:pt x="1834" y="16372"/>
                  </a:cubicBezTo>
                  <a:cubicBezTo>
                    <a:pt x="2023" y="18096"/>
                    <a:pt x="2199" y="19790"/>
                    <a:pt x="2375" y="21514"/>
                  </a:cubicBezTo>
                  <a:lnTo>
                    <a:pt x="10462" y="21514"/>
                  </a:lnTo>
                  <a:lnTo>
                    <a:pt x="19448" y="21600"/>
                  </a:lnTo>
                  <a:cubicBezTo>
                    <a:pt x="19604" y="20193"/>
                    <a:pt x="19766" y="18756"/>
                    <a:pt x="19929" y="17320"/>
                  </a:cubicBezTo>
                  <a:cubicBezTo>
                    <a:pt x="20098" y="15884"/>
                    <a:pt x="20267" y="14448"/>
                    <a:pt x="20450" y="13012"/>
                  </a:cubicBezTo>
                  <a:cubicBezTo>
                    <a:pt x="20626" y="11576"/>
                    <a:pt x="20815" y="10139"/>
                    <a:pt x="21005" y="8703"/>
                  </a:cubicBezTo>
                  <a:cubicBezTo>
                    <a:pt x="21099" y="7985"/>
                    <a:pt x="21201" y="7267"/>
                    <a:pt x="21295" y="6549"/>
                  </a:cubicBezTo>
                  <a:cubicBezTo>
                    <a:pt x="21390" y="5831"/>
                    <a:pt x="21492" y="5113"/>
                    <a:pt x="21600" y="4423"/>
                  </a:cubicBezTo>
                  <a:lnTo>
                    <a:pt x="1305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5400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1050">
                <a:solidFill>
                  <a:schemeClr val="bg1"/>
                </a:solidFill>
              </a:endParaRPr>
            </a:p>
          </p:txBody>
        </p:sp>
        <p:sp>
          <p:nvSpPr>
            <p:cNvPr id="18" name="Freeform: Shape 35">
              <a:extLst>
                <a:ext uri="{FF2B5EF4-FFF2-40B4-BE49-F238E27FC236}">
                  <a16:creationId xmlns:a16="http://schemas.microsoft.com/office/drawing/2014/main" id="{D179C1EA-EF23-491C-86F8-49414538A432}"/>
                </a:ext>
              </a:extLst>
            </p:cNvPr>
            <p:cNvSpPr/>
            <p:nvPr/>
          </p:nvSpPr>
          <p:spPr>
            <a:xfrm>
              <a:off x="768287" y="1753084"/>
              <a:ext cx="4159236" cy="1267095"/>
            </a:xfrm>
            <a:custGeom>
              <a:avLst/>
              <a:gdLst>
                <a:gd name="connsiteX0" fmla="*/ 4046520 w 4159236"/>
                <a:gd name="connsiteY0" fmla="*/ 0 h 1267095"/>
                <a:gd name="connsiteX1" fmla="*/ 4080825 w 4159236"/>
                <a:gd name="connsiteY1" fmla="*/ 4304 h 1267095"/>
                <a:gd name="connsiteX2" fmla="*/ 4118180 w 4159236"/>
                <a:gd name="connsiteY2" fmla="*/ 14750 h 1267095"/>
                <a:gd name="connsiteX3" fmla="*/ 4134059 w 4159236"/>
                <a:gd name="connsiteY3" fmla="*/ 29263 h 1267095"/>
                <a:gd name="connsiteX4" fmla="*/ 4149669 w 4159236"/>
                <a:gd name="connsiteY4" fmla="*/ 56823 h 1267095"/>
                <a:gd name="connsiteX5" fmla="*/ 4158149 w 4159236"/>
                <a:gd name="connsiteY5" fmla="*/ 121194 h 1267095"/>
                <a:gd name="connsiteX6" fmla="*/ 4129627 w 4159236"/>
                <a:gd name="connsiteY6" fmla="*/ 185620 h 1267095"/>
                <a:gd name="connsiteX7" fmla="*/ 3958107 w 4159236"/>
                <a:gd name="connsiteY7" fmla="*/ 401736 h 1267095"/>
                <a:gd name="connsiteX8" fmla="*/ 3795261 w 4159236"/>
                <a:gd name="connsiteY8" fmla="*/ 624963 h 1267095"/>
                <a:gd name="connsiteX9" fmla="*/ 3640894 w 4159236"/>
                <a:gd name="connsiteY9" fmla="*/ 852553 h 1267095"/>
                <a:gd name="connsiteX10" fmla="*/ 3493657 w 4159236"/>
                <a:gd name="connsiteY10" fmla="*/ 1084400 h 1267095"/>
                <a:gd name="connsiteX11" fmla="*/ 3414041 w 4159236"/>
                <a:gd name="connsiteY11" fmla="*/ 1221594 h 1267095"/>
                <a:gd name="connsiteX12" fmla="*/ 3409815 w 4159236"/>
                <a:gd name="connsiteY12" fmla="*/ 1229061 h 1267095"/>
                <a:gd name="connsiteX13" fmla="*/ 1620963 w 4159236"/>
                <a:gd name="connsiteY13" fmla="*/ 1267095 h 1267095"/>
                <a:gd name="connsiteX14" fmla="*/ 579750 w 4159236"/>
                <a:gd name="connsiteY14" fmla="*/ 1164682 h 1267095"/>
                <a:gd name="connsiteX15" fmla="*/ 449820 w 4159236"/>
                <a:gd name="connsiteY15" fmla="*/ 953138 h 1267095"/>
                <a:gd name="connsiteX16" fmla="*/ 313948 w 4159236"/>
                <a:gd name="connsiteY16" fmla="*/ 748789 h 1267095"/>
                <a:gd name="connsiteX17" fmla="*/ 172403 w 4159236"/>
                <a:gd name="connsiteY17" fmla="*/ 551634 h 1267095"/>
                <a:gd name="connsiteX18" fmla="*/ 25456 w 4159236"/>
                <a:gd name="connsiteY18" fmla="*/ 362960 h 1267095"/>
                <a:gd name="connsiteX19" fmla="*/ 1145 w 4159236"/>
                <a:gd name="connsiteY19" fmla="*/ 305785 h 1267095"/>
                <a:gd name="connsiteX20" fmla="*/ 8168 w 4159236"/>
                <a:gd name="connsiteY20" fmla="*/ 245785 h 1267095"/>
                <a:gd name="connsiteX21" fmla="*/ 41123 w 4159236"/>
                <a:gd name="connsiteY21" fmla="*/ 197219 h 1267095"/>
                <a:gd name="connsiteX22" fmla="*/ 95418 w 4159236"/>
                <a:gd name="connsiteY22" fmla="*/ 175762 h 1267095"/>
                <a:gd name="connsiteX23" fmla="*/ 1993038 w 4159236"/>
                <a:gd name="connsiteY23" fmla="*/ 91479 h 1267095"/>
                <a:gd name="connsiteX24" fmla="*/ 4046520 w 4159236"/>
                <a:gd name="connsiteY24" fmla="*/ 0 h 126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9236" h="1267095">
                  <a:moveTo>
                    <a:pt x="4046520" y="0"/>
                  </a:moveTo>
                  <a:cubicBezTo>
                    <a:pt x="4059485" y="0"/>
                    <a:pt x="4070831" y="1413"/>
                    <a:pt x="4080825" y="4304"/>
                  </a:cubicBezTo>
                  <a:lnTo>
                    <a:pt x="4118180" y="14750"/>
                  </a:lnTo>
                  <a:lnTo>
                    <a:pt x="4134059" y="29263"/>
                  </a:lnTo>
                  <a:cubicBezTo>
                    <a:pt x="4140708" y="37498"/>
                    <a:pt x="4146104" y="46804"/>
                    <a:pt x="4149669" y="56823"/>
                  </a:cubicBezTo>
                  <a:cubicBezTo>
                    <a:pt x="4158149" y="76862"/>
                    <a:pt x="4161040" y="99756"/>
                    <a:pt x="4158149" y="121194"/>
                  </a:cubicBezTo>
                  <a:cubicBezTo>
                    <a:pt x="4155258" y="144088"/>
                    <a:pt x="4146778" y="165581"/>
                    <a:pt x="4129627" y="185620"/>
                  </a:cubicBezTo>
                  <a:cubicBezTo>
                    <a:pt x="4071040" y="257156"/>
                    <a:pt x="4013803" y="328746"/>
                    <a:pt x="3958107" y="401736"/>
                  </a:cubicBezTo>
                  <a:cubicBezTo>
                    <a:pt x="3902412" y="474727"/>
                    <a:pt x="3848065" y="549118"/>
                    <a:pt x="3795261" y="624963"/>
                  </a:cubicBezTo>
                  <a:cubicBezTo>
                    <a:pt x="3742263" y="700809"/>
                    <a:pt x="3690808" y="776708"/>
                    <a:pt x="3640894" y="852553"/>
                  </a:cubicBezTo>
                  <a:cubicBezTo>
                    <a:pt x="3590787" y="929800"/>
                    <a:pt x="3542222" y="1007099"/>
                    <a:pt x="3493657" y="1084400"/>
                  </a:cubicBezTo>
                  <a:lnTo>
                    <a:pt x="3414041" y="1221594"/>
                  </a:lnTo>
                  <a:lnTo>
                    <a:pt x="3409815" y="1229061"/>
                  </a:lnTo>
                  <a:lnTo>
                    <a:pt x="1620963" y="1267095"/>
                  </a:lnTo>
                  <a:lnTo>
                    <a:pt x="579750" y="1164682"/>
                  </a:lnTo>
                  <a:cubicBezTo>
                    <a:pt x="536800" y="1093183"/>
                    <a:pt x="494121" y="1023160"/>
                    <a:pt x="449820" y="953138"/>
                  </a:cubicBezTo>
                  <a:cubicBezTo>
                    <a:pt x="405520" y="884593"/>
                    <a:pt x="359599" y="815984"/>
                    <a:pt x="313948" y="748789"/>
                  </a:cubicBezTo>
                  <a:cubicBezTo>
                    <a:pt x="268297" y="681657"/>
                    <a:pt x="221025" y="615939"/>
                    <a:pt x="172403" y="551634"/>
                  </a:cubicBezTo>
                  <a:cubicBezTo>
                    <a:pt x="124051" y="487329"/>
                    <a:pt x="75429" y="424438"/>
                    <a:pt x="25456" y="362960"/>
                  </a:cubicBezTo>
                  <a:cubicBezTo>
                    <a:pt x="11139" y="345807"/>
                    <a:pt x="3846" y="325828"/>
                    <a:pt x="1145" y="305785"/>
                  </a:cubicBezTo>
                  <a:cubicBezTo>
                    <a:pt x="-1827" y="285807"/>
                    <a:pt x="1145" y="264350"/>
                    <a:pt x="8168" y="245785"/>
                  </a:cubicBezTo>
                  <a:cubicBezTo>
                    <a:pt x="15191" y="227219"/>
                    <a:pt x="26806" y="210067"/>
                    <a:pt x="41123" y="197219"/>
                  </a:cubicBezTo>
                  <a:cubicBezTo>
                    <a:pt x="56790" y="184371"/>
                    <a:pt x="73808" y="177176"/>
                    <a:pt x="95418" y="175762"/>
                  </a:cubicBezTo>
                  <a:lnTo>
                    <a:pt x="1993038" y="91479"/>
                  </a:lnTo>
                  <a:lnTo>
                    <a:pt x="40465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38100" tIns="38100" rIns="540000" bIns="38100" anchor="ctr">
              <a:no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29">
              <a:extLst>
                <a:ext uri="{FF2B5EF4-FFF2-40B4-BE49-F238E27FC236}">
                  <a16:creationId xmlns:a16="http://schemas.microsoft.com/office/drawing/2014/main" id="{3BE59487-E4E7-45CA-8879-CDCD379BB673}"/>
                </a:ext>
              </a:extLst>
            </p:cNvPr>
            <p:cNvSpPr/>
            <p:nvPr/>
          </p:nvSpPr>
          <p:spPr>
            <a:xfrm>
              <a:off x="1425709" y="3020179"/>
              <a:ext cx="2667589" cy="1032239"/>
            </a:xfrm>
            <a:custGeom>
              <a:avLst/>
              <a:gdLst>
                <a:gd name="connsiteX0" fmla="*/ 963542 w 2667589"/>
                <a:gd name="connsiteY0" fmla="*/ 0 h 1032239"/>
                <a:gd name="connsiteX1" fmla="*/ 2188668 w 2667589"/>
                <a:gd name="connsiteY1" fmla="*/ 120502 h 1032239"/>
                <a:gd name="connsiteX2" fmla="*/ 2667589 w 2667589"/>
                <a:gd name="connsiteY2" fmla="*/ 111789 h 1032239"/>
                <a:gd name="connsiteX3" fmla="*/ 2605134 w 2667589"/>
                <a:gd name="connsiteY3" fmla="*/ 222129 h 1032239"/>
                <a:gd name="connsiteX4" fmla="*/ 2463729 w 2667589"/>
                <a:gd name="connsiteY4" fmla="*/ 491196 h 1032239"/>
                <a:gd name="connsiteX5" fmla="*/ 2332152 w 2667589"/>
                <a:gd name="connsiteY5" fmla="*/ 758827 h 1032239"/>
                <a:gd name="connsiteX6" fmla="*/ 2209253 w 2667589"/>
                <a:gd name="connsiteY6" fmla="*/ 1025019 h 1032239"/>
                <a:gd name="connsiteX7" fmla="*/ 2205391 w 2667589"/>
                <a:gd name="connsiteY7" fmla="*/ 1032239 h 1032239"/>
                <a:gd name="connsiteX8" fmla="*/ 501554 w 2667589"/>
                <a:gd name="connsiteY8" fmla="*/ 1032239 h 1032239"/>
                <a:gd name="connsiteX9" fmla="*/ 387305 w 2667589"/>
                <a:gd name="connsiteY9" fmla="*/ 776415 h 1032239"/>
                <a:gd name="connsiteX10" fmla="*/ 265876 w 2667589"/>
                <a:gd name="connsiteY10" fmla="*/ 522083 h 1032239"/>
                <a:gd name="connsiteX11" fmla="*/ 137267 w 2667589"/>
                <a:gd name="connsiteY11" fmla="*/ 269145 h 1032239"/>
                <a:gd name="connsiteX12" fmla="*/ 0 w 2667589"/>
                <a:gd name="connsiteY12" fmla="*/ 20486 h 1032239"/>
                <a:gd name="connsiteX13" fmla="*/ 963542 w 2667589"/>
                <a:gd name="connsiteY13" fmla="*/ 0 h 103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589" h="1032239">
                  <a:moveTo>
                    <a:pt x="963542" y="0"/>
                  </a:moveTo>
                  <a:lnTo>
                    <a:pt x="2188668" y="120502"/>
                  </a:lnTo>
                  <a:lnTo>
                    <a:pt x="2667589" y="111789"/>
                  </a:lnTo>
                  <a:lnTo>
                    <a:pt x="2605134" y="222129"/>
                  </a:lnTo>
                  <a:cubicBezTo>
                    <a:pt x="2556510" y="312281"/>
                    <a:pt x="2509418" y="401044"/>
                    <a:pt x="2463729" y="491196"/>
                  </a:cubicBezTo>
                  <a:cubicBezTo>
                    <a:pt x="2417913" y="581348"/>
                    <a:pt x="2373629" y="670112"/>
                    <a:pt x="2332152" y="758827"/>
                  </a:cubicBezTo>
                  <a:cubicBezTo>
                    <a:pt x="2289271" y="847541"/>
                    <a:pt x="2249326" y="936305"/>
                    <a:pt x="2209253" y="1025019"/>
                  </a:cubicBezTo>
                  <a:lnTo>
                    <a:pt x="2205391" y="1032239"/>
                  </a:lnTo>
                  <a:lnTo>
                    <a:pt x="501554" y="1032239"/>
                  </a:lnTo>
                  <a:cubicBezTo>
                    <a:pt x="464386" y="946466"/>
                    <a:pt x="427218" y="862187"/>
                    <a:pt x="387305" y="776415"/>
                  </a:cubicBezTo>
                  <a:cubicBezTo>
                    <a:pt x="348659" y="692135"/>
                    <a:pt x="307268" y="606363"/>
                    <a:pt x="265876" y="522083"/>
                  </a:cubicBezTo>
                  <a:cubicBezTo>
                    <a:pt x="224274" y="437754"/>
                    <a:pt x="181404" y="353425"/>
                    <a:pt x="137267" y="269145"/>
                  </a:cubicBezTo>
                  <a:cubicBezTo>
                    <a:pt x="92919" y="186259"/>
                    <a:pt x="47093" y="101929"/>
                    <a:pt x="0" y="20486"/>
                  </a:cubicBezTo>
                  <a:lnTo>
                    <a:pt x="96354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38100" tIns="38100" rIns="540000" bIns="38100" anchor="ctr">
              <a:no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50">
              <a:extLst>
                <a:ext uri="{FF2B5EF4-FFF2-40B4-BE49-F238E27FC236}">
                  <a16:creationId xmlns:a16="http://schemas.microsoft.com/office/drawing/2014/main" id="{DA843FDD-6C24-4E7D-864C-69C8C8BF198A}"/>
                </a:ext>
              </a:extLst>
            </p:cNvPr>
            <p:cNvSpPr/>
            <p:nvPr/>
          </p:nvSpPr>
          <p:spPr>
            <a:xfrm>
              <a:off x="1968741" y="4223979"/>
              <a:ext cx="2484924" cy="884071"/>
            </a:xfrm>
            <a:custGeom>
              <a:avLst/>
              <a:gdLst>
                <a:gd name="connsiteX0" fmla="*/ 1597426 w 1597426"/>
                <a:gd name="connsiteY0" fmla="*/ 0 h 1067498"/>
                <a:gd name="connsiteX1" fmla="*/ 1591954 w 1597426"/>
                <a:gd name="connsiteY1" fmla="*/ 10229 h 1067498"/>
                <a:gd name="connsiteX2" fmla="*/ 1589610 w 1597426"/>
                <a:gd name="connsiteY2" fmla="*/ 15792 h 1067498"/>
                <a:gd name="connsiteX3" fmla="*/ 1591953 w 1597426"/>
                <a:gd name="connsiteY3" fmla="*/ 15802 h 1067498"/>
                <a:gd name="connsiteX4" fmla="*/ 1476168 w 1597426"/>
                <a:gd name="connsiteY4" fmla="*/ 290189 h 1067498"/>
                <a:gd name="connsiteX5" fmla="*/ 1370480 w 1597426"/>
                <a:gd name="connsiteY5" fmla="*/ 557417 h 1067498"/>
                <a:gd name="connsiteX6" fmla="*/ 1273268 w 1597426"/>
                <a:gd name="connsiteY6" fmla="*/ 814615 h 1067498"/>
                <a:gd name="connsiteX7" fmla="*/ 1186079 w 1597426"/>
                <a:gd name="connsiteY7" fmla="*/ 1060418 h 1067498"/>
                <a:gd name="connsiteX8" fmla="*/ 1185106 w 1597426"/>
                <a:gd name="connsiteY8" fmla="*/ 1060396 h 1067498"/>
                <a:gd name="connsiteX9" fmla="*/ 1183370 w 1597426"/>
                <a:gd name="connsiteY9" fmla="*/ 1067498 h 1067498"/>
                <a:gd name="connsiteX10" fmla="*/ 387239 w 1597426"/>
                <a:gd name="connsiteY10" fmla="*/ 1048981 h 1067498"/>
                <a:gd name="connsiteX11" fmla="*/ 302986 w 1597426"/>
                <a:gd name="connsiteY11" fmla="*/ 803186 h 1067498"/>
                <a:gd name="connsiteX12" fmla="*/ 210146 w 1597426"/>
                <a:gd name="connsiteY12" fmla="*/ 547405 h 1067498"/>
                <a:gd name="connsiteX13" fmla="*/ 108557 w 1597426"/>
                <a:gd name="connsiteY13" fmla="*/ 284468 h 1067498"/>
                <a:gd name="connsiteX14" fmla="*/ 1 w 1597426"/>
                <a:gd name="connsiteY14" fmla="*/ 15769 h 1067498"/>
                <a:gd name="connsiteX15" fmla="*/ 2870 w 1597426"/>
                <a:gd name="connsiteY15" fmla="*/ 15741 h 1067498"/>
                <a:gd name="connsiteX16" fmla="*/ 0 w 1597426"/>
                <a:gd name="connsiteY16" fmla="*/ 8644 h 1067498"/>
                <a:gd name="connsiteX17" fmla="*/ 495899 w 1597426"/>
                <a:gd name="connsiteY17" fmla="*/ 10874 h 106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7426" h="1067498">
                  <a:moveTo>
                    <a:pt x="1597426" y="0"/>
                  </a:moveTo>
                  <a:lnTo>
                    <a:pt x="1591954" y="10229"/>
                  </a:lnTo>
                  <a:lnTo>
                    <a:pt x="1589610" y="15792"/>
                  </a:lnTo>
                  <a:lnTo>
                    <a:pt x="1591953" y="15802"/>
                  </a:lnTo>
                  <a:cubicBezTo>
                    <a:pt x="1551933" y="108660"/>
                    <a:pt x="1513387" y="200155"/>
                    <a:pt x="1476168" y="290189"/>
                  </a:cubicBezTo>
                  <a:cubicBezTo>
                    <a:pt x="1439023" y="380174"/>
                    <a:pt x="1403351" y="470207"/>
                    <a:pt x="1370480" y="557417"/>
                  </a:cubicBezTo>
                  <a:cubicBezTo>
                    <a:pt x="1336135" y="644578"/>
                    <a:pt x="1304738" y="731739"/>
                    <a:pt x="1273268" y="814615"/>
                  </a:cubicBezTo>
                  <a:cubicBezTo>
                    <a:pt x="1243271" y="898951"/>
                    <a:pt x="1213275" y="980415"/>
                    <a:pt x="1186079" y="1060418"/>
                  </a:cubicBezTo>
                  <a:lnTo>
                    <a:pt x="1185106" y="1060396"/>
                  </a:lnTo>
                  <a:lnTo>
                    <a:pt x="1183370" y="1067498"/>
                  </a:lnTo>
                  <a:lnTo>
                    <a:pt x="387239" y="1048981"/>
                  </a:lnTo>
                  <a:cubicBezTo>
                    <a:pt x="360181" y="968937"/>
                    <a:pt x="332961" y="887503"/>
                    <a:pt x="302986" y="803186"/>
                  </a:cubicBezTo>
                  <a:cubicBezTo>
                    <a:pt x="273012" y="718870"/>
                    <a:pt x="242875" y="634553"/>
                    <a:pt x="210146" y="547405"/>
                  </a:cubicBezTo>
                  <a:cubicBezTo>
                    <a:pt x="177255" y="460206"/>
                    <a:pt x="144365" y="373058"/>
                    <a:pt x="108557" y="284468"/>
                  </a:cubicBezTo>
                  <a:cubicBezTo>
                    <a:pt x="74370" y="195829"/>
                    <a:pt x="37105" y="105799"/>
                    <a:pt x="1" y="15769"/>
                  </a:cubicBezTo>
                  <a:lnTo>
                    <a:pt x="2870" y="15741"/>
                  </a:lnTo>
                  <a:lnTo>
                    <a:pt x="0" y="8644"/>
                  </a:lnTo>
                  <a:lnTo>
                    <a:pt x="495899" y="108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Pyton</a:t>
              </a:r>
              <a:endPara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1A47354B-3174-459A-A692-C19562BA1829}"/>
                </a:ext>
              </a:extLst>
            </p:cNvPr>
            <p:cNvSpPr/>
            <p:nvPr/>
          </p:nvSpPr>
          <p:spPr>
            <a:xfrm>
              <a:off x="768351" y="1753083"/>
              <a:ext cx="4159241" cy="116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7" extrusionOk="0">
                  <a:moveTo>
                    <a:pt x="21005" y="4"/>
                  </a:moveTo>
                  <a:cubicBezTo>
                    <a:pt x="21131" y="-23"/>
                    <a:pt x="21242" y="110"/>
                    <a:pt x="21331" y="322"/>
                  </a:cubicBezTo>
                  <a:cubicBezTo>
                    <a:pt x="21420" y="535"/>
                    <a:pt x="21495" y="854"/>
                    <a:pt x="21532" y="1226"/>
                  </a:cubicBezTo>
                  <a:cubicBezTo>
                    <a:pt x="21576" y="1598"/>
                    <a:pt x="21591" y="2023"/>
                    <a:pt x="21576" y="2421"/>
                  </a:cubicBezTo>
                  <a:cubicBezTo>
                    <a:pt x="21561" y="2846"/>
                    <a:pt x="21517" y="3245"/>
                    <a:pt x="21428" y="3617"/>
                  </a:cubicBezTo>
                  <a:cubicBezTo>
                    <a:pt x="21124" y="4945"/>
                    <a:pt x="20827" y="6274"/>
                    <a:pt x="20538" y="7629"/>
                  </a:cubicBezTo>
                  <a:cubicBezTo>
                    <a:pt x="20249" y="8984"/>
                    <a:pt x="19967" y="10365"/>
                    <a:pt x="19693" y="11773"/>
                  </a:cubicBezTo>
                  <a:cubicBezTo>
                    <a:pt x="19418" y="13181"/>
                    <a:pt x="19151" y="14590"/>
                    <a:pt x="18892" y="15998"/>
                  </a:cubicBezTo>
                  <a:cubicBezTo>
                    <a:pt x="18632" y="17432"/>
                    <a:pt x="18380" y="18867"/>
                    <a:pt x="18128" y="20302"/>
                  </a:cubicBezTo>
                  <a:lnTo>
                    <a:pt x="3009" y="21577"/>
                  </a:lnTo>
                  <a:cubicBezTo>
                    <a:pt x="2786" y="20249"/>
                    <a:pt x="2564" y="18947"/>
                    <a:pt x="2334" y="17645"/>
                  </a:cubicBezTo>
                  <a:cubicBezTo>
                    <a:pt x="2104" y="16343"/>
                    <a:pt x="1867" y="15094"/>
                    <a:pt x="1630" y="13846"/>
                  </a:cubicBezTo>
                  <a:cubicBezTo>
                    <a:pt x="1392" y="12597"/>
                    <a:pt x="1148" y="11375"/>
                    <a:pt x="896" y="10179"/>
                  </a:cubicBezTo>
                  <a:cubicBezTo>
                    <a:pt x="644" y="8984"/>
                    <a:pt x="391" y="7815"/>
                    <a:pt x="132" y="6672"/>
                  </a:cubicBezTo>
                  <a:cubicBezTo>
                    <a:pt x="58" y="6353"/>
                    <a:pt x="21" y="5981"/>
                    <a:pt x="6" y="5609"/>
                  </a:cubicBezTo>
                  <a:cubicBezTo>
                    <a:pt x="-9" y="5238"/>
                    <a:pt x="6" y="4839"/>
                    <a:pt x="43" y="4494"/>
                  </a:cubicBezTo>
                  <a:cubicBezTo>
                    <a:pt x="80" y="4148"/>
                    <a:pt x="139" y="3829"/>
                    <a:pt x="213" y="3590"/>
                  </a:cubicBezTo>
                  <a:cubicBezTo>
                    <a:pt x="288" y="3351"/>
                    <a:pt x="384" y="3218"/>
                    <a:pt x="495" y="3192"/>
                  </a:cubicBezTo>
                  <a:lnTo>
                    <a:pt x="10342" y="1624"/>
                  </a:lnTo>
                  <a:lnTo>
                    <a:pt x="21005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VSC</a:t>
              </a:r>
              <a:endParaRPr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D53C4485-F0D0-4CE2-AAFF-D3F2A3A88DFF}"/>
                </a:ext>
              </a:extLst>
            </p:cNvPr>
            <p:cNvSpPr/>
            <p:nvPr/>
          </p:nvSpPr>
          <p:spPr>
            <a:xfrm>
              <a:off x="1417364" y="3048452"/>
              <a:ext cx="2756620" cy="106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97" y="1790"/>
                    <a:pt x="20794" y="3610"/>
                    <a:pt x="20413" y="5400"/>
                  </a:cubicBezTo>
                  <a:cubicBezTo>
                    <a:pt x="20032" y="7219"/>
                    <a:pt x="19663" y="9010"/>
                    <a:pt x="19305" y="10829"/>
                  </a:cubicBezTo>
                  <a:cubicBezTo>
                    <a:pt x="18946" y="12648"/>
                    <a:pt x="18599" y="14439"/>
                    <a:pt x="18274" y="16229"/>
                  </a:cubicBezTo>
                  <a:cubicBezTo>
                    <a:pt x="17938" y="18019"/>
                    <a:pt x="17625" y="19810"/>
                    <a:pt x="17311" y="21600"/>
                  </a:cubicBezTo>
                  <a:lnTo>
                    <a:pt x="3930" y="21600"/>
                  </a:lnTo>
                  <a:cubicBezTo>
                    <a:pt x="3639" y="19896"/>
                    <a:pt x="3348" y="18164"/>
                    <a:pt x="3035" y="16431"/>
                  </a:cubicBezTo>
                  <a:cubicBezTo>
                    <a:pt x="2732" y="14698"/>
                    <a:pt x="2407" y="12995"/>
                    <a:pt x="2083" y="11291"/>
                  </a:cubicBezTo>
                  <a:cubicBezTo>
                    <a:pt x="1758" y="9587"/>
                    <a:pt x="1422" y="7883"/>
                    <a:pt x="1075" y="6180"/>
                  </a:cubicBezTo>
                  <a:cubicBezTo>
                    <a:pt x="728" y="4505"/>
                    <a:pt x="370" y="2801"/>
                    <a:pt x="0" y="1155"/>
                  </a:cubicBez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</a:t>
              </a:r>
              <a:endPara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41">
            <a:extLst>
              <a:ext uri="{FF2B5EF4-FFF2-40B4-BE49-F238E27FC236}">
                <a16:creationId xmlns:a16="http://schemas.microsoft.com/office/drawing/2014/main" id="{B19D482E-3CDE-D441-88D7-0B7B2A46987F}"/>
              </a:ext>
            </a:extLst>
          </p:cNvPr>
          <p:cNvGrpSpPr/>
          <p:nvPr/>
        </p:nvGrpSpPr>
        <p:grpSpPr>
          <a:xfrm>
            <a:off x="3206519" y="2085561"/>
            <a:ext cx="4461196" cy="629813"/>
            <a:chOff x="319755" y="4412302"/>
            <a:chExt cx="2088994" cy="629813"/>
          </a:xfrm>
        </p:grpSpPr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D18364AD-B6DE-2245-9EC6-1DFF68A299B3}"/>
                </a:ext>
              </a:extLst>
            </p:cNvPr>
            <p:cNvSpPr txBox="1"/>
            <p:nvPr/>
          </p:nvSpPr>
          <p:spPr>
            <a:xfrm>
              <a:off x="319755" y="4412302"/>
              <a:ext cx="2088993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accent4">
                      <a:lumMod val="75000"/>
                    </a:schemeClr>
                  </a:solidFill>
                </a:rPr>
                <a:t>Visual Studio Code (VSC)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5FA194-25C5-AC49-97F4-F488E0335B02}"/>
                </a:ext>
              </a:extLst>
            </p:cNvPr>
            <p:cNvSpPr/>
            <p:nvPr/>
          </p:nvSpPr>
          <p:spPr>
            <a:xfrm>
              <a:off x="319756" y="4765116"/>
              <a:ext cx="2088993" cy="276999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noProof="1"/>
                <a:t>Installation de la dotnet et de l’editeur de texte</a:t>
              </a:r>
            </a:p>
          </p:txBody>
        </p:sp>
      </p:grpSp>
      <p:sp>
        <p:nvSpPr>
          <p:cNvPr id="10" name="Shape">
            <a:extLst>
              <a:ext uri="{FF2B5EF4-FFF2-40B4-BE49-F238E27FC236}">
                <a16:creationId xmlns:a16="http://schemas.microsoft.com/office/drawing/2014/main" id="{D8723C89-4E28-12E5-07AD-E359246CF3C4}"/>
              </a:ext>
            </a:extLst>
          </p:cNvPr>
          <p:cNvSpPr/>
          <p:nvPr/>
        </p:nvSpPr>
        <p:spPr>
          <a:xfrm>
            <a:off x="8548483" y="2681291"/>
            <a:ext cx="2584243" cy="1239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77" extrusionOk="0">
                <a:moveTo>
                  <a:pt x="21005" y="4"/>
                </a:moveTo>
                <a:cubicBezTo>
                  <a:pt x="21131" y="-23"/>
                  <a:pt x="21242" y="110"/>
                  <a:pt x="21331" y="322"/>
                </a:cubicBezTo>
                <a:cubicBezTo>
                  <a:pt x="21420" y="535"/>
                  <a:pt x="21495" y="854"/>
                  <a:pt x="21532" y="1226"/>
                </a:cubicBezTo>
                <a:cubicBezTo>
                  <a:pt x="21576" y="1598"/>
                  <a:pt x="21591" y="2023"/>
                  <a:pt x="21576" y="2421"/>
                </a:cubicBezTo>
                <a:cubicBezTo>
                  <a:pt x="21561" y="2846"/>
                  <a:pt x="21517" y="3245"/>
                  <a:pt x="21428" y="3617"/>
                </a:cubicBezTo>
                <a:cubicBezTo>
                  <a:pt x="21124" y="4945"/>
                  <a:pt x="20827" y="6274"/>
                  <a:pt x="20538" y="7629"/>
                </a:cubicBezTo>
                <a:cubicBezTo>
                  <a:pt x="20249" y="8984"/>
                  <a:pt x="19967" y="10365"/>
                  <a:pt x="19693" y="11773"/>
                </a:cubicBezTo>
                <a:cubicBezTo>
                  <a:pt x="19418" y="13181"/>
                  <a:pt x="19151" y="14590"/>
                  <a:pt x="18892" y="15998"/>
                </a:cubicBezTo>
                <a:cubicBezTo>
                  <a:pt x="18632" y="17432"/>
                  <a:pt x="18380" y="18867"/>
                  <a:pt x="18128" y="20302"/>
                </a:cubicBezTo>
                <a:lnTo>
                  <a:pt x="3009" y="21577"/>
                </a:lnTo>
                <a:cubicBezTo>
                  <a:pt x="2786" y="20249"/>
                  <a:pt x="2564" y="18947"/>
                  <a:pt x="2334" y="17645"/>
                </a:cubicBezTo>
                <a:cubicBezTo>
                  <a:pt x="2104" y="16343"/>
                  <a:pt x="1867" y="15094"/>
                  <a:pt x="1630" y="13846"/>
                </a:cubicBezTo>
                <a:cubicBezTo>
                  <a:pt x="1392" y="12597"/>
                  <a:pt x="1148" y="11375"/>
                  <a:pt x="896" y="10179"/>
                </a:cubicBezTo>
                <a:cubicBezTo>
                  <a:pt x="644" y="8984"/>
                  <a:pt x="391" y="7815"/>
                  <a:pt x="132" y="6672"/>
                </a:cubicBezTo>
                <a:cubicBezTo>
                  <a:pt x="58" y="6353"/>
                  <a:pt x="21" y="5981"/>
                  <a:pt x="6" y="5609"/>
                </a:cubicBezTo>
                <a:cubicBezTo>
                  <a:pt x="-9" y="5238"/>
                  <a:pt x="6" y="4839"/>
                  <a:pt x="43" y="4494"/>
                </a:cubicBezTo>
                <a:cubicBezTo>
                  <a:pt x="80" y="4148"/>
                  <a:pt x="139" y="3829"/>
                  <a:pt x="213" y="3590"/>
                </a:cubicBezTo>
                <a:cubicBezTo>
                  <a:pt x="288" y="3351"/>
                  <a:pt x="384" y="3218"/>
                  <a:pt x="495" y="3192"/>
                </a:cubicBezTo>
                <a:lnTo>
                  <a:pt x="10342" y="1624"/>
                </a:lnTo>
                <a:lnTo>
                  <a:pt x="21005" y="4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/ VBA</a:t>
            </a:r>
            <a:endParaRPr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B04BCB1-583F-9DD1-6515-3BD97518FCD8}"/>
              </a:ext>
            </a:extLst>
          </p:cNvPr>
          <p:cNvSpPr/>
          <p:nvPr/>
        </p:nvSpPr>
        <p:spPr>
          <a:xfrm>
            <a:off x="6129130" y="3474611"/>
            <a:ext cx="1371376" cy="11914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3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3EE3-78DE-5E92-8230-BDD2C8B9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824AE0A-6D55-8BAC-2641-1F92F10B2EA0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388913EA-92A8-3DDE-C9FC-4FBB405C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Déploiement de travail</a:t>
            </a:r>
            <a:endParaRPr lang="en-GB" sz="2200" b="1" cap="small" dirty="0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E36C769B-5629-21F5-B9FA-26674E3E5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277FB05A-9BE0-3EAF-B723-468C9F74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29">
            <a:extLst>
              <a:ext uri="{FF2B5EF4-FFF2-40B4-BE49-F238E27FC236}">
                <a16:creationId xmlns:a16="http://schemas.microsoft.com/office/drawing/2014/main" id="{A03E85F2-8B4A-8C4E-BDCF-E0DEF503DCC9}"/>
              </a:ext>
            </a:extLst>
          </p:cNvPr>
          <p:cNvSpPr/>
          <p:nvPr/>
        </p:nvSpPr>
        <p:spPr>
          <a:xfrm>
            <a:off x="7407337" y="1717602"/>
            <a:ext cx="2296226" cy="929018"/>
          </a:xfrm>
          <a:custGeom>
            <a:avLst/>
            <a:gdLst>
              <a:gd name="connsiteX0" fmla="*/ 963542 w 2667589"/>
              <a:gd name="connsiteY0" fmla="*/ 0 h 1032239"/>
              <a:gd name="connsiteX1" fmla="*/ 2188668 w 2667589"/>
              <a:gd name="connsiteY1" fmla="*/ 120502 h 1032239"/>
              <a:gd name="connsiteX2" fmla="*/ 2667589 w 2667589"/>
              <a:gd name="connsiteY2" fmla="*/ 111789 h 1032239"/>
              <a:gd name="connsiteX3" fmla="*/ 2605134 w 2667589"/>
              <a:gd name="connsiteY3" fmla="*/ 222129 h 1032239"/>
              <a:gd name="connsiteX4" fmla="*/ 2463729 w 2667589"/>
              <a:gd name="connsiteY4" fmla="*/ 491196 h 1032239"/>
              <a:gd name="connsiteX5" fmla="*/ 2332152 w 2667589"/>
              <a:gd name="connsiteY5" fmla="*/ 758827 h 1032239"/>
              <a:gd name="connsiteX6" fmla="*/ 2209253 w 2667589"/>
              <a:gd name="connsiteY6" fmla="*/ 1025019 h 1032239"/>
              <a:gd name="connsiteX7" fmla="*/ 2205391 w 2667589"/>
              <a:gd name="connsiteY7" fmla="*/ 1032239 h 1032239"/>
              <a:gd name="connsiteX8" fmla="*/ 501554 w 2667589"/>
              <a:gd name="connsiteY8" fmla="*/ 1032239 h 1032239"/>
              <a:gd name="connsiteX9" fmla="*/ 387305 w 2667589"/>
              <a:gd name="connsiteY9" fmla="*/ 776415 h 1032239"/>
              <a:gd name="connsiteX10" fmla="*/ 265876 w 2667589"/>
              <a:gd name="connsiteY10" fmla="*/ 522083 h 1032239"/>
              <a:gd name="connsiteX11" fmla="*/ 137267 w 2667589"/>
              <a:gd name="connsiteY11" fmla="*/ 269145 h 1032239"/>
              <a:gd name="connsiteX12" fmla="*/ 0 w 2667589"/>
              <a:gd name="connsiteY12" fmla="*/ 20486 h 1032239"/>
              <a:gd name="connsiteX13" fmla="*/ 963542 w 2667589"/>
              <a:gd name="connsiteY13" fmla="*/ 0 h 1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7589" h="1032239">
                <a:moveTo>
                  <a:pt x="963542" y="0"/>
                </a:moveTo>
                <a:lnTo>
                  <a:pt x="2188668" y="120502"/>
                </a:lnTo>
                <a:lnTo>
                  <a:pt x="2667589" y="111789"/>
                </a:lnTo>
                <a:lnTo>
                  <a:pt x="2605134" y="222129"/>
                </a:lnTo>
                <a:cubicBezTo>
                  <a:pt x="2556510" y="312281"/>
                  <a:pt x="2509418" y="401044"/>
                  <a:pt x="2463729" y="491196"/>
                </a:cubicBezTo>
                <a:cubicBezTo>
                  <a:pt x="2417913" y="581348"/>
                  <a:pt x="2373629" y="670112"/>
                  <a:pt x="2332152" y="758827"/>
                </a:cubicBezTo>
                <a:cubicBezTo>
                  <a:pt x="2289271" y="847541"/>
                  <a:pt x="2249326" y="936305"/>
                  <a:pt x="2209253" y="1025019"/>
                </a:cubicBezTo>
                <a:lnTo>
                  <a:pt x="2205391" y="1032239"/>
                </a:lnTo>
                <a:lnTo>
                  <a:pt x="501554" y="1032239"/>
                </a:lnTo>
                <a:cubicBezTo>
                  <a:pt x="464386" y="946466"/>
                  <a:pt x="427218" y="862187"/>
                  <a:pt x="387305" y="776415"/>
                </a:cubicBezTo>
                <a:cubicBezTo>
                  <a:pt x="348659" y="692135"/>
                  <a:pt x="307268" y="606363"/>
                  <a:pt x="265876" y="522083"/>
                </a:cubicBezTo>
                <a:cubicBezTo>
                  <a:pt x="224274" y="437754"/>
                  <a:pt x="181404" y="353425"/>
                  <a:pt x="137267" y="269145"/>
                </a:cubicBezTo>
                <a:cubicBezTo>
                  <a:pt x="92919" y="186259"/>
                  <a:pt x="47093" y="101929"/>
                  <a:pt x="0" y="20486"/>
                </a:cubicBezTo>
                <a:lnTo>
                  <a:pt x="9635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8100" tIns="38100" rIns="540000" bIns="38100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F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83D285A7-3222-2D3F-6E01-A3AFB911955C}"/>
              </a:ext>
            </a:extLst>
          </p:cNvPr>
          <p:cNvSpPr/>
          <p:nvPr/>
        </p:nvSpPr>
        <p:spPr>
          <a:xfrm>
            <a:off x="7639250" y="4039633"/>
            <a:ext cx="2372862" cy="962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197" y="1790"/>
                  <a:pt x="20794" y="3610"/>
                  <a:pt x="20413" y="5400"/>
                </a:cubicBezTo>
                <a:cubicBezTo>
                  <a:pt x="20032" y="7219"/>
                  <a:pt x="19663" y="9010"/>
                  <a:pt x="19305" y="10829"/>
                </a:cubicBezTo>
                <a:cubicBezTo>
                  <a:pt x="18946" y="12648"/>
                  <a:pt x="18599" y="14439"/>
                  <a:pt x="18274" y="16229"/>
                </a:cubicBezTo>
                <a:cubicBezTo>
                  <a:pt x="17938" y="18019"/>
                  <a:pt x="17625" y="19810"/>
                  <a:pt x="17311" y="21600"/>
                </a:cubicBezTo>
                <a:lnTo>
                  <a:pt x="3930" y="21600"/>
                </a:lnTo>
                <a:cubicBezTo>
                  <a:pt x="3639" y="19896"/>
                  <a:pt x="3348" y="18164"/>
                  <a:pt x="3035" y="16431"/>
                </a:cubicBezTo>
                <a:cubicBezTo>
                  <a:pt x="2732" y="14698"/>
                  <a:pt x="2407" y="12995"/>
                  <a:pt x="2083" y="11291"/>
                </a:cubicBezTo>
                <a:cubicBezTo>
                  <a:pt x="1758" y="9587"/>
                  <a:pt x="1422" y="7883"/>
                  <a:pt x="1075" y="6180"/>
                </a:cubicBezTo>
                <a:cubicBezTo>
                  <a:pt x="728" y="4505"/>
                  <a:pt x="370" y="2801"/>
                  <a:pt x="0" y="1155"/>
                </a:cubicBez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2848DD1-C6F2-8365-68B4-F67542AD7475}"/>
              </a:ext>
            </a:extLst>
          </p:cNvPr>
          <p:cNvGrpSpPr/>
          <p:nvPr/>
        </p:nvGrpSpPr>
        <p:grpSpPr>
          <a:xfrm>
            <a:off x="5008154" y="2705543"/>
            <a:ext cx="2393063" cy="1085435"/>
            <a:chOff x="5174851" y="3003817"/>
            <a:chExt cx="1393569" cy="1085435"/>
          </a:xfrm>
          <a:solidFill>
            <a:schemeClr val="bg2">
              <a:lumMod val="50000"/>
            </a:schemeClr>
          </a:solidFill>
        </p:grpSpPr>
        <p:sp>
          <p:nvSpPr>
            <p:cNvPr id="35" name="Flèche : droite 34">
              <a:extLst>
                <a:ext uri="{FF2B5EF4-FFF2-40B4-BE49-F238E27FC236}">
                  <a16:creationId xmlns:a16="http://schemas.microsoft.com/office/drawing/2014/main" id="{83FCA8BE-7152-272C-FEFC-C46640A49038}"/>
                </a:ext>
              </a:extLst>
            </p:cNvPr>
            <p:cNvSpPr/>
            <p:nvPr/>
          </p:nvSpPr>
          <p:spPr>
            <a:xfrm rot="20272672">
              <a:off x="5197044" y="3003817"/>
              <a:ext cx="1371376" cy="11914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 : droite 37">
              <a:extLst>
                <a:ext uri="{FF2B5EF4-FFF2-40B4-BE49-F238E27FC236}">
                  <a16:creationId xmlns:a16="http://schemas.microsoft.com/office/drawing/2014/main" id="{9420E002-8B71-DD5D-256F-E762678541CC}"/>
                </a:ext>
              </a:extLst>
            </p:cNvPr>
            <p:cNvSpPr/>
            <p:nvPr/>
          </p:nvSpPr>
          <p:spPr>
            <a:xfrm rot="1554599">
              <a:off x="5174851" y="3970105"/>
              <a:ext cx="1371376" cy="11914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Shape">
            <a:extLst>
              <a:ext uri="{FF2B5EF4-FFF2-40B4-BE49-F238E27FC236}">
                <a16:creationId xmlns:a16="http://schemas.microsoft.com/office/drawing/2014/main" id="{CC024843-E61C-01CC-489D-50CA77741823}"/>
              </a:ext>
            </a:extLst>
          </p:cNvPr>
          <p:cNvSpPr/>
          <p:nvPr/>
        </p:nvSpPr>
        <p:spPr>
          <a:xfrm flipH="1">
            <a:off x="1598213" y="2312504"/>
            <a:ext cx="2739035" cy="1596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77" extrusionOk="0">
                <a:moveTo>
                  <a:pt x="21005" y="4"/>
                </a:moveTo>
                <a:cubicBezTo>
                  <a:pt x="21131" y="-23"/>
                  <a:pt x="21242" y="110"/>
                  <a:pt x="21331" y="322"/>
                </a:cubicBezTo>
                <a:cubicBezTo>
                  <a:pt x="21420" y="535"/>
                  <a:pt x="21495" y="854"/>
                  <a:pt x="21532" y="1226"/>
                </a:cubicBezTo>
                <a:cubicBezTo>
                  <a:pt x="21576" y="1598"/>
                  <a:pt x="21591" y="2023"/>
                  <a:pt x="21576" y="2421"/>
                </a:cubicBezTo>
                <a:cubicBezTo>
                  <a:pt x="21561" y="2846"/>
                  <a:pt x="21517" y="3245"/>
                  <a:pt x="21428" y="3617"/>
                </a:cubicBezTo>
                <a:cubicBezTo>
                  <a:pt x="21124" y="4945"/>
                  <a:pt x="20827" y="6274"/>
                  <a:pt x="20538" y="7629"/>
                </a:cubicBezTo>
                <a:cubicBezTo>
                  <a:pt x="20249" y="8984"/>
                  <a:pt x="19967" y="10365"/>
                  <a:pt x="19693" y="11773"/>
                </a:cubicBezTo>
                <a:cubicBezTo>
                  <a:pt x="19418" y="13181"/>
                  <a:pt x="19151" y="14590"/>
                  <a:pt x="18892" y="15998"/>
                </a:cubicBezTo>
                <a:cubicBezTo>
                  <a:pt x="18632" y="17432"/>
                  <a:pt x="18380" y="18867"/>
                  <a:pt x="18128" y="20302"/>
                </a:cubicBezTo>
                <a:lnTo>
                  <a:pt x="3009" y="21577"/>
                </a:lnTo>
                <a:cubicBezTo>
                  <a:pt x="2786" y="20249"/>
                  <a:pt x="2564" y="18947"/>
                  <a:pt x="2334" y="17645"/>
                </a:cubicBezTo>
                <a:cubicBezTo>
                  <a:pt x="2104" y="16343"/>
                  <a:pt x="1867" y="15094"/>
                  <a:pt x="1630" y="13846"/>
                </a:cubicBezTo>
                <a:cubicBezTo>
                  <a:pt x="1392" y="12597"/>
                  <a:pt x="1148" y="11375"/>
                  <a:pt x="896" y="10179"/>
                </a:cubicBezTo>
                <a:cubicBezTo>
                  <a:pt x="644" y="8984"/>
                  <a:pt x="391" y="7815"/>
                  <a:pt x="132" y="6672"/>
                </a:cubicBezTo>
                <a:cubicBezTo>
                  <a:pt x="58" y="6353"/>
                  <a:pt x="21" y="5981"/>
                  <a:pt x="6" y="5609"/>
                </a:cubicBezTo>
                <a:cubicBezTo>
                  <a:pt x="-9" y="5238"/>
                  <a:pt x="6" y="4839"/>
                  <a:pt x="43" y="4494"/>
                </a:cubicBezTo>
                <a:cubicBezTo>
                  <a:pt x="80" y="4148"/>
                  <a:pt x="139" y="3829"/>
                  <a:pt x="213" y="3590"/>
                </a:cubicBezTo>
                <a:cubicBezTo>
                  <a:pt x="288" y="3351"/>
                  <a:pt x="384" y="3218"/>
                  <a:pt x="495" y="3192"/>
                </a:cubicBezTo>
                <a:lnTo>
                  <a:pt x="10342" y="1624"/>
                </a:lnTo>
                <a:lnTo>
                  <a:pt x="21005" y="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production</a:t>
            </a:r>
          </a:p>
        </p:txBody>
      </p:sp>
      <p:pic>
        <p:nvPicPr>
          <p:cNvPr id="1024" name="Image 1023" descr="Une image contenant habits, costume, personne, homme&#10;&#10;Description générée automatiquement">
            <a:extLst>
              <a:ext uri="{FF2B5EF4-FFF2-40B4-BE49-F238E27FC236}">
                <a16:creationId xmlns:a16="http://schemas.microsoft.com/office/drawing/2014/main" id="{DC063216-FD54-EA84-4AB3-1103022B7B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4026034"/>
            <a:ext cx="1636776" cy="1962877"/>
          </a:xfrm>
          <a:prstGeom prst="rect">
            <a:avLst/>
          </a:prstGeom>
        </p:spPr>
      </p:pic>
      <p:sp>
        <p:nvSpPr>
          <p:cNvPr id="1037" name="Ellipse 1036">
            <a:extLst>
              <a:ext uri="{FF2B5EF4-FFF2-40B4-BE49-F238E27FC236}">
                <a16:creationId xmlns:a16="http://schemas.microsoft.com/office/drawing/2014/main" id="{736776B7-F77E-5C90-7B34-223D35C17DCA}"/>
              </a:ext>
            </a:extLst>
          </p:cNvPr>
          <p:cNvSpPr/>
          <p:nvPr/>
        </p:nvSpPr>
        <p:spPr>
          <a:xfrm>
            <a:off x="10293738" y="4157913"/>
            <a:ext cx="989380" cy="5994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fr-FR" sz="1200" b="1" dirty="0" err="1">
                <a:solidFill>
                  <a:sysClr val="windowText" lastClr="000000"/>
                </a:solidFill>
              </a:rPr>
              <a:t>Done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38" name="Ellipse 1037">
            <a:extLst>
              <a:ext uri="{FF2B5EF4-FFF2-40B4-BE49-F238E27FC236}">
                <a16:creationId xmlns:a16="http://schemas.microsoft.com/office/drawing/2014/main" id="{C5FC95D9-1987-1726-02F1-135006BCBBB3}"/>
              </a:ext>
            </a:extLst>
          </p:cNvPr>
          <p:cNvSpPr/>
          <p:nvPr/>
        </p:nvSpPr>
        <p:spPr>
          <a:xfrm>
            <a:off x="10132676" y="1880893"/>
            <a:ext cx="1043776" cy="606793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100"/>
              </a:lnSpc>
            </a:pPr>
            <a:r>
              <a:rPr lang="fr-FR" sz="1200" b="1" dirty="0">
                <a:solidFill>
                  <a:srgbClr val="F2F2F2"/>
                </a:solidFill>
                <a:cs typeface="Calibri"/>
              </a:rPr>
              <a:t>In </a:t>
            </a:r>
            <a:r>
              <a:rPr lang="fr-FR" sz="1200" b="1" dirty="0" err="1">
                <a:solidFill>
                  <a:srgbClr val="F2F2F2"/>
                </a:solidFill>
                <a:cs typeface="Calibri"/>
              </a:rPr>
              <a:t>progress</a:t>
            </a:r>
            <a:endParaRPr lang="fr-FR" sz="1200" b="1" dirty="0" err="1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2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A95B-259C-EF7B-EB46-3848F77F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Image 1051" descr="Une image contenant habits, costume, personne, homme&#10;&#10;Description générée automatiquement">
            <a:extLst>
              <a:ext uri="{FF2B5EF4-FFF2-40B4-BE49-F238E27FC236}">
                <a16:creationId xmlns:a16="http://schemas.microsoft.com/office/drawing/2014/main" id="{1B6CFF55-91A5-70B4-1FCD-19E33D15D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11" y="4201718"/>
            <a:ext cx="1184711" cy="142074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B4FE861-9F3A-AD0E-9146-7CA401ACEA42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96307FB2-8F89-EDF9-8102-1B52789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>
                <a:solidFill>
                  <a:schemeClr val="tx1">
                    <a:lumMod val="95000"/>
                    <a:lumOff val="5000"/>
                  </a:schemeClr>
                </a:solidFill>
              </a:rPr>
              <a:t>Déploiement de travail</a:t>
            </a:r>
            <a:endParaRPr lang="en-GB" sz="2200" b="1" cap="small" dirty="0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9942AE33-DC53-1D64-2CBB-4E8F65CF2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6"/>
            <a:extLst>
              <a:ext uri="{FF2B5EF4-FFF2-40B4-BE49-F238E27FC236}">
                <a16:creationId xmlns:a16="http://schemas.microsoft.com/office/drawing/2014/main" id="{816B7490-C80C-83E3-03F6-159A8C96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B103496A-0B3A-0E88-E5ED-F944BBB16CA2}"/>
              </a:ext>
            </a:extLst>
          </p:cNvPr>
          <p:cNvGrpSpPr/>
          <p:nvPr/>
        </p:nvGrpSpPr>
        <p:grpSpPr>
          <a:xfrm>
            <a:off x="127675" y="2048173"/>
            <a:ext cx="11936645" cy="2761659"/>
            <a:chOff x="106547" y="1805659"/>
            <a:chExt cx="11936645" cy="2761659"/>
          </a:xfrm>
        </p:grpSpPr>
        <p:grpSp>
          <p:nvGrpSpPr>
            <p:cNvPr id="1025" name="Groupe 1024">
              <a:extLst>
                <a:ext uri="{FF2B5EF4-FFF2-40B4-BE49-F238E27FC236}">
                  <a16:creationId xmlns:a16="http://schemas.microsoft.com/office/drawing/2014/main" id="{EBD44091-D896-B958-34B2-C4EF28380461}"/>
                </a:ext>
              </a:extLst>
            </p:cNvPr>
            <p:cNvGrpSpPr/>
            <p:nvPr/>
          </p:nvGrpSpPr>
          <p:grpSpPr>
            <a:xfrm>
              <a:off x="106547" y="1805659"/>
              <a:ext cx="6368472" cy="2761659"/>
              <a:chOff x="106551" y="1805656"/>
              <a:chExt cx="9511818" cy="3303822"/>
            </a:xfrm>
          </p:grpSpPr>
          <p:grpSp>
            <p:nvGrpSpPr>
              <p:cNvPr id="40" name="Group 45">
                <a:extLst>
                  <a:ext uri="{FF2B5EF4-FFF2-40B4-BE49-F238E27FC236}">
                    <a16:creationId xmlns:a16="http://schemas.microsoft.com/office/drawing/2014/main" id="{62D147AD-95D9-CEEB-4784-45D7D5436B1C}"/>
                  </a:ext>
                </a:extLst>
              </p:cNvPr>
              <p:cNvGrpSpPr/>
              <p:nvPr/>
            </p:nvGrpSpPr>
            <p:grpSpPr>
              <a:xfrm>
                <a:off x="2386218" y="4248483"/>
                <a:ext cx="2584245" cy="860995"/>
                <a:chOff x="319755" y="4468665"/>
                <a:chExt cx="2088993" cy="860995"/>
              </a:xfrm>
            </p:grpSpPr>
            <p:sp>
              <p:nvSpPr>
                <p:cNvPr id="41" name="TextBox 46">
                  <a:extLst>
                    <a:ext uri="{FF2B5EF4-FFF2-40B4-BE49-F238E27FC236}">
                      <a16:creationId xmlns:a16="http://schemas.microsoft.com/office/drawing/2014/main" id="{B695FED9-AE26-891B-CD37-57C743CFD984}"/>
                    </a:ext>
                  </a:extLst>
                </p:cNvPr>
                <p:cNvSpPr txBox="1"/>
                <p:nvPr/>
              </p:nvSpPr>
              <p:spPr>
                <a:xfrm>
                  <a:off x="319755" y="4468665"/>
                  <a:ext cx="2088993" cy="312968"/>
                </a:xfrm>
                <a:prstGeom prst="rect">
                  <a:avLst/>
                </a:prstGeom>
                <a:noFill/>
              </p:spPr>
              <p:txBody>
                <a:bodyPr wrap="square" lIns="0" rtlCol="0" anchor="b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b="1" noProof="1">
                      <a:solidFill>
                        <a:schemeClr val="accent1"/>
                      </a:solidFill>
                    </a:rPr>
                    <a:t>Git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69EE3F7-A6F4-123B-F592-1742B2A1A738}"/>
                    </a:ext>
                  </a:extLst>
                </p:cNvPr>
                <p:cNvSpPr/>
                <p:nvPr/>
              </p:nvSpPr>
              <p:spPr>
                <a:xfrm>
                  <a:off x="319755" y="4722133"/>
                  <a:ext cx="2088993" cy="607527"/>
                </a:xfrm>
                <a:prstGeom prst="rect">
                  <a:avLst/>
                </a:prstGeom>
              </p:spPr>
              <p:txBody>
                <a:bodyPr wrap="square" lIns="0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1200"/>
                    </a:spcBef>
                  </a:pPr>
                  <a:r>
                    <a:rPr lang="en-US" sz="900" noProof="1"/>
                    <a:t>Installation de Git et de Git extension pour une meilleur structure</a:t>
                  </a:r>
                </a:p>
              </p:txBody>
            </p:sp>
          </p:grpSp>
          <p:grpSp>
            <p:nvGrpSpPr>
              <p:cNvPr id="43" name="Group 81">
                <a:extLst>
                  <a:ext uri="{FF2B5EF4-FFF2-40B4-BE49-F238E27FC236}">
                    <a16:creationId xmlns:a16="http://schemas.microsoft.com/office/drawing/2014/main" id="{B87C09E4-1E37-BC9B-E0D3-EA9616AB9044}"/>
                  </a:ext>
                </a:extLst>
              </p:cNvPr>
              <p:cNvGrpSpPr/>
              <p:nvPr/>
            </p:nvGrpSpPr>
            <p:grpSpPr>
              <a:xfrm>
                <a:off x="2809809" y="3559272"/>
                <a:ext cx="2584245" cy="572600"/>
                <a:chOff x="319755" y="4468665"/>
                <a:chExt cx="2088994" cy="572600"/>
              </a:xfrm>
            </p:grpSpPr>
            <p:sp>
              <p:nvSpPr>
                <p:cNvPr id="44" name="TextBox 82">
                  <a:extLst>
                    <a:ext uri="{FF2B5EF4-FFF2-40B4-BE49-F238E27FC236}">
                      <a16:creationId xmlns:a16="http://schemas.microsoft.com/office/drawing/2014/main" id="{2FCAC267-F556-E2B1-DE3D-A44CC6988FE5}"/>
                    </a:ext>
                  </a:extLst>
                </p:cNvPr>
                <p:cNvSpPr txBox="1"/>
                <p:nvPr/>
              </p:nvSpPr>
              <p:spPr>
                <a:xfrm>
                  <a:off x="319755" y="4468665"/>
                  <a:ext cx="2088993" cy="312969"/>
                </a:xfrm>
                <a:prstGeom prst="rect">
                  <a:avLst/>
                </a:prstGeom>
                <a:noFill/>
              </p:spPr>
              <p:txBody>
                <a:bodyPr wrap="square" lIns="0" rtlCol="0" anchor="b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b="1" noProof="1">
                      <a:solidFill>
                        <a:schemeClr val="accent2"/>
                      </a:solidFill>
                    </a:rPr>
                    <a:t>Python 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C14EC76-65EC-A337-8852-07441CB09E5F}"/>
                    </a:ext>
                  </a:extLst>
                </p:cNvPr>
                <p:cNvSpPr/>
                <p:nvPr/>
              </p:nvSpPr>
              <p:spPr>
                <a:xfrm>
                  <a:off x="319756" y="4765116"/>
                  <a:ext cx="2088993" cy="276149"/>
                </a:xfrm>
                <a:prstGeom prst="rect">
                  <a:avLst/>
                </a:prstGeom>
              </p:spPr>
              <p:txBody>
                <a:bodyPr wrap="square" lIns="0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1200"/>
                    </a:spcBef>
                  </a:pPr>
                  <a:r>
                    <a:rPr lang="en-US" sz="900" noProof="1"/>
                    <a:t>Installation et execution </a:t>
                  </a:r>
                </a:p>
              </p:txBody>
            </p:sp>
          </p:grpSp>
          <p:grpSp>
            <p:nvGrpSpPr>
              <p:cNvPr id="46" name="Group 84">
                <a:extLst>
                  <a:ext uri="{FF2B5EF4-FFF2-40B4-BE49-F238E27FC236}">
                    <a16:creationId xmlns:a16="http://schemas.microsoft.com/office/drawing/2014/main" id="{8E5A7AEE-D337-DDFB-B58C-EDB0AC2C8FBD}"/>
                  </a:ext>
                </a:extLst>
              </p:cNvPr>
              <p:cNvGrpSpPr/>
              <p:nvPr/>
            </p:nvGrpSpPr>
            <p:grpSpPr>
              <a:xfrm>
                <a:off x="2978948" y="2901161"/>
                <a:ext cx="4461196" cy="572600"/>
                <a:chOff x="319755" y="4468665"/>
                <a:chExt cx="2088994" cy="572600"/>
              </a:xfrm>
            </p:grpSpPr>
            <p:sp>
              <p:nvSpPr>
                <p:cNvPr id="47" name="TextBox 85">
                  <a:extLst>
                    <a:ext uri="{FF2B5EF4-FFF2-40B4-BE49-F238E27FC236}">
                      <a16:creationId xmlns:a16="http://schemas.microsoft.com/office/drawing/2014/main" id="{13814FEC-562C-F5C5-316B-E2276E6B3D5E}"/>
                    </a:ext>
                  </a:extLst>
                </p:cNvPr>
                <p:cNvSpPr txBox="1"/>
                <p:nvPr/>
              </p:nvSpPr>
              <p:spPr>
                <a:xfrm>
                  <a:off x="319755" y="4468665"/>
                  <a:ext cx="2088993" cy="312969"/>
                </a:xfrm>
                <a:prstGeom prst="rect">
                  <a:avLst/>
                </a:prstGeom>
                <a:noFill/>
              </p:spPr>
              <p:txBody>
                <a:bodyPr wrap="square" lIns="0" rtlCol="0" anchor="b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b="1" noProof="1">
                      <a:solidFill>
                        <a:schemeClr val="accent5"/>
                      </a:solidFill>
                    </a:rPr>
                    <a:t>Visual Studio (VS)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2FD3F7E-419E-49A5-D61C-641FA137211A}"/>
                    </a:ext>
                  </a:extLst>
                </p:cNvPr>
                <p:cNvSpPr/>
                <p:nvPr/>
              </p:nvSpPr>
              <p:spPr>
                <a:xfrm>
                  <a:off x="319756" y="4765116"/>
                  <a:ext cx="2088993" cy="276149"/>
                </a:xfrm>
                <a:prstGeom prst="rect">
                  <a:avLst/>
                </a:prstGeom>
              </p:spPr>
              <p:txBody>
                <a:bodyPr wrap="square" lIns="0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1200"/>
                    </a:spcBef>
                  </a:pPr>
                  <a:r>
                    <a:rPr lang="en-US" sz="900" noProof="1"/>
                    <a:t>Installation de la SDK et de l’IDE</a:t>
                  </a: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8B45E0C8-8107-E20D-4493-50EFE4984520}"/>
                  </a:ext>
                </a:extLst>
              </p:cNvPr>
              <p:cNvGrpSpPr/>
              <p:nvPr/>
            </p:nvGrpSpPr>
            <p:grpSpPr>
              <a:xfrm>
                <a:off x="106551" y="1805656"/>
                <a:ext cx="3020697" cy="3145340"/>
                <a:chOff x="768287" y="1753083"/>
                <a:chExt cx="5831768" cy="4551492"/>
              </a:xfrm>
            </p:grpSpPr>
            <p:sp>
              <p:nvSpPr>
                <p:cNvPr id="50" name="Shape">
                  <a:extLst>
                    <a:ext uri="{FF2B5EF4-FFF2-40B4-BE49-F238E27FC236}">
                      <a16:creationId xmlns:a16="http://schemas.microsoft.com/office/drawing/2014/main" id="{C813B996-35C3-193C-AD97-A79478DFA5B8}"/>
                    </a:ext>
                  </a:extLst>
                </p:cNvPr>
                <p:cNvSpPr/>
                <p:nvPr/>
              </p:nvSpPr>
              <p:spPr>
                <a:xfrm>
                  <a:off x="2411745" y="5097035"/>
                  <a:ext cx="2695167" cy="12075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824" y="0"/>
                      </a:moveTo>
                      <a:lnTo>
                        <a:pt x="0" y="4473"/>
                      </a:lnTo>
                      <a:cubicBezTo>
                        <a:pt x="229" y="6007"/>
                        <a:pt x="435" y="7515"/>
                        <a:pt x="630" y="8947"/>
                      </a:cubicBezTo>
                      <a:cubicBezTo>
                        <a:pt x="825" y="10378"/>
                        <a:pt x="1008" y="11759"/>
                        <a:pt x="1180" y="13062"/>
                      </a:cubicBezTo>
                      <a:cubicBezTo>
                        <a:pt x="1351" y="14366"/>
                        <a:pt x="1500" y="15618"/>
                        <a:pt x="1649" y="16769"/>
                      </a:cubicBezTo>
                      <a:cubicBezTo>
                        <a:pt x="1787" y="17919"/>
                        <a:pt x="1924" y="19018"/>
                        <a:pt x="2039" y="20015"/>
                      </a:cubicBezTo>
                      <a:cubicBezTo>
                        <a:pt x="2073" y="20271"/>
                        <a:pt x="2107" y="20475"/>
                        <a:pt x="2165" y="20680"/>
                      </a:cubicBezTo>
                      <a:cubicBezTo>
                        <a:pt x="2222" y="20859"/>
                        <a:pt x="2279" y="21038"/>
                        <a:pt x="2348" y="21165"/>
                      </a:cubicBezTo>
                      <a:cubicBezTo>
                        <a:pt x="2417" y="21293"/>
                        <a:pt x="2497" y="21396"/>
                        <a:pt x="2577" y="21472"/>
                      </a:cubicBezTo>
                      <a:cubicBezTo>
                        <a:pt x="2657" y="21549"/>
                        <a:pt x="2737" y="21574"/>
                        <a:pt x="2829" y="21600"/>
                      </a:cubicBezTo>
                      <a:cubicBezTo>
                        <a:pt x="2909" y="21600"/>
                        <a:pt x="2978" y="21574"/>
                        <a:pt x="3058" y="21549"/>
                      </a:cubicBezTo>
                      <a:cubicBezTo>
                        <a:pt x="3046" y="21549"/>
                        <a:pt x="3035" y="21574"/>
                        <a:pt x="3024" y="21574"/>
                      </a:cubicBezTo>
                      <a:lnTo>
                        <a:pt x="19367" y="13727"/>
                      </a:lnTo>
                      <a:cubicBezTo>
                        <a:pt x="19424" y="13701"/>
                        <a:pt x="19481" y="13650"/>
                        <a:pt x="19527" y="13599"/>
                      </a:cubicBezTo>
                      <a:cubicBezTo>
                        <a:pt x="19573" y="13548"/>
                        <a:pt x="19630" y="13471"/>
                        <a:pt x="19664" y="13369"/>
                      </a:cubicBezTo>
                      <a:cubicBezTo>
                        <a:pt x="19699" y="13267"/>
                        <a:pt x="19745" y="13164"/>
                        <a:pt x="19779" y="13037"/>
                      </a:cubicBezTo>
                      <a:cubicBezTo>
                        <a:pt x="19813" y="12909"/>
                        <a:pt x="19836" y="12781"/>
                        <a:pt x="19859" y="12602"/>
                      </a:cubicBezTo>
                      <a:cubicBezTo>
                        <a:pt x="19962" y="11810"/>
                        <a:pt x="20065" y="10966"/>
                        <a:pt x="20191" y="10046"/>
                      </a:cubicBezTo>
                      <a:cubicBezTo>
                        <a:pt x="20317" y="9126"/>
                        <a:pt x="20443" y="8154"/>
                        <a:pt x="20592" y="7106"/>
                      </a:cubicBezTo>
                      <a:cubicBezTo>
                        <a:pt x="20741" y="6058"/>
                        <a:pt x="20890" y="4959"/>
                        <a:pt x="21062" y="3834"/>
                      </a:cubicBezTo>
                      <a:cubicBezTo>
                        <a:pt x="21142" y="3272"/>
                        <a:pt x="21234" y="2684"/>
                        <a:pt x="21325" y="2071"/>
                      </a:cubicBezTo>
                      <a:cubicBezTo>
                        <a:pt x="21417" y="1483"/>
                        <a:pt x="21508" y="869"/>
                        <a:pt x="21600" y="256"/>
                      </a:cubicBezTo>
                      <a:lnTo>
                        <a:pt x="21600" y="256"/>
                      </a:lnTo>
                      <a:lnTo>
                        <a:pt x="1682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5400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Shape">
                  <a:extLst>
                    <a:ext uri="{FF2B5EF4-FFF2-40B4-BE49-F238E27FC236}">
                      <a16:creationId xmlns:a16="http://schemas.microsoft.com/office/drawing/2014/main" id="{5166D5C0-E0C3-27C3-5CC6-62CF40B69AB6}"/>
                    </a:ext>
                  </a:extLst>
                </p:cNvPr>
                <p:cNvSpPr/>
                <p:nvPr/>
              </p:nvSpPr>
              <p:spPr>
                <a:xfrm>
                  <a:off x="2411742" y="5352831"/>
                  <a:ext cx="1525842" cy="7615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451"/>
                      </a:moveTo>
                      <a:cubicBezTo>
                        <a:pt x="20729" y="2386"/>
                        <a:pt x="19902" y="4256"/>
                        <a:pt x="19161" y="6061"/>
                      </a:cubicBezTo>
                      <a:cubicBezTo>
                        <a:pt x="18377" y="7866"/>
                        <a:pt x="17681" y="9575"/>
                        <a:pt x="17027" y="11187"/>
                      </a:cubicBezTo>
                      <a:cubicBezTo>
                        <a:pt x="16374" y="12831"/>
                        <a:pt x="15765" y="14346"/>
                        <a:pt x="15242" y="15797"/>
                      </a:cubicBezTo>
                      <a:cubicBezTo>
                        <a:pt x="14676" y="17248"/>
                        <a:pt x="14197" y="18570"/>
                        <a:pt x="13761" y="19827"/>
                      </a:cubicBezTo>
                      <a:cubicBezTo>
                        <a:pt x="13631" y="20149"/>
                        <a:pt x="13500" y="20407"/>
                        <a:pt x="13282" y="20633"/>
                      </a:cubicBezTo>
                      <a:cubicBezTo>
                        <a:pt x="13065" y="20859"/>
                        <a:pt x="12847" y="21052"/>
                        <a:pt x="12585" y="21181"/>
                      </a:cubicBezTo>
                      <a:cubicBezTo>
                        <a:pt x="12324" y="21342"/>
                        <a:pt x="12019" y="21439"/>
                        <a:pt x="11714" y="21503"/>
                      </a:cubicBezTo>
                      <a:cubicBezTo>
                        <a:pt x="11410" y="21568"/>
                        <a:pt x="11105" y="21600"/>
                        <a:pt x="10756" y="21600"/>
                      </a:cubicBezTo>
                      <a:cubicBezTo>
                        <a:pt x="10452" y="21600"/>
                        <a:pt x="10103" y="21536"/>
                        <a:pt x="9798" y="21439"/>
                      </a:cubicBezTo>
                      <a:cubicBezTo>
                        <a:pt x="9494" y="21342"/>
                        <a:pt x="9189" y="21213"/>
                        <a:pt x="8927" y="21052"/>
                      </a:cubicBezTo>
                      <a:cubicBezTo>
                        <a:pt x="8666" y="20891"/>
                        <a:pt x="8405" y="20697"/>
                        <a:pt x="8231" y="20439"/>
                      </a:cubicBezTo>
                      <a:cubicBezTo>
                        <a:pt x="8013" y="20214"/>
                        <a:pt x="7882" y="19924"/>
                        <a:pt x="7752" y="19601"/>
                      </a:cubicBezTo>
                      <a:cubicBezTo>
                        <a:pt x="7316" y="18344"/>
                        <a:pt x="6837" y="16990"/>
                        <a:pt x="6271" y="15507"/>
                      </a:cubicBezTo>
                      <a:cubicBezTo>
                        <a:pt x="5748" y="14056"/>
                        <a:pt x="5139" y="12476"/>
                        <a:pt x="4485" y="10832"/>
                      </a:cubicBezTo>
                      <a:cubicBezTo>
                        <a:pt x="3832" y="9188"/>
                        <a:pt x="3135" y="7447"/>
                        <a:pt x="2395" y="5642"/>
                      </a:cubicBezTo>
                      <a:cubicBezTo>
                        <a:pt x="1655" y="3836"/>
                        <a:pt x="871" y="1934"/>
                        <a:pt x="0" y="0"/>
                      </a:cubicBezTo>
                      <a:lnTo>
                        <a:pt x="21600" y="45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38100" bIns="38100" anchor="t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 sz="3000">
                      <a:solidFill>
                        <a:srgbClr val="FFFFFF"/>
                      </a:solidFill>
                    </a:defRPr>
                  </a:pPr>
                  <a:r>
                    <a:rPr lang="fr-FR" sz="20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Git</a:t>
                  </a:r>
                  <a:endParaRPr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Shape">
                  <a:extLst>
                    <a:ext uri="{FF2B5EF4-FFF2-40B4-BE49-F238E27FC236}">
                      <a16:creationId xmlns:a16="http://schemas.microsoft.com/office/drawing/2014/main" id="{A2296A22-1D92-3D0A-1CFE-4378DF8F02F5}"/>
                    </a:ext>
                  </a:extLst>
                </p:cNvPr>
                <p:cNvSpPr/>
                <p:nvPr/>
              </p:nvSpPr>
              <p:spPr>
                <a:xfrm>
                  <a:off x="1968744" y="4168159"/>
                  <a:ext cx="3499720" cy="107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389" y="0"/>
                      </a:moveTo>
                      <a:lnTo>
                        <a:pt x="0" y="431"/>
                      </a:lnTo>
                      <a:cubicBezTo>
                        <a:pt x="229" y="2243"/>
                        <a:pt x="459" y="4055"/>
                        <a:pt x="670" y="5839"/>
                      </a:cubicBezTo>
                      <a:cubicBezTo>
                        <a:pt x="891" y="7622"/>
                        <a:pt x="1094" y="9376"/>
                        <a:pt x="1297" y="11131"/>
                      </a:cubicBezTo>
                      <a:cubicBezTo>
                        <a:pt x="1499" y="12885"/>
                        <a:pt x="1685" y="14582"/>
                        <a:pt x="1870" y="16279"/>
                      </a:cubicBezTo>
                      <a:cubicBezTo>
                        <a:pt x="2055" y="17976"/>
                        <a:pt x="2223" y="19615"/>
                        <a:pt x="2390" y="21226"/>
                      </a:cubicBezTo>
                      <a:lnTo>
                        <a:pt x="7321" y="21600"/>
                      </a:lnTo>
                      <a:lnTo>
                        <a:pt x="19518" y="16969"/>
                      </a:lnTo>
                      <a:cubicBezTo>
                        <a:pt x="19660" y="15675"/>
                        <a:pt x="19810" y="14352"/>
                        <a:pt x="19968" y="12972"/>
                      </a:cubicBezTo>
                      <a:cubicBezTo>
                        <a:pt x="20127" y="11620"/>
                        <a:pt x="20295" y="10210"/>
                        <a:pt x="20462" y="8801"/>
                      </a:cubicBezTo>
                      <a:cubicBezTo>
                        <a:pt x="20639" y="7392"/>
                        <a:pt x="20815" y="5954"/>
                        <a:pt x="21009" y="4487"/>
                      </a:cubicBezTo>
                      <a:cubicBezTo>
                        <a:pt x="21203" y="3020"/>
                        <a:pt x="21397" y="1553"/>
                        <a:pt x="21600" y="58"/>
                      </a:cubicBezTo>
                      <a:lnTo>
                        <a:pt x="1338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5400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Shape">
                  <a:extLst>
                    <a:ext uri="{FF2B5EF4-FFF2-40B4-BE49-F238E27FC236}">
                      <a16:creationId xmlns:a16="http://schemas.microsoft.com/office/drawing/2014/main" id="{72105CC8-0B0D-7ED7-1AC0-D7522A30369C}"/>
                    </a:ext>
                  </a:extLst>
                </p:cNvPr>
                <p:cNvSpPr/>
                <p:nvPr/>
              </p:nvSpPr>
              <p:spPr>
                <a:xfrm>
                  <a:off x="768351" y="1753084"/>
                  <a:ext cx="5831704" cy="1387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21577" y="8364"/>
                      </a:moveTo>
                      <a:cubicBezTo>
                        <a:pt x="21561" y="8142"/>
                        <a:pt x="21535" y="7919"/>
                        <a:pt x="21492" y="7764"/>
                      </a:cubicBezTo>
                      <a:cubicBezTo>
                        <a:pt x="21455" y="7586"/>
                        <a:pt x="21408" y="7474"/>
                        <a:pt x="21350" y="7408"/>
                      </a:cubicBezTo>
                      <a:cubicBezTo>
                        <a:pt x="19271" y="4961"/>
                        <a:pt x="17186" y="2514"/>
                        <a:pt x="15107" y="67"/>
                      </a:cubicBezTo>
                      <a:cubicBezTo>
                        <a:pt x="15107" y="67"/>
                        <a:pt x="15107" y="67"/>
                        <a:pt x="15107" y="67"/>
                      </a:cubicBezTo>
                      <a:cubicBezTo>
                        <a:pt x="15070" y="22"/>
                        <a:pt x="15028" y="0"/>
                        <a:pt x="14980" y="0"/>
                      </a:cubicBezTo>
                      <a:lnTo>
                        <a:pt x="7378" y="1424"/>
                      </a:lnTo>
                      <a:lnTo>
                        <a:pt x="353" y="2736"/>
                      </a:lnTo>
                      <a:cubicBezTo>
                        <a:pt x="273" y="2758"/>
                        <a:pt x="210" y="2870"/>
                        <a:pt x="152" y="3070"/>
                      </a:cubicBezTo>
                      <a:cubicBezTo>
                        <a:pt x="99" y="3270"/>
                        <a:pt x="56" y="3537"/>
                        <a:pt x="30" y="3826"/>
                      </a:cubicBezTo>
                      <a:cubicBezTo>
                        <a:pt x="4" y="4115"/>
                        <a:pt x="-7" y="4449"/>
                        <a:pt x="4" y="4760"/>
                      </a:cubicBezTo>
                      <a:cubicBezTo>
                        <a:pt x="14" y="5072"/>
                        <a:pt x="41" y="5383"/>
                        <a:pt x="94" y="5650"/>
                      </a:cubicBezTo>
                      <a:cubicBezTo>
                        <a:pt x="279" y="6607"/>
                        <a:pt x="459" y="7586"/>
                        <a:pt x="638" y="8587"/>
                      </a:cubicBezTo>
                      <a:cubicBezTo>
                        <a:pt x="818" y="9588"/>
                        <a:pt x="993" y="10611"/>
                        <a:pt x="1162" y="11656"/>
                      </a:cubicBezTo>
                      <a:cubicBezTo>
                        <a:pt x="1331" y="12702"/>
                        <a:pt x="1501" y="13770"/>
                        <a:pt x="1665" y="14837"/>
                      </a:cubicBezTo>
                      <a:cubicBezTo>
                        <a:pt x="1829" y="15927"/>
                        <a:pt x="1987" y="17017"/>
                        <a:pt x="2146" y="18130"/>
                      </a:cubicBezTo>
                      <a:lnTo>
                        <a:pt x="10536" y="21600"/>
                      </a:lnTo>
                      <a:lnTo>
                        <a:pt x="19556" y="20910"/>
                      </a:lnTo>
                      <a:cubicBezTo>
                        <a:pt x="19704" y="19954"/>
                        <a:pt x="19853" y="18997"/>
                        <a:pt x="20006" y="18041"/>
                      </a:cubicBezTo>
                      <a:cubicBezTo>
                        <a:pt x="20159" y="17084"/>
                        <a:pt x="20318" y="16150"/>
                        <a:pt x="20477" y="15216"/>
                      </a:cubicBezTo>
                      <a:cubicBezTo>
                        <a:pt x="20641" y="14281"/>
                        <a:pt x="20805" y="13369"/>
                        <a:pt x="20974" y="12457"/>
                      </a:cubicBezTo>
                      <a:cubicBezTo>
                        <a:pt x="21143" y="11545"/>
                        <a:pt x="21318" y="10655"/>
                        <a:pt x="21498" y="9788"/>
                      </a:cubicBezTo>
                      <a:cubicBezTo>
                        <a:pt x="21540" y="9565"/>
                        <a:pt x="21567" y="9343"/>
                        <a:pt x="21582" y="9098"/>
                      </a:cubicBezTo>
                      <a:cubicBezTo>
                        <a:pt x="21593" y="8854"/>
                        <a:pt x="21588" y="8587"/>
                        <a:pt x="21577" y="836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5400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Shape">
                  <a:extLst>
                    <a:ext uri="{FF2B5EF4-FFF2-40B4-BE49-F238E27FC236}">
                      <a16:creationId xmlns:a16="http://schemas.microsoft.com/office/drawing/2014/main" id="{E93E3B6E-B998-A1A9-E4B7-BE785A01EEA5}"/>
                    </a:ext>
                  </a:extLst>
                </p:cNvPr>
                <p:cNvSpPr/>
                <p:nvPr/>
              </p:nvSpPr>
              <p:spPr>
                <a:xfrm>
                  <a:off x="1425710" y="3048516"/>
                  <a:ext cx="4561497" cy="10746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53" y="0"/>
                      </a:moveTo>
                      <a:lnTo>
                        <a:pt x="0" y="1178"/>
                      </a:lnTo>
                      <a:cubicBezTo>
                        <a:pt x="223" y="2815"/>
                        <a:pt x="440" y="4510"/>
                        <a:pt x="650" y="6176"/>
                      </a:cubicBezTo>
                      <a:cubicBezTo>
                        <a:pt x="859" y="7870"/>
                        <a:pt x="1062" y="9565"/>
                        <a:pt x="1259" y="11260"/>
                      </a:cubicBezTo>
                      <a:cubicBezTo>
                        <a:pt x="1455" y="12954"/>
                        <a:pt x="1651" y="14678"/>
                        <a:pt x="1834" y="16372"/>
                      </a:cubicBezTo>
                      <a:cubicBezTo>
                        <a:pt x="2023" y="18096"/>
                        <a:pt x="2199" y="19790"/>
                        <a:pt x="2375" y="21514"/>
                      </a:cubicBezTo>
                      <a:lnTo>
                        <a:pt x="10462" y="21514"/>
                      </a:lnTo>
                      <a:lnTo>
                        <a:pt x="19448" y="21600"/>
                      </a:lnTo>
                      <a:cubicBezTo>
                        <a:pt x="19604" y="20193"/>
                        <a:pt x="19766" y="18756"/>
                        <a:pt x="19929" y="17320"/>
                      </a:cubicBezTo>
                      <a:cubicBezTo>
                        <a:pt x="20098" y="15884"/>
                        <a:pt x="20267" y="14448"/>
                        <a:pt x="20450" y="13012"/>
                      </a:cubicBezTo>
                      <a:cubicBezTo>
                        <a:pt x="20626" y="11576"/>
                        <a:pt x="20815" y="10139"/>
                        <a:pt x="21005" y="8703"/>
                      </a:cubicBezTo>
                      <a:cubicBezTo>
                        <a:pt x="21099" y="7985"/>
                        <a:pt x="21201" y="7267"/>
                        <a:pt x="21295" y="6549"/>
                      </a:cubicBezTo>
                      <a:cubicBezTo>
                        <a:pt x="21390" y="5831"/>
                        <a:pt x="21492" y="5113"/>
                        <a:pt x="21600" y="4423"/>
                      </a:cubicBezTo>
                      <a:lnTo>
                        <a:pt x="130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5400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: Shape 35">
                  <a:extLst>
                    <a:ext uri="{FF2B5EF4-FFF2-40B4-BE49-F238E27FC236}">
                      <a16:creationId xmlns:a16="http://schemas.microsoft.com/office/drawing/2014/main" id="{4F1BA904-E7BB-6DA9-CA73-ACA31FE9A970}"/>
                    </a:ext>
                  </a:extLst>
                </p:cNvPr>
                <p:cNvSpPr/>
                <p:nvPr/>
              </p:nvSpPr>
              <p:spPr>
                <a:xfrm>
                  <a:off x="768287" y="1753084"/>
                  <a:ext cx="4159236" cy="1267095"/>
                </a:xfrm>
                <a:custGeom>
                  <a:avLst/>
                  <a:gdLst>
                    <a:gd name="connsiteX0" fmla="*/ 4046520 w 4159236"/>
                    <a:gd name="connsiteY0" fmla="*/ 0 h 1267095"/>
                    <a:gd name="connsiteX1" fmla="*/ 4080825 w 4159236"/>
                    <a:gd name="connsiteY1" fmla="*/ 4304 h 1267095"/>
                    <a:gd name="connsiteX2" fmla="*/ 4118180 w 4159236"/>
                    <a:gd name="connsiteY2" fmla="*/ 14750 h 1267095"/>
                    <a:gd name="connsiteX3" fmla="*/ 4134059 w 4159236"/>
                    <a:gd name="connsiteY3" fmla="*/ 29263 h 1267095"/>
                    <a:gd name="connsiteX4" fmla="*/ 4149669 w 4159236"/>
                    <a:gd name="connsiteY4" fmla="*/ 56823 h 1267095"/>
                    <a:gd name="connsiteX5" fmla="*/ 4158149 w 4159236"/>
                    <a:gd name="connsiteY5" fmla="*/ 121194 h 1267095"/>
                    <a:gd name="connsiteX6" fmla="*/ 4129627 w 4159236"/>
                    <a:gd name="connsiteY6" fmla="*/ 185620 h 1267095"/>
                    <a:gd name="connsiteX7" fmla="*/ 3958107 w 4159236"/>
                    <a:gd name="connsiteY7" fmla="*/ 401736 h 1267095"/>
                    <a:gd name="connsiteX8" fmla="*/ 3795261 w 4159236"/>
                    <a:gd name="connsiteY8" fmla="*/ 624963 h 1267095"/>
                    <a:gd name="connsiteX9" fmla="*/ 3640894 w 4159236"/>
                    <a:gd name="connsiteY9" fmla="*/ 852553 h 1267095"/>
                    <a:gd name="connsiteX10" fmla="*/ 3493657 w 4159236"/>
                    <a:gd name="connsiteY10" fmla="*/ 1084400 h 1267095"/>
                    <a:gd name="connsiteX11" fmla="*/ 3414041 w 4159236"/>
                    <a:gd name="connsiteY11" fmla="*/ 1221594 h 1267095"/>
                    <a:gd name="connsiteX12" fmla="*/ 3409815 w 4159236"/>
                    <a:gd name="connsiteY12" fmla="*/ 1229061 h 1267095"/>
                    <a:gd name="connsiteX13" fmla="*/ 1620963 w 4159236"/>
                    <a:gd name="connsiteY13" fmla="*/ 1267095 h 1267095"/>
                    <a:gd name="connsiteX14" fmla="*/ 579750 w 4159236"/>
                    <a:gd name="connsiteY14" fmla="*/ 1164682 h 1267095"/>
                    <a:gd name="connsiteX15" fmla="*/ 449820 w 4159236"/>
                    <a:gd name="connsiteY15" fmla="*/ 953138 h 1267095"/>
                    <a:gd name="connsiteX16" fmla="*/ 313948 w 4159236"/>
                    <a:gd name="connsiteY16" fmla="*/ 748789 h 1267095"/>
                    <a:gd name="connsiteX17" fmla="*/ 172403 w 4159236"/>
                    <a:gd name="connsiteY17" fmla="*/ 551634 h 1267095"/>
                    <a:gd name="connsiteX18" fmla="*/ 25456 w 4159236"/>
                    <a:gd name="connsiteY18" fmla="*/ 362960 h 1267095"/>
                    <a:gd name="connsiteX19" fmla="*/ 1145 w 4159236"/>
                    <a:gd name="connsiteY19" fmla="*/ 305785 h 1267095"/>
                    <a:gd name="connsiteX20" fmla="*/ 8168 w 4159236"/>
                    <a:gd name="connsiteY20" fmla="*/ 245785 h 1267095"/>
                    <a:gd name="connsiteX21" fmla="*/ 41123 w 4159236"/>
                    <a:gd name="connsiteY21" fmla="*/ 197219 h 1267095"/>
                    <a:gd name="connsiteX22" fmla="*/ 95418 w 4159236"/>
                    <a:gd name="connsiteY22" fmla="*/ 175762 h 1267095"/>
                    <a:gd name="connsiteX23" fmla="*/ 1993038 w 4159236"/>
                    <a:gd name="connsiteY23" fmla="*/ 91479 h 1267095"/>
                    <a:gd name="connsiteX24" fmla="*/ 4046520 w 4159236"/>
                    <a:gd name="connsiteY24" fmla="*/ 0 h 126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159236" h="1267095">
                      <a:moveTo>
                        <a:pt x="4046520" y="0"/>
                      </a:moveTo>
                      <a:cubicBezTo>
                        <a:pt x="4059485" y="0"/>
                        <a:pt x="4070831" y="1413"/>
                        <a:pt x="4080825" y="4304"/>
                      </a:cubicBezTo>
                      <a:lnTo>
                        <a:pt x="4118180" y="14750"/>
                      </a:lnTo>
                      <a:lnTo>
                        <a:pt x="4134059" y="29263"/>
                      </a:lnTo>
                      <a:cubicBezTo>
                        <a:pt x="4140708" y="37498"/>
                        <a:pt x="4146104" y="46804"/>
                        <a:pt x="4149669" y="56823"/>
                      </a:cubicBezTo>
                      <a:cubicBezTo>
                        <a:pt x="4158149" y="76862"/>
                        <a:pt x="4161040" y="99756"/>
                        <a:pt x="4158149" y="121194"/>
                      </a:cubicBezTo>
                      <a:cubicBezTo>
                        <a:pt x="4155258" y="144088"/>
                        <a:pt x="4146778" y="165581"/>
                        <a:pt x="4129627" y="185620"/>
                      </a:cubicBezTo>
                      <a:cubicBezTo>
                        <a:pt x="4071040" y="257156"/>
                        <a:pt x="4013803" y="328746"/>
                        <a:pt x="3958107" y="401736"/>
                      </a:cubicBezTo>
                      <a:cubicBezTo>
                        <a:pt x="3902412" y="474727"/>
                        <a:pt x="3848065" y="549118"/>
                        <a:pt x="3795261" y="624963"/>
                      </a:cubicBezTo>
                      <a:cubicBezTo>
                        <a:pt x="3742263" y="700809"/>
                        <a:pt x="3690808" y="776708"/>
                        <a:pt x="3640894" y="852553"/>
                      </a:cubicBezTo>
                      <a:cubicBezTo>
                        <a:pt x="3590787" y="929800"/>
                        <a:pt x="3542222" y="1007099"/>
                        <a:pt x="3493657" y="1084400"/>
                      </a:cubicBezTo>
                      <a:lnTo>
                        <a:pt x="3414041" y="1221594"/>
                      </a:lnTo>
                      <a:lnTo>
                        <a:pt x="3409815" y="1229061"/>
                      </a:lnTo>
                      <a:lnTo>
                        <a:pt x="1620963" y="1267095"/>
                      </a:lnTo>
                      <a:lnTo>
                        <a:pt x="579750" y="1164682"/>
                      </a:lnTo>
                      <a:cubicBezTo>
                        <a:pt x="536800" y="1093183"/>
                        <a:pt x="494121" y="1023160"/>
                        <a:pt x="449820" y="953138"/>
                      </a:cubicBezTo>
                      <a:cubicBezTo>
                        <a:pt x="405520" y="884593"/>
                        <a:pt x="359599" y="815984"/>
                        <a:pt x="313948" y="748789"/>
                      </a:cubicBezTo>
                      <a:cubicBezTo>
                        <a:pt x="268297" y="681657"/>
                        <a:pt x="221025" y="615939"/>
                        <a:pt x="172403" y="551634"/>
                      </a:cubicBezTo>
                      <a:cubicBezTo>
                        <a:pt x="124051" y="487329"/>
                        <a:pt x="75429" y="424438"/>
                        <a:pt x="25456" y="362960"/>
                      </a:cubicBezTo>
                      <a:cubicBezTo>
                        <a:pt x="11139" y="345807"/>
                        <a:pt x="3846" y="325828"/>
                        <a:pt x="1145" y="305785"/>
                      </a:cubicBezTo>
                      <a:cubicBezTo>
                        <a:pt x="-1827" y="285807"/>
                        <a:pt x="1145" y="264350"/>
                        <a:pt x="8168" y="245785"/>
                      </a:cubicBezTo>
                      <a:cubicBezTo>
                        <a:pt x="15191" y="227219"/>
                        <a:pt x="26806" y="210067"/>
                        <a:pt x="41123" y="197219"/>
                      </a:cubicBezTo>
                      <a:cubicBezTo>
                        <a:pt x="56790" y="184371"/>
                        <a:pt x="73808" y="177176"/>
                        <a:pt x="95418" y="175762"/>
                      </a:cubicBezTo>
                      <a:lnTo>
                        <a:pt x="1993038" y="91479"/>
                      </a:lnTo>
                      <a:lnTo>
                        <a:pt x="404652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38100" tIns="38100" rIns="540000" bIns="38100" anchor="ctr">
                  <a:no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Freeform: Shape 29">
                  <a:extLst>
                    <a:ext uri="{FF2B5EF4-FFF2-40B4-BE49-F238E27FC236}">
                      <a16:creationId xmlns:a16="http://schemas.microsoft.com/office/drawing/2014/main" id="{90456E43-6D24-4C8F-89AC-E97019D37F17}"/>
                    </a:ext>
                  </a:extLst>
                </p:cNvPr>
                <p:cNvSpPr/>
                <p:nvPr/>
              </p:nvSpPr>
              <p:spPr>
                <a:xfrm>
                  <a:off x="1425709" y="3020179"/>
                  <a:ext cx="2667589" cy="1032239"/>
                </a:xfrm>
                <a:custGeom>
                  <a:avLst/>
                  <a:gdLst>
                    <a:gd name="connsiteX0" fmla="*/ 963542 w 2667589"/>
                    <a:gd name="connsiteY0" fmla="*/ 0 h 1032239"/>
                    <a:gd name="connsiteX1" fmla="*/ 2188668 w 2667589"/>
                    <a:gd name="connsiteY1" fmla="*/ 120502 h 1032239"/>
                    <a:gd name="connsiteX2" fmla="*/ 2667589 w 2667589"/>
                    <a:gd name="connsiteY2" fmla="*/ 111789 h 1032239"/>
                    <a:gd name="connsiteX3" fmla="*/ 2605134 w 2667589"/>
                    <a:gd name="connsiteY3" fmla="*/ 222129 h 1032239"/>
                    <a:gd name="connsiteX4" fmla="*/ 2463729 w 2667589"/>
                    <a:gd name="connsiteY4" fmla="*/ 491196 h 1032239"/>
                    <a:gd name="connsiteX5" fmla="*/ 2332152 w 2667589"/>
                    <a:gd name="connsiteY5" fmla="*/ 758827 h 1032239"/>
                    <a:gd name="connsiteX6" fmla="*/ 2209253 w 2667589"/>
                    <a:gd name="connsiteY6" fmla="*/ 1025019 h 1032239"/>
                    <a:gd name="connsiteX7" fmla="*/ 2205391 w 2667589"/>
                    <a:gd name="connsiteY7" fmla="*/ 1032239 h 1032239"/>
                    <a:gd name="connsiteX8" fmla="*/ 501554 w 2667589"/>
                    <a:gd name="connsiteY8" fmla="*/ 1032239 h 1032239"/>
                    <a:gd name="connsiteX9" fmla="*/ 387305 w 2667589"/>
                    <a:gd name="connsiteY9" fmla="*/ 776415 h 1032239"/>
                    <a:gd name="connsiteX10" fmla="*/ 265876 w 2667589"/>
                    <a:gd name="connsiteY10" fmla="*/ 522083 h 1032239"/>
                    <a:gd name="connsiteX11" fmla="*/ 137267 w 2667589"/>
                    <a:gd name="connsiteY11" fmla="*/ 269145 h 1032239"/>
                    <a:gd name="connsiteX12" fmla="*/ 0 w 2667589"/>
                    <a:gd name="connsiteY12" fmla="*/ 20486 h 1032239"/>
                    <a:gd name="connsiteX13" fmla="*/ 963542 w 2667589"/>
                    <a:gd name="connsiteY13" fmla="*/ 0 h 1032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67589" h="1032239">
                      <a:moveTo>
                        <a:pt x="963542" y="0"/>
                      </a:moveTo>
                      <a:lnTo>
                        <a:pt x="2188668" y="120502"/>
                      </a:lnTo>
                      <a:lnTo>
                        <a:pt x="2667589" y="111789"/>
                      </a:lnTo>
                      <a:lnTo>
                        <a:pt x="2605134" y="222129"/>
                      </a:lnTo>
                      <a:cubicBezTo>
                        <a:pt x="2556510" y="312281"/>
                        <a:pt x="2509418" y="401044"/>
                        <a:pt x="2463729" y="491196"/>
                      </a:cubicBezTo>
                      <a:cubicBezTo>
                        <a:pt x="2417913" y="581348"/>
                        <a:pt x="2373629" y="670112"/>
                        <a:pt x="2332152" y="758827"/>
                      </a:cubicBezTo>
                      <a:cubicBezTo>
                        <a:pt x="2289271" y="847541"/>
                        <a:pt x="2249326" y="936305"/>
                        <a:pt x="2209253" y="1025019"/>
                      </a:cubicBezTo>
                      <a:lnTo>
                        <a:pt x="2205391" y="1032239"/>
                      </a:lnTo>
                      <a:lnTo>
                        <a:pt x="501554" y="1032239"/>
                      </a:lnTo>
                      <a:cubicBezTo>
                        <a:pt x="464386" y="946466"/>
                        <a:pt x="427218" y="862187"/>
                        <a:pt x="387305" y="776415"/>
                      </a:cubicBezTo>
                      <a:cubicBezTo>
                        <a:pt x="348659" y="692135"/>
                        <a:pt x="307268" y="606363"/>
                        <a:pt x="265876" y="522083"/>
                      </a:cubicBezTo>
                      <a:cubicBezTo>
                        <a:pt x="224274" y="437754"/>
                        <a:pt x="181404" y="353425"/>
                        <a:pt x="137267" y="269145"/>
                      </a:cubicBezTo>
                      <a:cubicBezTo>
                        <a:pt x="92919" y="186259"/>
                        <a:pt x="47093" y="101929"/>
                        <a:pt x="0" y="20486"/>
                      </a:cubicBezTo>
                      <a:lnTo>
                        <a:pt x="96354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38100" tIns="38100" rIns="540000" bIns="38100" anchor="ctr">
                  <a:no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defRPr sz="3000">
                      <a:solidFill>
                        <a:srgbClr val="FFFFFF"/>
                      </a:solidFill>
                    </a:defRPr>
                  </a:pP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Freeform: Shape 50">
                  <a:extLst>
                    <a:ext uri="{FF2B5EF4-FFF2-40B4-BE49-F238E27FC236}">
                      <a16:creationId xmlns:a16="http://schemas.microsoft.com/office/drawing/2014/main" id="{0F771AA7-C200-69C2-7A8E-8EC2DFD1E3DA}"/>
                    </a:ext>
                  </a:extLst>
                </p:cNvPr>
                <p:cNvSpPr/>
                <p:nvPr/>
              </p:nvSpPr>
              <p:spPr>
                <a:xfrm>
                  <a:off x="1968741" y="4223979"/>
                  <a:ext cx="2484924" cy="884071"/>
                </a:xfrm>
                <a:custGeom>
                  <a:avLst/>
                  <a:gdLst>
                    <a:gd name="connsiteX0" fmla="*/ 1597426 w 1597426"/>
                    <a:gd name="connsiteY0" fmla="*/ 0 h 1067498"/>
                    <a:gd name="connsiteX1" fmla="*/ 1591954 w 1597426"/>
                    <a:gd name="connsiteY1" fmla="*/ 10229 h 1067498"/>
                    <a:gd name="connsiteX2" fmla="*/ 1589610 w 1597426"/>
                    <a:gd name="connsiteY2" fmla="*/ 15792 h 1067498"/>
                    <a:gd name="connsiteX3" fmla="*/ 1591953 w 1597426"/>
                    <a:gd name="connsiteY3" fmla="*/ 15802 h 1067498"/>
                    <a:gd name="connsiteX4" fmla="*/ 1476168 w 1597426"/>
                    <a:gd name="connsiteY4" fmla="*/ 290189 h 1067498"/>
                    <a:gd name="connsiteX5" fmla="*/ 1370480 w 1597426"/>
                    <a:gd name="connsiteY5" fmla="*/ 557417 h 1067498"/>
                    <a:gd name="connsiteX6" fmla="*/ 1273268 w 1597426"/>
                    <a:gd name="connsiteY6" fmla="*/ 814615 h 1067498"/>
                    <a:gd name="connsiteX7" fmla="*/ 1186079 w 1597426"/>
                    <a:gd name="connsiteY7" fmla="*/ 1060418 h 1067498"/>
                    <a:gd name="connsiteX8" fmla="*/ 1185106 w 1597426"/>
                    <a:gd name="connsiteY8" fmla="*/ 1060396 h 1067498"/>
                    <a:gd name="connsiteX9" fmla="*/ 1183370 w 1597426"/>
                    <a:gd name="connsiteY9" fmla="*/ 1067498 h 1067498"/>
                    <a:gd name="connsiteX10" fmla="*/ 387239 w 1597426"/>
                    <a:gd name="connsiteY10" fmla="*/ 1048981 h 1067498"/>
                    <a:gd name="connsiteX11" fmla="*/ 302986 w 1597426"/>
                    <a:gd name="connsiteY11" fmla="*/ 803186 h 1067498"/>
                    <a:gd name="connsiteX12" fmla="*/ 210146 w 1597426"/>
                    <a:gd name="connsiteY12" fmla="*/ 547405 h 1067498"/>
                    <a:gd name="connsiteX13" fmla="*/ 108557 w 1597426"/>
                    <a:gd name="connsiteY13" fmla="*/ 284468 h 1067498"/>
                    <a:gd name="connsiteX14" fmla="*/ 1 w 1597426"/>
                    <a:gd name="connsiteY14" fmla="*/ 15769 h 1067498"/>
                    <a:gd name="connsiteX15" fmla="*/ 2870 w 1597426"/>
                    <a:gd name="connsiteY15" fmla="*/ 15741 h 1067498"/>
                    <a:gd name="connsiteX16" fmla="*/ 0 w 1597426"/>
                    <a:gd name="connsiteY16" fmla="*/ 8644 h 1067498"/>
                    <a:gd name="connsiteX17" fmla="*/ 495899 w 1597426"/>
                    <a:gd name="connsiteY17" fmla="*/ 10874 h 1067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97426" h="1067498">
                      <a:moveTo>
                        <a:pt x="1597426" y="0"/>
                      </a:moveTo>
                      <a:lnTo>
                        <a:pt x="1591954" y="10229"/>
                      </a:lnTo>
                      <a:lnTo>
                        <a:pt x="1589610" y="15792"/>
                      </a:lnTo>
                      <a:lnTo>
                        <a:pt x="1591953" y="15802"/>
                      </a:lnTo>
                      <a:cubicBezTo>
                        <a:pt x="1551933" y="108660"/>
                        <a:pt x="1513387" y="200155"/>
                        <a:pt x="1476168" y="290189"/>
                      </a:cubicBezTo>
                      <a:cubicBezTo>
                        <a:pt x="1439023" y="380174"/>
                        <a:pt x="1403351" y="470207"/>
                        <a:pt x="1370480" y="557417"/>
                      </a:cubicBezTo>
                      <a:cubicBezTo>
                        <a:pt x="1336135" y="644578"/>
                        <a:pt x="1304738" y="731739"/>
                        <a:pt x="1273268" y="814615"/>
                      </a:cubicBezTo>
                      <a:cubicBezTo>
                        <a:pt x="1243271" y="898951"/>
                        <a:pt x="1213275" y="980415"/>
                        <a:pt x="1186079" y="1060418"/>
                      </a:cubicBezTo>
                      <a:lnTo>
                        <a:pt x="1185106" y="1060396"/>
                      </a:lnTo>
                      <a:lnTo>
                        <a:pt x="1183370" y="1067498"/>
                      </a:lnTo>
                      <a:lnTo>
                        <a:pt x="387239" y="1048981"/>
                      </a:lnTo>
                      <a:cubicBezTo>
                        <a:pt x="360181" y="968937"/>
                        <a:pt x="332961" y="887503"/>
                        <a:pt x="302986" y="803186"/>
                      </a:cubicBezTo>
                      <a:cubicBezTo>
                        <a:pt x="273012" y="718870"/>
                        <a:pt x="242875" y="634553"/>
                        <a:pt x="210146" y="547405"/>
                      </a:cubicBezTo>
                      <a:cubicBezTo>
                        <a:pt x="177255" y="460206"/>
                        <a:pt x="144365" y="373058"/>
                        <a:pt x="108557" y="284468"/>
                      </a:cubicBezTo>
                      <a:cubicBezTo>
                        <a:pt x="74370" y="195829"/>
                        <a:pt x="37105" y="105799"/>
                        <a:pt x="1" y="15769"/>
                      </a:cubicBezTo>
                      <a:lnTo>
                        <a:pt x="2870" y="15741"/>
                      </a:lnTo>
                      <a:lnTo>
                        <a:pt x="0" y="8644"/>
                      </a:lnTo>
                      <a:lnTo>
                        <a:pt x="495899" y="1087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381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Pyton</a:t>
                  </a:r>
                  <a:endParaRPr sz="14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Shape">
                  <a:extLst>
                    <a:ext uri="{FF2B5EF4-FFF2-40B4-BE49-F238E27FC236}">
                      <a16:creationId xmlns:a16="http://schemas.microsoft.com/office/drawing/2014/main" id="{7C8BAF40-70BF-2908-2634-C83D50D022D0}"/>
                    </a:ext>
                  </a:extLst>
                </p:cNvPr>
                <p:cNvSpPr/>
                <p:nvPr/>
              </p:nvSpPr>
              <p:spPr>
                <a:xfrm>
                  <a:off x="768351" y="1753083"/>
                  <a:ext cx="4159241" cy="1160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2" h="21577" extrusionOk="0">
                      <a:moveTo>
                        <a:pt x="21005" y="4"/>
                      </a:moveTo>
                      <a:cubicBezTo>
                        <a:pt x="21131" y="-23"/>
                        <a:pt x="21242" y="110"/>
                        <a:pt x="21331" y="322"/>
                      </a:cubicBezTo>
                      <a:cubicBezTo>
                        <a:pt x="21420" y="535"/>
                        <a:pt x="21495" y="854"/>
                        <a:pt x="21532" y="1226"/>
                      </a:cubicBezTo>
                      <a:cubicBezTo>
                        <a:pt x="21576" y="1598"/>
                        <a:pt x="21591" y="2023"/>
                        <a:pt x="21576" y="2421"/>
                      </a:cubicBezTo>
                      <a:cubicBezTo>
                        <a:pt x="21561" y="2846"/>
                        <a:pt x="21517" y="3245"/>
                        <a:pt x="21428" y="3617"/>
                      </a:cubicBezTo>
                      <a:cubicBezTo>
                        <a:pt x="21124" y="4945"/>
                        <a:pt x="20827" y="6274"/>
                        <a:pt x="20538" y="7629"/>
                      </a:cubicBezTo>
                      <a:cubicBezTo>
                        <a:pt x="20249" y="8984"/>
                        <a:pt x="19967" y="10365"/>
                        <a:pt x="19693" y="11773"/>
                      </a:cubicBezTo>
                      <a:cubicBezTo>
                        <a:pt x="19418" y="13181"/>
                        <a:pt x="19151" y="14590"/>
                        <a:pt x="18892" y="15998"/>
                      </a:cubicBezTo>
                      <a:cubicBezTo>
                        <a:pt x="18632" y="17432"/>
                        <a:pt x="18380" y="18867"/>
                        <a:pt x="18128" y="20302"/>
                      </a:cubicBezTo>
                      <a:lnTo>
                        <a:pt x="3009" y="21577"/>
                      </a:lnTo>
                      <a:cubicBezTo>
                        <a:pt x="2786" y="20249"/>
                        <a:pt x="2564" y="18947"/>
                        <a:pt x="2334" y="17645"/>
                      </a:cubicBezTo>
                      <a:cubicBezTo>
                        <a:pt x="2104" y="16343"/>
                        <a:pt x="1867" y="15094"/>
                        <a:pt x="1630" y="13846"/>
                      </a:cubicBezTo>
                      <a:cubicBezTo>
                        <a:pt x="1392" y="12597"/>
                        <a:pt x="1148" y="11375"/>
                        <a:pt x="896" y="10179"/>
                      </a:cubicBezTo>
                      <a:cubicBezTo>
                        <a:pt x="644" y="8984"/>
                        <a:pt x="391" y="7815"/>
                        <a:pt x="132" y="6672"/>
                      </a:cubicBezTo>
                      <a:cubicBezTo>
                        <a:pt x="58" y="6353"/>
                        <a:pt x="21" y="5981"/>
                        <a:pt x="6" y="5609"/>
                      </a:cubicBezTo>
                      <a:cubicBezTo>
                        <a:pt x="-9" y="5238"/>
                        <a:pt x="6" y="4839"/>
                        <a:pt x="43" y="4494"/>
                      </a:cubicBezTo>
                      <a:cubicBezTo>
                        <a:pt x="80" y="4148"/>
                        <a:pt x="139" y="3829"/>
                        <a:pt x="213" y="3590"/>
                      </a:cubicBezTo>
                      <a:cubicBezTo>
                        <a:pt x="288" y="3351"/>
                        <a:pt x="384" y="3218"/>
                        <a:pt x="495" y="3192"/>
                      </a:cubicBezTo>
                      <a:lnTo>
                        <a:pt x="10342" y="1624"/>
                      </a:lnTo>
                      <a:lnTo>
                        <a:pt x="21005" y="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381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 sz="3000">
                      <a:solidFill>
                        <a:srgbClr val="FFFFFF"/>
                      </a:solidFill>
                    </a:defRPr>
                  </a:pPr>
                  <a:r>
                    <a:rPr lang="fr-CA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VSC</a:t>
                  </a:r>
                  <a:endParaRPr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Shape">
                  <a:extLst>
                    <a:ext uri="{FF2B5EF4-FFF2-40B4-BE49-F238E27FC236}">
                      <a16:creationId xmlns:a16="http://schemas.microsoft.com/office/drawing/2014/main" id="{86F4A824-C322-4F79-B133-286D5EA9DE0E}"/>
                    </a:ext>
                  </a:extLst>
                </p:cNvPr>
                <p:cNvSpPr/>
                <p:nvPr/>
              </p:nvSpPr>
              <p:spPr>
                <a:xfrm>
                  <a:off x="1417364" y="3048452"/>
                  <a:ext cx="2756620" cy="106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197" y="1790"/>
                        <a:pt x="20794" y="3610"/>
                        <a:pt x="20413" y="5400"/>
                      </a:cubicBezTo>
                      <a:cubicBezTo>
                        <a:pt x="20032" y="7219"/>
                        <a:pt x="19663" y="9010"/>
                        <a:pt x="19305" y="10829"/>
                      </a:cubicBezTo>
                      <a:cubicBezTo>
                        <a:pt x="18946" y="12648"/>
                        <a:pt x="18599" y="14439"/>
                        <a:pt x="18274" y="16229"/>
                      </a:cubicBezTo>
                      <a:cubicBezTo>
                        <a:pt x="17938" y="18019"/>
                        <a:pt x="17625" y="19810"/>
                        <a:pt x="17311" y="21600"/>
                      </a:cubicBezTo>
                      <a:lnTo>
                        <a:pt x="3930" y="21600"/>
                      </a:lnTo>
                      <a:cubicBezTo>
                        <a:pt x="3639" y="19896"/>
                        <a:pt x="3348" y="18164"/>
                        <a:pt x="3035" y="16431"/>
                      </a:cubicBezTo>
                      <a:cubicBezTo>
                        <a:pt x="2732" y="14698"/>
                        <a:pt x="2407" y="12995"/>
                        <a:pt x="2083" y="11291"/>
                      </a:cubicBezTo>
                      <a:cubicBezTo>
                        <a:pt x="1758" y="9587"/>
                        <a:pt x="1422" y="7883"/>
                        <a:pt x="1075" y="6180"/>
                      </a:cubicBezTo>
                      <a:cubicBezTo>
                        <a:pt x="728" y="4505"/>
                        <a:pt x="370" y="2801"/>
                        <a:pt x="0" y="1155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38100" tIns="38100" rIns="38100" bIns="38100" anchor="ctr"/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 sz="3000">
                      <a:solidFill>
                        <a:srgbClr val="FFFFFF"/>
                      </a:solidFill>
                    </a:defRPr>
                  </a:pPr>
                  <a:r>
                    <a:rPr lang="fr-CA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VS</a:t>
                  </a:r>
                  <a:endParaRPr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0" name="Group 41">
                <a:extLst>
                  <a:ext uri="{FF2B5EF4-FFF2-40B4-BE49-F238E27FC236}">
                    <a16:creationId xmlns:a16="http://schemas.microsoft.com/office/drawing/2014/main" id="{FDD6F28E-29C0-5235-7F6D-CA907E5F8632}"/>
                  </a:ext>
                </a:extLst>
              </p:cNvPr>
              <p:cNvGrpSpPr/>
              <p:nvPr/>
            </p:nvGrpSpPr>
            <p:grpSpPr>
              <a:xfrm>
                <a:off x="3206519" y="2141924"/>
                <a:ext cx="4461196" cy="572600"/>
                <a:chOff x="319755" y="4468665"/>
                <a:chExt cx="2088994" cy="572600"/>
              </a:xfrm>
            </p:grpSpPr>
            <p:sp>
              <p:nvSpPr>
                <p:cNvPr id="61" name="TextBox 42">
                  <a:extLst>
                    <a:ext uri="{FF2B5EF4-FFF2-40B4-BE49-F238E27FC236}">
                      <a16:creationId xmlns:a16="http://schemas.microsoft.com/office/drawing/2014/main" id="{E6A76365-3306-5E5A-2A26-47B0057E38D9}"/>
                    </a:ext>
                  </a:extLst>
                </p:cNvPr>
                <p:cNvSpPr txBox="1"/>
                <p:nvPr/>
              </p:nvSpPr>
              <p:spPr>
                <a:xfrm>
                  <a:off x="319755" y="4468665"/>
                  <a:ext cx="2088993" cy="312969"/>
                </a:xfrm>
                <a:prstGeom prst="rect">
                  <a:avLst/>
                </a:prstGeom>
                <a:noFill/>
              </p:spPr>
              <p:txBody>
                <a:bodyPr wrap="square" lIns="0" rtlCol="0" anchor="b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b="1" noProof="1">
                      <a:solidFill>
                        <a:schemeClr val="accent4">
                          <a:lumMod val="75000"/>
                        </a:schemeClr>
                      </a:solidFill>
                    </a:rPr>
                    <a:t>Visual Studio Code (VSC)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259CFE8-AD13-E87B-641B-9DB6ACAD92A1}"/>
                    </a:ext>
                  </a:extLst>
                </p:cNvPr>
                <p:cNvSpPr/>
                <p:nvPr/>
              </p:nvSpPr>
              <p:spPr>
                <a:xfrm>
                  <a:off x="319756" y="4765116"/>
                  <a:ext cx="2088993" cy="276149"/>
                </a:xfrm>
                <a:prstGeom prst="rect">
                  <a:avLst/>
                </a:prstGeom>
              </p:spPr>
              <p:txBody>
                <a:bodyPr wrap="square" lIns="0">
                  <a:spAutoFit/>
                </a:bodyPr>
                <a:lstStyle>
                  <a:defPPr>
                    <a:defRPr lang="fr-FR"/>
                  </a:defPPr>
                  <a:lvl1pPr marL="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54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3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09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86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62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40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18" algn="l" defTabSz="914354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/>
                    <a:t>Installation de la dotnet et de l’editeur de texte</a:t>
                  </a:r>
                </a:p>
              </p:txBody>
            </p:sp>
          </p:grp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id="{96A2D823-6DDD-B3F2-0090-0A0FB55C293F}"/>
                  </a:ext>
                </a:extLst>
              </p:cNvPr>
              <p:cNvSpPr/>
              <p:nvPr/>
            </p:nvSpPr>
            <p:spPr>
              <a:xfrm>
                <a:off x="7034126" y="2739726"/>
                <a:ext cx="2584243" cy="1239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577" extrusionOk="0">
                    <a:moveTo>
                      <a:pt x="21005" y="4"/>
                    </a:moveTo>
                    <a:cubicBezTo>
                      <a:pt x="21131" y="-23"/>
                      <a:pt x="21242" y="110"/>
                      <a:pt x="21331" y="322"/>
                    </a:cubicBezTo>
                    <a:cubicBezTo>
                      <a:pt x="21420" y="535"/>
                      <a:pt x="21495" y="854"/>
                      <a:pt x="21532" y="1226"/>
                    </a:cubicBezTo>
                    <a:cubicBezTo>
                      <a:pt x="21576" y="1598"/>
                      <a:pt x="21591" y="2023"/>
                      <a:pt x="21576" y="2421"/>
                    </a:cubicBezTo>
                    <a:cubicBezTo>
                      <a:pt x="21561" y="2846"/>
                      <a:pt x="21517" y="3245"/>
                      <a:pt x="21428" y="3617"/>
                    </a:cubicBezTo>
                    <a:cubicBezTo>
                      <a:pt x="21124" y="4945"/>
                      <a:pt x="20827" y="6274"/>
                      <a:pt x="20538" y="7629"/>
                    </a:cubicBezTo>
                    <a:cubicBezTo>
                      <a:pt x="20249" y="8984"/>
                      <a:pt x="19967" y="10365"/>
                      <a:pt x="19693" y="11773"/>
                    </a:cubicBezTo>
                    <a:cubicBezTo>
                      <a:pt x="19418" y="13181"/>
                      <a:pt x="19151" y="14590"/>
                      <a:pt x="18892" y="15998"/>
                    </a:cubicBezTo>
                    <a:cubicBezTo>
                      <a:pt x="18632" y="17432"/>
                      <a:pt x="18380" y="18867"/>
                      <a:pt x="18128" y="20302"/>
                    </a:cubicBezTo>
                    <a:lnTo>
                      <a:pt x="3009" y="21577"/>
                    </a:lnTo>
                    <a:cubicBezTo>
                      <a:pt x="2786" y="20249"/>
                      <a:pt x="2564" y="18947"/>
                      <a:pt x="2334" y="17645"/>
                    </a:cubicBezTo>
                    <a:cubicBezTo>
                      <a:pt x="2104" y="16343"/>
                      <a:pt x="1867" y="15094"/>
                      <a:pt x="1630" y="13846"/>
                    </a:cubicBezTo>
                    <a:cubicBezTo>
                      <a:pt x="1392" y="12597"/>
                      <a:pt x="1148" y="11375"/>
                      <a:pt x="896" y="10179"/>
                    </a:cubicBezTo>
                    <a:cubicBezTo>
                      <a:pt x="644" y="8984"/>
                      <a:pt x="391" y="7815"/>
                      <a:pt x="132" y="6672"/>
                    </a:cubicBezTo>
                    <a:cubicBezTo>
                      <a:pt x="58" y="6353"/>
                      <a:pt x="21" y="5981"/>
                      <a:pt x="6" y="5609"/>
                    </a:cubicBezTo>
                    <a:cubicBezTo>
                      <a:pt x="-9" y="5238"/>
                      <a:pt x="6" y="4839"/>
                      <a:pt x="43" y="4494"/>
                    </a:cubicBezTo>
                    <a:cubicBezTo>
                      <a:pt x="80" y="4148"/>
                      <a:pt x="139" y="3829"/>
                      <a:pt x="213" y="3590"/>
                    </a:cubicBezTo>
                    <a:cubicBezTo>
                      <a:pt x="288" y="3351"/>
                      <a:pt x="384" y="3218"/>
                      <a:pt x="495" y="3192"/>
                    </a:cubicBezTo>
                    <a:lnTo>
                      <a:pt x="10342" y="1624"/>
                    </a:lnTo>
                    <a:lnTo>
                      <a:pt x="21005" y="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8100" tIns="38100" rIns="38100" bIns="38100" anchor="ctr"/>
              <a:lstStyle>
                <a:defPPr>
                  <a:defRPr lang="fr-FR"/>
                </a:defPPr>
                <a:lvl1pPr marL="0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algn="l" defTabSz="914354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Excel / VBA</a:t>
                </a:r>
                <a:endParaRPr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4" name="Flèche : droite 1023">
                <a:extLst>
                  <a:ext uri="{FF2B5EF4-FFF2-40B4-BE49-F238E27FC236}">
                    <a16:creationId xmlns:a16="http://schemas.microsoft.com/office/drawing/2014/main" id="{0FA85629-1464-E1C8-1176-160D826BA980}"/>
                  </a:ext>
                </a:extLst>
              </p:cNvPr>
              <p:cNvSpPr/>
              <p:nvPr/>
            </p:nvSpPr>
            <p:spPr>
              <a:xfrm>
                <a:off x="5394054" y="3499504"/>
                <a:ext cx="1371376" cy="119147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sp>
          <p:nvSpPr>
            <p:cNvPr id="1026" name="Freeform: Shape 29">
              <a:extLst>
                <a:ext uri="{FF2B5EF4-FFF2-40B4-BE49-F238E27FC236}">
                  <a16:creationId xmlns:a16="http://schemas.microsoft.com/office/drawing/2014/main" id="{37F0E798-F265-6CE0-CA36-968A2357625A}"/>
                </a:ext>
              </a:extLst>
            </p:cNvPr>
            <p:cNvSpPr/>
            <p:nvPr/>
          </p:nvSpPr>
          <p:spPr>
            <a:xfrm>
              <a:off x="10494121" y="2140857"/>
              <a:ext cx="1471991" cy="556080"/>
            </a:xfrm>
            <a:custGeom>
              <a:avLst/>
              <a:gdLst>
                <a:gd name="connsiteX0" fmla="*/ 963542 w 2667589"/>
                <a:gd name="connsiteY0" fmla="*/ 0 h 1032239"/>
                <a:gd name="connsiteX1" fmla="*/ 2188668 w 2667589"/>
                <a:gd name="connsiteY1" fmla="*/ 120502 h 1032239"/>
                <a:gd name="connsiteX2" fmla="*/ 2667589 w 2667589"/>
                <a:gd name="connsiteY2" fmla="*/ 111789 h 1032239"/>
                <a:gd name="connsiteX3" fmla="*/ 2605134 w 2667589"/>
                <a:gd name="connsiteY3" fmla="*/ 222129 h 1032239"/>
                <a:gd name="connsiteX4" fmla="*/ 2463729 w 2667589"/>
                <a:gd name="connsiteY4" fmla="*/ 491196 h 1032239"/>
                <a:gd name="connsiteX5" fmla="*/ 2332152 w 2667589"/>
                <a:gd name="connsiteY5" fmla="*/ 758827 h 1032239"/>
                <a:gd name="connsiteX6" fmla="*/ 2209253 w 2667589"/>
                <a:gd name="connsiteY6" fmla="*/ 1025019 h 1032239"/>
                <a:gd name="connsiteX7" fmla="*/ 2205391 w 2667589"/>
                <a:gd name="connsiteY7" fmla="*/ 1032239 h 1032239"/>
                <a:gd name="connsiteX8" fmla="*/ 501554 w 2667589"/>
                <a:gd name="connsiteY8" fmla="*/ 1032239 h 1032239"/>
                <a:gd name="connsiteX9" fmla="*/ 387305 w 2667589"/>
                <a:gd name="connsiteY9" fmla="*/ 776415 h 1032239"/>
                <a:gd name="connsiteX10" fmla="*/ 265876 w 2667589"/>
                <a:gd name="connsiteY10" fmla="*/ 522083 h 1032239"/>
                <a:gd name="connsiteX11" fmla="*/ 137267 w 2667589"/>
                <a:gd name="connsiteY11" fmla="*/ 269145 h 1032239"/>
                <a:gd name="connsiteX12" fmla="*/ 0 w 2667589"/>
                <a:gd name="connsiteY12" fmla="*/ 20486 h 1032239"/>
                <a:gd name="connsiteX13" fmla="*/ 963542 w 2667589"/>
                <a:gd name="connsiteY13" fmla="*/ 0 h 103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589" h="1032239">
                  <a:moveTo>
                    <a:pt x="963542" y="0"/>
                  </a:moveTo>
                  <a:lnTo>
                    <a:pt x="2188668" y="120502"/>
                  </a:lnTo>
                  <a:lnTo>
                    <a:pt x="2667589" y="111789"/>
                  </a:lnTo>
                  <a:lnTo>
                    <a:pt x="2605134" y="222129"/>
                  </a:lnTo>
                  <a:cubicBezTo>
                    <a:pt x="2556510" y="312281"/>
                    <a:pt x="2509418" y="401044"/>
                    <a:pt x="2463729" y="491196"/>
                  </a:cubicBezTo>
                  <a:cubicBezTo>
                    <a:pt x="2417913" y="581348"/>
                    <a:pt x="2373629" y="670112"/>
                    <a:pt x="2332152" y="758827"/>
                  </a:cubicBezTo>
                  <a:cubicBezTo>
                    <a:pt x="2289271" y="847541"/>
                    <a:pt x="2249326" y="936305"/>
                    <a:pt x="2209253" y="1025019"/>
                  </a:cubicBezTo>
                  <a:lnTo>
                    <a:pt x="2205391" y="1032239"/>
                  </a:lnTo>
                  <a:lnTo>
                    <a:pt x="501554" y="1032239"/>
                  </a:lnTo>
                  <a:cubicBezTo>
                    <a:pt x="464386" y="946466"/>
                    <a:pt x="427218" y="862187"/>
                    <a:pt x="387305" y="776415"/>
                  </a:cubicBezTo>
                  <a:cubicBezTo>
                    <a:pt x="348659" y="692135"/>
                    <a:pt x="307268" y="606363"/>
                    <a:pt x="265876" y="522083"/>
                  </a:cubicBezTo>
                  <a:cubicBezTo>
                    <a:pt x="224274" y="437754"/>
                    <a:pt x="181404" y="353425"/>
                    <a:pt x="137267" y="269145"/>
                  </a:cubicBezTo>
                  <a:cubicBezTo>
                    <a:pt x="92919" y="186259"/>
                    <a:pt x="47093" y="101929"/>
                    <a:pt x="0" y="20486"/>
                  </a:cubicBezTo>
                  <a:lnTo>
                    <a:pt x="96354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38100" tIns="38100" rIns="540000" bIns="38100" anchor="ctr">
              <a:no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</a:t>
              </a:r>
              <a:endParaRPr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3" name="Shape">
              <a:extLst>
                <a:ext uri="{FF2B5EF4-FFF2-40B4-BE49-F238E27FC236}">
                  <a16:creationId xmlns:a16="http://schemas.microsoft.com/office/drawing/2014/main" id="{20E63DBD-85B3-5CAD-9548-B11333E2ACB2}"/>
                </a:ext>
              </a:extLst>
            </p:cNvPr>
            <p:cNvSpPr/>
            <p:nvPr/>
          </p:nvSpPr>
          <p:spPr>
            <a:xfrm>
              <a:off x="10522074" y="3585222"/>
              <a:ext cx="1521118" cy="57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197" y="1790"/>
                    <a:pt x="20794" y="3610"/>
                    <a:pt x="20413" y="5400"/>
                  </a:cubicBezTo>
                  <a:cubicBezTo>
                    <a:pt x="20032" y="7219"/>
                    <a:pt x="19663" y="9010"/>
                    <a:pt x="19305" y="10829"/>
                  </a:cubicBezTo>
                  <a:cubicBezTo>
                    <a:pt x="18946" y="12648"/>
                    <a:pt x="18599" y="14439"/>
                    <a:pt x="18274" y="16229"/>
                  </a:cubicBezTo>
                  <a:cubicBezTo>
                    <a:pt x="17938" y="18019"/>
                    <a:pt x="17625" y="19810"/>
                    <a:pt x="17311" y="21600"/>
                  </a:cubicBezTo>
                  <a:lnTo>
                    <a:pt x="3930" y="21600"/>
                  </a:lnTo>
                  <a:cubicBezTo>
                    <a:pt x="3639" y="19896"/>
                    <a:pt x="3348" y="18164"/>
                    <a:pt x="3035" y="16431"/>
                  </a:cubicBezTo>
                  <a:cubicBezTo>
                    <a:pt x="2732" y="14698"/>
                    <a:pt x="2407" y="12995"/>
                    <a:pt x="2083" y="11291"/>
                  </a:cubicBezTo>
                  <a:cubicBezTo>
                    <a:pt x="1758" y="9587"/>
                    <a:pt x="1422" y="7883"/>
                    <a:pt x="1075" y="6180"/>
                  </a:cubicBezTo>
                  <a:cubicBezTo>
                    <a:pt x="728" y="4505"/>
                    <a:pt x="370" y="2801"/>
                    <a:pt x="0" y="1155"/>
                  </a:cubicBez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Excel</a:t>
              </a:r>
              <a:endParaRPr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4" name="Groupe 1033">
              <a:extLst>
                <a:ext uri="{FF2B5EF4-FFF2-40B4-BE49-F238E27FC236}">
                  <a16:creationId xmlns:a16="http://schemas.microsoft.com/office/drawing/2014/main" id="{D62E6BE9-1C3D-2D2C-D8CB-99B58F32E1DF}"/>
                </a:ext>
              </a:extLst>
            </p:cNvPr>
            <p:cNvGrpSpPr/>
            <p:nvPr/>
          </p:nvGrpSpPr>
          <p:grpSpPr>
            <a:xfrm>
              <a:off x="8856736" y="2815045"/>
              <a:ext cx="1536885" cy="749984"/>
              <a:chOff x="5164201" y="2885237"/>
              <a:chExt cx="1396128" cy="1252963"/>
            </a:xfrm>
          </p:grpSpPr>
          <p:sp>
            <p:nvSpPr>
              <p:cNvPr id="1035" name="Flèche : droite 1034">
                <a:extLst>
                  <a:ext uri="{FF2B5EF4-FFF2-40B4-BE49-F238E27FC236}">
                    <a16:creationId xmlns:a16="http://schemas.microsoft.com/office/drawing/2014/main" id="{7B373C01-5432-F2AD-E01F-368C2721053F}"/>
                  </a:ext>
                </a:extLst>
              </p:cNvPr>
              <p:cNvSpPr/>
              <p:nvPr/>
            </p:nvSpPr>
            <p:spPr>
              <a:xfrm rot="20272672">
                <a:off x="5188953" y="2885237"/>
                <a:ext cx="1371376" cy="11914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sp>
            <p:nvSpPr>
              <p:cNvPr id="1036" name="Flèche : droite 1035">
                <a:extLst>
                  <a:ext uri="{FF2B5EF4-FFF2-40B4-BE49-F238E27FC236}">
                    <a16:creationId xmlns:a16="http://schemas.microsoft.com/office/drawing/2014/main" id="{1318C71E-1BEC-CEB1-CA1F-40A8819B698B}"/>
                  </a:ext>
                </a:extLst>
              </p:cNvPr>
              <p:cNvSpPr/>
              <p:nvPr/>
            </p:nvSpPr>
            <p:spPr>
              <a:xfrm rot="1554599">
                <a:off x="5164201" y="4019054"/>
                <a:ext cx="1371376" cy="11914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1038" name="Shape">
              <a:extLst>
                <a:ext uri="{FF2B5EF4-FFF2-40B4-BE49-F238E27FC236}">
                  <a16:creationId xmlns:a16="http://schemas.microsoft.com/office/drawing/2014/main" id="{AF63790C-918A-5B24-1387-3C08B07F9B48}"/>
                </a:ext>
              </a:extLst>
            </p:cNvPr>
            <p:cNvSpPr/>
            <p:nvPr/>
          </p:nvSpPr>
          <p:spPr>
            <a:xfrm flipH="1">
              <a:off x="6979832" y="2598583"/>
              <a:ext cx="1730235" cy="103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7" extrusionOk="0">
                  <a:moveTo>
                    <a:pt x="21005" y="4"/>
                  </a:moveTo>
                  <a:cubicBezTo>
                    <a:pt x="21131" y="-23"/>
                    <a:pt x="21242" y="110"/>
                    <a:pt x="21331" y="322"/>
                  </a:cubicBezTo>
                  <a:cubicBezTo>
                    <a:pt x="21420" y="535"/>
                    <a:pt x="21495" y="854"/>
                    <a:pt x="21532" y="1226"/>
                  </a:cubicBezTo>
                  <a:cubicBezTo>
                    <a:pt x="21576" y="1598"/>
                    <a:pt x="21591" y="2023"/>
                    <a:pt x="21576" y="2421"/>
                  </a:cubicBezTo>
                  <a:cubicBezTo>
                    <a:pt x="21561" y="2846"/>
                    <a:pt x="21517" y="3245"/>
                    <a:pt x="21428" y="3617"/>
                  </a:cubicBezTo>
                  <a:cubicBezTo>
                    <a:pt x="21124" y="4945"/>
                    <a:pt x="20827" y="6274"/>
                    <a:pt x="20538" y="7629"/>
                  </a:cubicBezTo>
                  <a:cubicBezTo>
                    <a:pt x="20249" y="8984"/>
                    <a:pt x="19967" y="10365"/>
                    <a:pt x="19693" y="11773"/>
                  </a:cubicBezTo>
                  <a:cubicBezTo>
                    <a:pt x="19418" y="13181"/>
                    <a:pt x="19151" y="14590"/>
                    <a:pt x="18892" y="15998"/>
                  </a:cubicBezTo>
                  <a:cubicBezTo>
                    <a:pt x="18632" y="17432"/>
                    <a:pt x="18380" y="18867"/>
                    <a:pt x="18128" y="20302"/>
                  </a:cubicBezTo>
                  <a:lnTo>
                    <a:pt x="3009" y="21577"/>
                  </a:lnTo>
                  <a:cubicBezTo>
                    <a:pt x="2786" y="20249"/>
                    <a:pt x="2564" y="18947"/>
                    <a:pt x="2334" y="17645"/>
                  </a:cubicBezTo>
                  <a:cubicBezTo>
                    <a:pt x="2104" y="16343"/>
                    <a:pt x="1867" y="15094"/>
                    <a:pt x="1630" y="13846"/>
                  </a:cubicBezTo>
                  <a:cubicBezTo>
                    <a:pt x="1392" y="12597"/>
                    <a:pt x="1148" y="11375"/>
                    <a:pt x="896" y="10179"/>
                  </a:cubicBezTo>
                  <a:cubicBezTo>
                    <a:pt x="644" y="8984"/>
                    <a:pt x="391" y="7815"/>
                    <a:pt x="132" y="6672"/>
                  </a:cubicBezTo>
                  <a:cubicBezTo>
                    <a:pt x="58" y="6353"/>
                    <a:pt x="21" y="5981"/>
                    <a:pt x="6" y="5609"/>
                  </a:cubicBezTo>
                  <a:cubicBezTo>
                    <a:pt x="-9" y="5238"/>
                    <a:pt x="6" y="4839"/>
                    <a:pt x="43" y="4494"/>
                  </a:cubicBezTo>
                  <a:cubicBezTo>
                    <a:pt x="80" y="4148"/>
                    <a:pt x="139" y="3829"/>
                    <a:pt x="213" y="3590"/>
                  </a:cubicBezTo>
                  <a:cubicBezTo>
                    <a:pt x="288" y="3351"/>
                    <a:pt x="384" y="3218"/>
                    <a:pt x="495" y="3192"/>
                  </a:cubicBezTo>
                  <a:lnTo>
                    <a:pt x="10342" y="1624"/>
                  </a:lnTo>
                  <a:lnTo>
                    <a:pt x="21005" y="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fr-CA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Mise en production</a:t>
              </a:r>
            </a:p>
          </p:txBody>
        </p:sp>
        <p:sp>
          <p:nvSpPr>
            <p:cNvPr id="1039" name="Flèche : droite 1038">
              <a:extLst>
                <a:ext uri="{FF2B5EF4-FFF2-40B4-BE49-F238E27FC236}">
                  <a16:creationId xmlns:a16="http://schemas.microsoft.com/office/drawing/2014/main" id="{003F6F74-36C5-EF5C-30B3-FF98135A5183}"/>
                </a:ext>
              </a:extLst>
            </p:cNvPr>
            <p:cNvSpPr/>
            <p:nvPr/>
          </p:nvSpPr>
          <p:spPr>
            <a:xfrm>
              <a:off x="6412525" y="3171743"/>
              <a:ext cx="612000" cy="9959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</p:grp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84601187-67D3-F6AB-E79D-4F24682F23FD}"/>
              </a:ext>
            </a:extLst>
          </p:cNvPr>
          <p:cNvGrpSpPr/>
          <p:nvPr/>
        </p:nvGrpSpPr>
        <p:grpSpPr>
          <a:xfrm>
            <a:off x="3831897" y="3537601"/>
            <a:ext cx="539348" cy="823278"/>
            <a:chOff x="5484005" y="3811025"/>
            <a:chExt cx="216000" cy="376371"/>
          </a:xfrm>
        </p:grpSpPr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60AC9825-BCFB-521A-C39B-7D86DBE70D97}"/>
                </a:ext>
              </a:extLst>
            </p:cNvPr>
            <p:cNvSpPr/>
            <p:nvPr/>
          </p:nvSpPr>
          <p:spPr>
            <a:xfrm>
              <a:off x="5484005" y="3971396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fr-FR" sz="1200" b="1" dirty="0"/>
                <a:t>dll</a:t>
              </a:r>
            </a:p>
          </p:txBody>
        </p:sp>
        <p:cxnSp>
          <p:nvCxnSpPr>
            <p:cNvPr id="1043" name="Connecteur droit 1042">
              <a:extLst>
                <a:ext uri="{FF2B5EF4-FFF2-40B4-BE49-F238E27FC236}">
                  <a16:creationId xmlns:a16="http://schemas.microsoft.com/office/drawing/2014/main" id="{3BA0743F-8694-5F5F-F0C4-A31FAC905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012" y="3811025"/>
              <a:ext cx="0" cy="17220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e 1047">
            <a:extLst>
              <a:ext uri="{FF2B5EF4-FFF2-40B4-BE49-F238E27FC236}">
                <a16:creationId xmlns:a16="http://schemas.microsoft.com/office/drawing/2014/main" id="{4634516A-4B8B-9C2F-4D3C-94FA6B142DAC}"/>
              </a:ext>
            </a:extLst>
          </p:cNvPr>
          <p:cNvGrpSpPr/>
          <p:nvPr/>
        </p:nvGrpSpPr>
        <p:grpSpPr>
          <a:xfrm>
            <a:off x="6107041" y="3470667"/>
            <a:ext cx="1210204" cy="951187"/>
            <a:chOff x="5484005" y="3811025"/>
            <a:chExt cx="216000" cy="376371"/>
          </a:xfrm>
        </p:grpSpPr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43250AF9-1ACF-656F-A31B-6BFA237C4FE7}"/>
                </a:ext>
              </a:extLst>
            </p:cNvPr>
            <p:cNvSpPr/>
            <p:nvPr/>
          </p:nvSpPr>
          <p:spPr>
            <a:xfrm>
              <a:off x="5484005" y="3971396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fr-FR" sz="1200" b="1" dirty="0"/>
                <a:t>Validateur</a:t>
              </a:r>
            </a:p>
          </p:txBody>
        </p:sp>
        <p:cxnSp>
          <p:nvCxnSpPr>
            <p:cNvPr id="1050" name="Connecteur droit 1049">
              <a:extLst>
                <a:ext uri="{FF2B5EF4-FFF2-40B4-BE49-F238E27FC236}">
                  <a16:creationId xmlns:a16="http://schemas.microsoft.com/office/drawing/2014/main" id="{CD72F950-C7DC-3917-17E5-EFD8192F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012" y="3811025"/>
              <a:ext cx="0" cy="172205"/>
            </a:xfrm>
            <a:prstGeom prst="line">
              <a:avLst/>
            </a:prstGeom>
            <a:ln/>
          </p:spPr>
          <p:style>
            <a:lnRef idx="1">
              <a:schemeClr val="accent6">
                <a:lumMod val="67000"/>
              </a:schemeClr>
            </a:lnRef>
            <a:fillRef idx="0">
              <a:schemeClr val="accent6">
                <a:lumMod val="67000"/>
              </a:schemeClr>
            </a:fillRef>
            <a:effectRef idx="0">
              <a:schemeClr val="accent6">
                <a:lumMod val="67000"/>
              </a:schemeClr>
            </a:effectRef>
            <a:fontRef idx="minor">
              <a:schemeClr val="tx1"/>
            </a:fontRef>
          </p:style>
        </p:cxnSp>
      </p:grpSp>
      <p:pic>
        <p:nvPicPr>
          <p:cNvPr id="1051" name="Image 1050" descr="Une image contenant clipart, dessin humoristique, illustration&#10;&#10;Description générée automatiquement">
            <a:extLst>
              <a:ext uri="{FF2B5EF4-FFF2-40B4-BE49-F238E27FC236}">
                <a16:creationId xmlns:a16="http://schemas.microsoft.com/office/drawing/2014/main" id="{F3AF4410-22EC-6A64-7BD6-FDCA71773B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8" y="4236528"/>
            <a:ext cx="1663609" cy="1246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076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B340E6D9-44AA-6AB5-0F07-60256CE35EDE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5136A549-C8A8-E827-61FD-714AD3E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Pricing des options</a:t>
            </a:r>
            <a:endParaRPr lang="en-GB" sz="2200" b="1" cap="small" dirty="0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5B111208-0B8C-52D0-9CB9-26F2C5E787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862B73E8-08F8-C1E0-53CE-12A52544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4903A-3482-1C0D-0AEB-0CC9B12CC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898901"/>
            <a:ext cx="12191999" cy="60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E164D-624B-E780-5884-B3D1D334C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3338B93-6C09-989E-9414-22E017B47012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E68880BA-0B30-35F8-0B50-9EAA654E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Pricing des options - web</a:t>
            </a:r>
            <a:endParaRPr lang="en-GB" sz="2200" b="1" cap="small" dirty="0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ECC464E8-3683-E293-72AA-B2DEFE99D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5DD9EF7F-4CCF-1F2D-DAC6-A376F397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610566-5C88-FE9C-6556-AB3ECE2C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8" y="997190"/>
            <a:ext cx="11396329" cy="51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4631-921E-0A08-3CBC-3818DFBD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15DFB65F-C05C-37DA-BEFB-A87F6A387FE8}"/>
              </a:ext>
            </a:extLst>
          </p:cNvPr>
          <p:cNvSpPr txBox="1"/>
          <p:nvPr/>
        </p:nvSpPr>
        <p:spPr>
          <a:xfrm>
            <a:off x="1598213" y="0"/>
            <a:ext cx="301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LEVEL REVIEW OF PROJECT FINANCING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09938AF9-7E53-52CC-0490-0F826D6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"/>
            <a:ext cx="10581860" cy="720000"/>
          </a:xfrm>
        </p:spPr>
        <p:txBody>
          <a:bodyPr>
            <a:normAutofit/>
          </a:bodyPr>
          <a:lstStyle/>
          <a:p>
            <a:r>
              <a:rPr lang="en-GB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Pricing des CDS/CDO</a:t>
            </a:r>
            <a:endParaRPr lang="en-GB" sz="2200" b="1" cap="small" dirty="0">
              <a:solidFill>
                <a:schemeClr val="accent2"/>
              </a:solidFill>
            </a:endParaRPr>
          </a:p>
        </p:txBody>
      </p:sp>
      <p:pic>
        <p:nvPicPr>
          <p:cNvPr id="37" name="Graphique 36" descr="Badge 1 avec un remplissage uni">
            <a:extLst>
              <a:ext uri="{FF2B5EF4-FFF2-40B4-BE49-F238E27FC236}">
                <a16:creationId xmlns:a16="http://schemas.microsoft.com/office/drawing/2014/main" id="{F63E0E65-679B-39D0-FD8D-2A6C1D784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6001" y="-1352476"/>
            <a:ext cx="163049" cy="163049"/>
          </a:xfrm>
          <a:prstGeom prst="rect">
            <a:avLst/>
          </a:prstGeom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2C921A29-970B-E797-F52A-5B804D22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-1463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29">
            <a:extLst>
              <a:ext uri="{FF2B5EF4-FFF2-40B4-BE49-F238E27FC236}">
                <a16:creationId xmlns:a16="http://schemas.microsoft.com/office/drawing/2014/main" id="{270EF95D-76B5-F482-912C-6AF5C990EB99}"/>
              </a:ext>
            </a:extLst>
          </p:cNvPr>
          <p:cNvSpPr/>
          <p:nvPr/>
        </p:nvSpPr>
        <p:spPr>
          <a:xfrm>
            <a:off x="5227903" y="2797335"/>
            <a:ext cx="2147281" cy="995272"/>
          </a:xfrm>
          <a:custGeom>
            <a:avLst/>
            <a:gdLst>
              <a:gd name="connsiteX0" fmla="*/ 963542 w 2667589"/>
              <a:gd name="connsiteY0" fmla="*/ 0 h 1032239"/>
              <a:gd name="connsiteX1" fmla="*/ 2188668 w 2667589"/>
              <a:gd name="connsiteY1" fmla="*/ 120502 h 1032239"/>
              <a:gd name="connsiteX2" fmla="*/ 2667589 w 2667589"/>
              <a:gd name="connsiteY2" fmla="*/ 111789 h 1032239"/>
              <a:gd name="connsiteX3" fmla="*/ 2605134 w 2667589"/>
              <a:gd name="connsiteY3" fmla="*/ 222129 h 1032239"/>
              <a:gd name="connsiteX4" fmla="*/ 2463729 w 2667589"/>
              <a:gd name="connsiteY4" fmla="*/ 491196 h 1032239"/>
              <a:gd name="connsiteX5" fmla="*/ 2332152 w 2667589"/>
              <a:gd name="connsiteY5" fmla="*/ 758827 h 1032239"/>
              <a:gd name="connsiteX6" fmla="*/ 2209253 w 2667589"/>
              <a:gd name="connsiteY6" fmla="*/ 1025019 h 1032239"/>
              <a:gd name="connsiteX7" fmla="*/ 2205391 w 2667589"/>
              <a:gd name="connsiteY7" fmla="*/ 1032239 h 1032239"/>
              <a:gd name="connsiteX8" fmla="*/ 501554 w 2667589"/>
              <a:gd name="connsiteY8" fmla="*/ 1032239 h 1032239"/>
              <a:gd name="connsiteX9" fmla="*/ 387305 w 2667589"/>
              <a:gd name="connsiteY9" fmla="*/ 776415 h 1032239"/>
              <a:gd name="connsiteX10" fmla="*/ 265876 w 2667589"/>
              <a:gd name="connsiteY10" fmla="*/ 522083 h 1032239"/>
              <a:gd name="connsiteX11" fmla="*/ 137267 w 2667589"/>
              <a:gd name="connsiteY11" fmla="*/ 269145 h 1032239"/>
              <a:gd name="connsiteX12" fmla="*/ 0 w 2667589"/>
              <a:gd name="connsiteY12" fmla="*/ 20486 h 1032239"/>
              <a:gd name="connsiteX13" fmla="*/ 963542 w 2667589"/>
              <a:gd name="connsiteY13" fmla="*/ 0 h 1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7589" h="1032239">
                <a:moveTo>
                  <a:pt x="963542" y="0"/>
                </a:moveTo>
                <a:lnTo>
                  <a:pt x="2188668" y="120502"/>
                </a:lnTo>
                <a:lnTo>
                  <a:pt x="2667589" y="111789"/>
                </a:lnTo>
                <a:lnTo>
                  <a:pt x="2605134" y="222129"/>
                </a:lnTo>
                <a:cubicBezTo>
                  <a:pt x="2556510" y="312281"/>
                  <a:pt x="2509418" y="401044"/>
                  <a:pt x="2463729" y="491196"/>
                </a:cubicBezTo>
                <a:cubicBezTo>
                  <a:pt x="2417913" y="581348"/>
                  <a:pt x="2373629" y="670112"/>
                  <a:pt x="2332152" y="758827"/>
                </a:cubicBezTo>
                <a:cubicBezTo>
                  <a:pt x="2289271" y="847541"/>
                  <a:pt x="2249326" y="936305"/>
                  <a:pt x="2209253" y="1025019"/>
                </a:cubicBezTo>
                <a:lnTo>
                  <a:pt x="2205391" y="1032239"/>
                </a:lnTo>
                <a:lnTo>
                  <a:pt x="501554" y="1032239"/>
                </a:lnTo>
                <a:cubicBezTo>
                  <a:pt x="464386" y="946466"/>
                  <a:pt x="427218" y="862187"/>
                  <a:pt x="387305" y="776415"/>
                </a:cubicBezTo>
                <a:cubicBezTo>
                  <a:pt x="348659" y="692135"/>
                  <a:pt x="307268" y="606363"/>
                  <a:pt x="265876" y="522083"/>
                </a:cubicBezTo>
                <a:cubicBezTo>
                  <a:pt x="224274" y="437754"/>
                  <a:pt x="181404" y="353425"/>
                  <a:pt x="137267" y="269145"/>
                </a:cubicBezTo>
                <a:cubicBezTo>
                  <a:pt x="92919" y="186259"/>
                  <a:pt x="47093" y="101929"/>
                  <a:pt x="0" y="20486"/>
                </a:cubicBezTo>
                <a:lnTo>
                  <a:pt x="9635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8100" tIns="38100" rIns="540000" bIns="38100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algn="ctr">
              <a:defRPr sz="3000">
                <a:solidFill>
                  <a:srgbClr val="FFFFFF"/>
                </a:solidFill>
              </a:defRPr>
            </a:pP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Default </a:t>
            </a: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Probabilities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67C5060-BED2-CD1A-655E-129F20FBADEC}"/>
              </a:ext>
            </a:extLst>
          </p:cNvPr>
          <p:cNvGrpSpPr/>
          <p:nvPr/>
        </p:nvGrpSpPr>
        <p:grpSpPr>
          <a:xfrm>
            <a:off x="7631761" y="2844355"/>
            <a:ext cx="1408227" cy="1178974"/>
            <a:chOff x="4514060" y="2969521"/>
            <a:chExt cx="1398319" cy="1100490"/>
          </a:xfrm>
          <a:solidFill>
            <a:schemeClr val="bg2">
              <a:lumMod val="50000"/>
            </a:schemeClr>
          </a:solidFill>
        </p:grpSpPr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40365D75-C084-8F62-F933-3E0DEE58DB3F}"/>
                </a:ext>
              </a:extLst>
            </p:cNvPr>
            <p:cNvSpPr/>
            <p:nvPr/>
          </p:nvSpPr>
          <p:spPr>
            <a:xfrm rot="20272672">
              <a:off x="4540979" y="2969521"/>
              <a:ext cx="1371400" cy="13441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6E0EBF98-0D33-5588-3A52-6A4D9620700C}"/>
                </a:ext>
              </a:extLst>
            </p:cNvPr>
            <p:cNvSpPr/>
            <p:nvPr/>
          </p:nvSpPr>
          <p:spPr>
            <a:xfrm rot="1554599">
              <a:off x="4514059" y="3935605"/>
              <a:ext cx="1371413" cy="13441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8" name="Shape">
            <a:extLst>
              <a:ext uri="{FF2B5EF4-FFF2-40B4-BE49-F238E27FC236}">
                <a16:creationId xmlns:a16="http://schemas.microsoft.com/office/drawing/2014/main" id="{8E67D94E-14BB-0392-42C1-22CA9184E070}"/>
              </a:ext>
            </a:extLst>
          </p:cNvPr>
          <p:cNvSpPr/>
          <p:nvPr/>
        </p:nvSpPr>
        <p:spPr>
          <a:xfrm flipH="1">
            <a:off x="685505" y="2444154"/>
            <a:ext cx="2245762" cy="170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77" extrusionOk="0">
                <a:moveTo>
                  <a:pt x="21005" y="4"/>
                </a:moveTo>
                <a:cubicBezTo>
                  <a:pt x="21131" y="-23"/>
                  <a:pt x="21242" y="110"/>
                  <a:pt x="21331" y="322"/>
                </a:cubicBezTo>
                <a:cubicBezTo>
                  <a:pt x="21420" y="535"/>
                  <a:pt x="21495" y="854"/>
                  <a:pt x="21532" y="1226"/>
                </a:cubicBezTo>
                <a:cubicBezTo>
                  <a:pt x="21576" y="1598"/>
                  <a:pt x="21591" y="2023"/>
                  <a:pt x="21576" y="2421"/>
                </a:cubicBezTo>
                <a:cubicBezTo>
                  <a:pt x="21561" y="2846"/>
                  <a:pt x="21517" y="3245"/>
                  <a:pt x="21428" y="3617"/>
                </a:cubicBezTo>
                <a:cubicBezTo>
                  <a:pt x="21124" y="4945"/>
                  <a:pt x="20827" y="6274"/>
                  <a:pt x="20538" y="7629"/>
                </a:cubicBezTo>
                <a:cubicBezTo>
                  <a:pt x="20249" y="8984"/>
                  <a:pt x="19967" y="10365"/>
                  <a:pt x="19693" y="11773"/>
                </a:cubicBezTo>
                <a:cubicBezTo>
                  <a:pt x="19418" y="13181"/>
                  <a:pt x="19151" y="14590"/>
                  <a:pt x="18892" y="15998"/>
                </a:cubicBezTo>
                <a:cubicBezTo>
                  <a:pt x="18632" y="17432"/>
                  <a:pt x="18380" y="18867"/>
                  <a:pt x="18128" y="20302"/>
                </a:cubicBezTo>
                <a:lnTo>
                  <a:pt x="3009" y="21577"/>
                </a:lnTo>
                <a:cubicBezTo>
                  <a:pt x="2786" y="20249"/>
                  <a:pt x="2564" y="18947"/>
                  <a:pt x="2334" y="17645"/>
                </a:cubicBezTo>
                <a:cubicBezTo>
                  <a:pt x="2104" y="16343"/>
                  <a:pt x="1867" y="15094"/>
                  <a:pt x="1630" y="13846"/>
                </a:cubicBezTo>
                <a:cubicBezTo>
                  <a:pt x="1392" y="12597"/>
                  <a:pt x="1148" y="11375"/>
                  <a:pt x="896" y="10179"/>
                </a:cubicBezTo>
                <a:cubicBezTo>
                  <a:pt x="644" y="8984"/>
                  <a:pt x="391" y="7815"/>
                  <a:pt x="132" y="6672"/>
                </a:cubicBezTo>
                <a:cubicBezTo>
                  <a:pt x="58" y="6353"/>
                  <a:pt x="21" y="5981"/>
                  <a:pt x="6" y="5609"/>
                </a:cubicBezTo>
                <a:cubicBezTo>
                  <a:pt x="-9" y="5238"/>
                  <a:pt x="6" y="4839"/>
                  <a:pt x="43" y="4494"/>
                </a:cubicBezTo>
                <a:cubicBezTo>
                  <a:pt x="80" y="4148"/>
                  <a:pt x="139" y="3829"/>
                  <a:pt x="213" y="3590"/>
                </a:cubicBezTo>
                <a:cubicBezTo>
                  <a:pt x="288" y="3351"/>
                  <a:pt x="384" y="3218"/>
                  <a:pt x="495" y="3192"/>
                </a:cubicBezTo>
                <a:lnTo>
                  <a:pt x="10342" y="1624"/>
                </a:lnTo>
                <a:lnTo>
                  <a:pt x="21005" y="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Stripping IRS 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: USD : JPY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71F4950-084E-AED0-B0CD-C655602EDF2E}"/>
              </a:ext>
            </a:extLst>
          </p:cNvPr>
          <p:cNvSpPr/>
          <p:nvPr/>
        </p:nvSpPr>
        <p:spPr>
          <a:xfrm>
            <a:off x="3010779" y="3284343"/>
            <a:ext cx="1952630" cy="144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Freeform: Shape 29">
            <a:extLst>
              <a:ext uri="{FF2B5EF4-FFF2-40B4-BE49-F238E27FC236}">
                <a16:creationId xmlns:a16="http://schemas.microsoft.com/office/drawing/2014/main" id="{21099713-60E4-0D9A-CB39-F05341A14200}"/>
              </a:ext>
            </a:extLst>
          </p:cNvPr>
          <p:cNvSpPr/>
          <p:nvPr/>
        </p:nvSpPr>
        <p:spPr>
          <a:xfrm>
            <a:off x="9507379" y="1556957"/>
            <a:ext cx="1882699" cy="995272"/>
          </a:xfrm>
          <a:custGeom>
            <a:avLst/>
            <a:gdLst>
              <a:gd name="connsiteX0" fmla="*/ 963542 w 2667589"/>
              <a:gd name="connsiteY0" fmla="*/ 0 h 1032239"/>
              <a:gd name="connsiteX1" fmla="*/ 2188668 w 2667589"/>
              <a:gd name="connsiteY1" fmla="*/ 120502 h 1032239"/>
              <a:gd name="connsiteX2" fmla="*/ 2667589 w 2667589"/>
              <a:gd name="connsiteY2" fmla="*/ 111789 h 1032239"/>
              <a:gd name="connsiteX3" fmla="*/ 2605134 w 2667589"/>
              <a:gd name="connsiteY3" fmla="*/ 222129 h 1032239"/>
              <a:gd name="connsiteX4" fmla="*/ 2463729 w 2667589"/>
              <a:gd name="connsiteY4" fmla="*/ 491196 h 1032239"/>
              <a:gd name="connsiteX5" fmla="*/ 2332152 w 2667589"/>
              <a:gd name="connsiteY5" fmla="*/ 758827 h 1032239"/>
              <a:gd name="connsiteX6" fmla="*/ 2209253 w 2667589"/>
              <a:gd name="connsiteY6" fmla="*/ 1025019 h 1032239"/>
              <a:gd name="connsiteX7" fmla="*/ 2205391 w 2667589"/>
              <a:gd name="connsiteY7" fmla="*/ 1032239 h 1032239"/>
              <a:gd name="connsiteX8" fmla="*/ 501554 w 2667589"/>
              <a:gd name="connsiteY8" fmla="*/ 1032239 h 1032239"/>
              <a:gd name="connsiteX9" fmla="*/ 387305 w 2667589"/>
              <a:gd name="connsiteY9" fmla="*/ 776415 h 1032239"/>
              <a:gd name="connsiteX10" fmla="*/ 265876 w 2667589"/>
              <a:gd name="connsiteY10" fmla="*/ 522083 h 1032239"/>
              <a:gd name="connsiteX11" fmla="*/ 137267 w 2667589"/>
              <a:gd name="connsiteY11" fmla="*/ 269145 h 1032239"/>
              <a:gd name="connsiteX12" fmla="*/ 0 w 2667589"/>
              <a:gd name="connsiteY12" fmla="*/ 20486 h 1032239"/>
              <a:gd name="connsiteX13" fmla="*/ 963542 w 2667589"/>
              <a:gd name="connsiteY13" fmla="*/ 0 h 1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7589" h="1032239">
                <a:moveTo>
                  <a:pt x="963542" y="0"/>
                </a:moveTo>
                <a:lnTo>
                  <a:pt x="2188668" y="120502"/>
                </a:lnTo>
                <a:lnTo>
                  <a:pt x="2667589" y="111789"/>
                </a:lnTo>
                <a:lnTo>
                  <a:pt x="2605134" y="222129"/>
                </a:lnTo>
                <a:cubicBezTo>
                  <a:pt x="2556510" y="312281"/>
                  <a:pt x="2509418" y="401044"/>
                  <a:pt x="2463729" y="491196"/>
                </a:cubicBezTo>
                <a:cubicBezTo>
                  <a:pt x="2417913" y="581348"/>
                  <a:pt x="2373629" y="670112"/>
                  <a:pt x="2332152" y="758827"/>
                </a:cubicBezTo>
                <a:cubicBezTo>
                  <a:pt x="2289271" y="847541"/>
                  <a:pt x="2249326" y="936305"/>
                  <a:pt x="2209253" y="1025019"/>
                </a:cubicBezTo>
                <a:lnTo>
                  <a:pt x="2205391" y="1032239"/>
                </a:lnTo>
                <a:lnTo>
                  <a:pt x="501554" y="1032239"/>
                </a:lnTo>
                <a:cubicBezTo>
                  <a:pt x="464386" y="946466"/>
                  <a:pt x="427218" y="862187"/>
                  <a:pt x="387305" y="776415"/>
                </a:cubicBezTo>
                <a:cubicBezTo>
                  <a:pt x="348659" y="692135"/>
                  <a:pt x="307268" y="606363"/>
                  <a:pt x="265876" y="522083"/>
                </a:cubicBezTo>
                <a:cubicBezTo>
                  <a:pt x="224274" y="437754"/>
                  <a:pt x="181404" y="353425"/>
                  <a:pt x="137267" y="269145"/>
                </a:cubicBezTo>
                <a:cubicBezTo>
                  <a:pt x="92919" y="186259"/>
                  <a:pt x="47093" y="101929"/>
                  <a:pt x="0" y="20486"/>
                </a:cubicBezTo>
                <a:lnTo>
                  <a:pt x="9635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8100" tIns="38100" rIns="540000" bIns="38100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algn="ctr">
              <a:defRPr sz="3000">
                <a:solidFill>
                  <a:srgbClr val="FFFFFF"/>
                </a:solidFill>
              </a:defRPr>
            </a:pP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CDS: NPV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47675" algn="ctr">
              <a:defRPr sz="3000">
                <a:solidFill>
                  <a:srgbClr val="FFFFFF"/>
                </a:solidFill>
              </a:defRPr>
            </a:pP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</a:t>
            </a:r>
          </a:p>
          <a:p>
            <a:pPr marL="447675" algn="ctr">
              <a:defRPr sz="3000">
                <a:solidFill>
                  <a:srgbClr val="FFFFFF"/>
                </a:solidFill>
              </a:defRPr>
            </a:pP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leg</a:t>
            </a:r>
            <a:endParaRPr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17C92092-4483-E17F-3A8D-B82E99AE8B56}"/>
              </a:ext>
            </a:extLst>
          </p:cNvPr>
          <p:cNvSpPr/>
          <p:nvPr/>
        </p:nvSpPr>
        <p:spPr>
          <a:xfrm>
            <a:off x="9678685" y="4213265"/>
            <a:ext cx="1945533" cy="1030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197" y="1790"/>
                  <a:pt x="20794" y="3610"/>
                  <a:pt x="20413" y="5400"/>
                </a:cubicBezTo>
                <a:cubicBezTo>
                  <a:pt x="20032" y="7219"/>
                  <a:pt x="19663" y="9010"/>
                  <a:pt x="19305" y="10829"/>
                </a:cubicBezTo>
                <a:cubicBezTo>
                  <a:pt x="18946" y="12648"/>
                  <a:pt x="18599" y="14439"/>
                  <a:pt x="18274" y="16229"/>
                </a:cubicBezTo>
                <a:cubicBezTo>
                  <a:pt x="17938" y="18019"/>
                  <a:pt x="17625" y="19810"/>
                  <a:pt x="17311" y="21600"/>
                </a:cubicBezTo>
                <a:lnTo>
                  <a:pt x="3930" y="21600"/>
                </a:lnTo>
                <a:cubicBezTo>
                  <a:pt x="3639" y="19896"/>
                  <a:pt x="3348" y="18164"/>
                  <a:pt x="3035" y="16431"/>
                </a:cubicBezTo>
                <a:cubicBezTo>
                  <a:pt x="2732" y="14698"/>
                  <a:pt x="2407" y="12995"/>
                  <a:pt x="2083" y="11291"/>
                </a:cubicBezTo>
                <a:cubicBezTo>
                  <a:pt x="1758" y="9587"/>
                  <a:pt x="1422" y="7883"/>
                  <a:pt x="1075" y="6180"/>
                </a:cubicBezTo>
                <a:cubicBezTo>
                  <a:pt x="728" y="4505"/>
                  <a:pt x="370" y="2801"/>
                  <a:pt x="0" y="1155"/>
                </a:cubicBezTo>
                <a:lnTo>
                  <a:pt x="2160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8100" tIns="38100" rIns="38100" bIns="3810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CDO</a:t>
            </a:r>
            <a:endParaRPr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4D50C27-AFA6-76DE-D248-B52474C07047}"/>
              </a:ext>
            </a:extLst>
          </p:cNvPr>
          <p:cNvCxnSpPr>
            <a:cxnSpLocks/>
          </p:cNvCxnSpPr>
          <p:nvPr/>
        </p:nvCxnSpPr>
        <p:spPr>
          <a:xfrm flipV="1">
            <a:off x="10400940" y="2613888"/>
            <a:ext cx="0" cy="3600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786869-A331-4654-86C8-1417155A69BD}"/>
              </a:ext>
            </a:extLst>
          </p:cNvPr>
          <p:cNvCxnSpPr>
            <a:cxnSpLocks/>
          </p:cNvCxnSpPr>
          <p:nvPr/>
        </p:nvCxnSpPr>
        <p:spPr>
          <a:xfrm flipH="1" flipV="1">
            <a:off x="10437982" y="3757464"/>
            <a:ext cx="21166" cy="33222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CF5721E-B737-0483-F153-A01200D7B3B3}"/>
              </a:ext>
            </a:extLst>
          </p:cNvPr>
          <p:cNvSpPr/>
          <p:nvPr/>
        </p:nvSpPr>
        <p:spPr>
          <a:xfrm>
            <a:off x="3684801" y="3568318"/>
            <a:ext cx="798880" cy="4724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fr-FR" sz="1200" b="1" dirty="0" err="1">
                <a:solidFill>
                  <a:sysClr val="windowText" lastClr="000000"/>
                </a:solidFill>
              </a:rPr>
              <a:t>Done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8B75FD-74DC-D3BC-C26E-EB0FEF83C4D3}"/>
              </a:ext>
            </a:extLst>
          </p:cNvPr>
          <p:cNvSpPr/>
          <p:nvPr/>
        </p:nvSpPr>
        <p:spPr>
          <a:xfrm>
            <a:off x="10108883" y="3092068"/>
            <a:ext cx="798880" cy="4724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</a:pPr>
            <a:r>
              <a:rPr lang="fr-FR" sz="1200" b="1" dirty="0" err="1">
                <a:solidFill>
                  <a:sysClr val="windowText" lastClr="000000"/>
                </a:solidFill>
              </a:rPr>
              <a:t>Done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4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 GENERIQUE AXIS ALTERNA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NGIE_Orange">
  <a:themeElements>
    <a:clrScheme name="ENGIE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0078BE"/>
      </a:accent2>
      <a:accent3>
        <a:srgbClr val="910F7D"/>
      </a:accent3>
      <a:accent4>
        <a:srgbClr val="F07D00"/>
      </a:accent4>
      <a:accent5>
        <a:srgbClr val="E62D87"/>
      </a:accent5>
      <a:accent6>
        <a:srgbClr val="007873"/>
      </a:accent6>
      <a:hlink>
        <a:srgbClr val="424242"/>
      </a:hlink>
      <a:folHlink>
        <a:srgbClr val="42424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7D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0C3445D92FF64C90BEDA786BB92BAA" ma:contentTypeVersion="4" ma:contentTypeDescription="Crée un document." ma:contentTypeScope="" ma:versionID="ca9647640649e8d4f4f2adb5e41ea933">
  <xsd:schema xmlns:xsd="http://www.w3.org/2001/XMLSchema" xmlns:xs="http://www.w3.org/2001/XMLSchema" xmlns:p="http://schemas.microsoft.com/office/2006/metadata/properties" xmlns:ns2="4f7a0b9b-fb61-4a33-83df-160f9d458c15" targetNamespace="http://schemas.microsoft.com/office/2006/metadata/properties" ma:root="true" ma:fieldsID="288535d1f24fc2209bf521a4f2af9c88" ns2:_="">
    <xsd:import namespace="4f7a0b9b-fb61-4a33-83df-160f9d458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a0b9b-fb61-4a33-83df-160f9d458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40E51-6458-4574-AFA2-13587B140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a0b9b-fb61-4a33-83df-160f9d458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356C5B-105C-448C-8159-AAD308E84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7D64D-FA49-4ADF-A8E6-59FB9044F2BE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338</Words>
  <Application>Microsoft Office PowerPoint</Application>
  <PresentationFormat>Grand écran</PresentationFormat>
  <Paragraphs>101</Paragraphs>
  <Slides>12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Wingdings</vt:lpstr>
      <vt:lpstr>THEME GENERIQUE AXIS ALTERNATIVE</vt:lpstr>
      <vt:lpstr>2_ENGIE_Orange</vt:lpstr>
      <vt:lpstr>Diapositive think-cell</vt:lpstr>
      <vt:lpstr>Présentation PowerPoint</vt:lpstr>
      <vt:lpstr>Sommaire</vt:lpstr>
      <vt:lpstr>Objectifs du pricer</vt:lpstr>
      <vt:lpstr>Environment de travail</vt:lpstr>
      <vt:lpstr>Déploiement de travail</vt:lpstr>
      <vt:lpstr>Déploiement de travail</vt:lpstr>
      <vt:lpstr>Pricing des options</vt:lpstr>
      <vt:lpstr>Pricing des options - web</vt:lpstr>
      <vt:lpstr>Pricing des CDS/CDO</vt:lpstr>
      <vt:lpstr>Pricing des cds</vt:lpstr>
      <vt:lpstr>Next Step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BIGFOOT</dc:creator>
  <cp:lastModifiedBy>BADUET Line</cp:lastModifiedBy>
  <cp:revision>71</cp:revision>
  <cp:lastPrinted>2020-02-26T09:49:34Z</cp:lastPrinted>
  <dcterms:created xsi:type="dcterms:W3CDTF">2020-02-25T14:53:18Z</dcterms:created>
  <dcterms:modified xsi:type="dcterms:W3CDTF">2024-03-26T16:46:05Z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0x010100480C3445D92FF64C90BEDA786BB92BAA</vt:lpwstr>
  </property>
  <property fmtid="{D5CDD505-2E9C-101B-9397-08002B2CF9AE}" pid="3" name="MSIP_Label_7dd18aa4-ed64-4d59-b931-5ad635491991_Enabled">
    <vt:lpwstr>true</vt:lpwstr>
  </property>
  <property fmtid="{D5CDD505-2E9C-101B-9397-08002B2CF9AE}" pid="4" name="MSIP_Label_7dd18aa4-ed64-4d59-b931-5ad635491991_SetDate">
    <vt:lpwstr>2023-12-28T09:56:15Z</vt:lpwstr>
  </property>
  <property fmtid="{D5CDD505-2E9C-101B-9397-08002B2CF9AE}" pid="5" name="MSIP_Label_7dd18aa4-ed64-4d59-b931-5ad635491991_Method">
    <vt:lpwstr>Privileged</vt:lpwstr>
  </property>
  <property fmtid="{D5CDD505-2E9C-101B-9397-08002B2CF9AE}" pid="6" name="MSIP_Label_7dd18aa4-ed64-4d59-b931-5ad635491991_Name">
    <vt:lpwstr>Standard</vt:lpwstr>
  </property>
  <property fmtid="{D5CDD505-2E9C-101B-9397-08002B2CF9AE}" pid="7" name="MSIP_Label_7dd18aa4-ed64-4d59-b931-5ad635491991_SiteId">
    <vt:lpwstr>d5bb6d35-8a82-4329-b49a-5030bd6497ab</vt:lpwstr>
  </property>
  <property fmtid="{D5CDD505-2E9C-101B-9397-08002B2CF9AE}" pid="8" name="MSIP_Label_7dd18aa4-ed64-4d59-b931-5ad635491991_ActionId">
    <vt:lpwstr>5eb50a66-657e-48f0-ab6e-c79898b5294b</vt:lpwstr>
  </property>
  <property fmtid="{D5CDD505-2E9C-101B-9397-08002B2CF9AE}" pid="9" name="MSIP_Label_7dd18aa4-ed64-4d59-b931-5ad635491991_ContentBits">
    <vt:lpwstr>0</vt:lpwstr>
  </property>
</Properties>
</file>