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GDB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Baccia</a:t>
            </a:r>
          </a:p>
        </p:txBody>
      </p:sp>
      <p:pic>
        <p:nvPicPr>
          <p:cNvPr id="1026" name="Picture 2" descr="https://upload.wikimedia.org/wikipedia/commons/thumb/3/3f/Git_icon.svg/1024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61" y="2821868"/>
            <a:ext cx="2882544" cy="288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29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Vice President of LUG</a:t>
            </a:r>
          </a:p>
          <a:p>
            <a:r>
              <a:rPr lang="en-US" dirty="0"/>
              <a:t>Final year at UIC! ;(</a:t>
            </a:r>
          </a:p>
          <a:p>
            <a:r>
              <a:rPr lang="en-US" dirty="0"/>
              <a:t>Interest in Security</a:t>
            </a:r>
          </a:p>
          <a:p>
            <a:pPr lvl="1"/>
            <a:r>
              <a:rPr lang="en-US" dirty="0"/>
              <a:t>Shameless plug for my SIG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72" y="3937577"/>
            <a:ext cx="7473820" cy="1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Linux? No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recently added Bash for Windows with the Anniversary update!</a:t>
            </a:r>
          </a:p>
          <a:p>
            <a:r>
              <a:rPr lang="en-US" dirty="0"/>
              <a:t>Enable in control panel under Programs and Features -&gt; Turn features on or off: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96" y="3640822"/>
            <a:ext cx="2288608" cy="302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86" y="3727880"/>
            <a:ext cx="4688735" cy="28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/>
              <a:t>NU Project </a:t>
            </a:r>
            <a:r>
              <a:rPr lang="en-US" dirty="0" err="1">
                <a:solidFill>
                  <a:srgbClr val="FFFF00"/>
                </a:solidFill>
              </a:rPr>
              <a:t>D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FF00"/>
                </a:solidFill>
              </a:rPr>
              <a:t>B</a:t>
            </a:r>
            <a:r>
              <a:rPr lang="en-US" dirty="0" err="1"/>
              <a:t>ugger</a:t>
            </a:r>
            <a:endParaRPr lang="en-US" dirty="0"/>
          </a:p>
          <a:p>
            <a:r>
              <a:rPr lang="en-US" dirty="0"/>
              <a:t>Multi-Platform debugger for C, C++, Objective-C and others.</a:t>
            </a:r>
          </a:p>
          <a:p>
            <a:r>
              <a:rPr lang="en-US" dirty="0"/>
              <a:t>Command-line interface</a:t>
            </a:r>
          </a:p>
          <a:p>
            <a:r>
              <a:rPr lang="en-US" dirty="0"/>
              <a:t>Many debugger act as a graphical interface to GDB, while others can interface with it!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debugger (front-end)</a:t>
            </a:r>
          </a:p>
          <a:p>
            <a:pPr lvl="1"/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, </a:t>
            </a:r>
            <a:r>
              <a:rPr lang="en-US" dirty="0" err="1"/>
              <a:t>Qt</a:t>
            </a:r>
            <a:r>
              <a:rPr lang="en-US" dirty="0"/>
              <a:t> Creator, Visual Studio (interface)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034" y="1224793"/>
            <a:ext cx="8857793" cy="53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90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115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GDB and Git</vt:lpstr>
      <vt:lpstr>Who am I?</vt:lpstr>
      <vt:lpstr>No Linux? No problem!</vt:lpstr>
      <vt:lpstr>What is GDB?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and Git</dc:title>
  <dc:creator>Michael Baccia</dc:creator>
  <cp:lastModifiedBy>Michael Baccia</cp:lastModifiedBy>
  <cp:revision>3</cp:revision>
  <dcterms:created xsi:type="dcterms:W3CDTF">2016-08-09T22:57:18Z</dcterms:created>
  <dcterms:modified xsi:type="dcterms:W3CDTF">2016-08-09T23:20:17Z</dcterms:modified>
</cp:coreProperties>
</file>