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3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local.at/20170128/hotel-ransomed-by-hackers-as-guests-locked-in-roo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err="1"/>
              <a:t>SIGSEC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dirty="0"/>
            </a:br>
            <a:r>
              <a:rPr lang="en-US" sz="2800" dirty="0"/>
              <a:t>February 7, 2017</a:t>
            </a:r>
          </a:p>
        </p:txBody>
      </p:sp>
      <p:pic>
        <p:nvPicPr>
          <p:cNvPr id="5" name="Picture 2" descr="Image result for kali linux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1368972"/>
            <a:ext cx="4482663" cy="4482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Later this month Professor Taylor will be presenting as a guest speaker. Her topic: DNS Security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Peter Snyder, PhD student working under Professor </a:t>
            </a:r>
            <a:r>
              <a:rPr lang="en-US" dirty="0" err="1"/>
              <a:t>Kanich</a:t>
            </a:r>
            <a:r>
              <a:rPr lang="en-US" dirty="0"/>
              <a:t> and collaborating with Professor Taylor, will be presenting his work on February 28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effectLst/>
              </a:rPr>
              <a:t>Measuring the usage and security of the Web API</a:t>
            </a:r>
          </a:p>
          <a:p>
            <a:pPr lvl="1"/>
            <a:endParaRPr lang="en-US" dirty="0">
              <a:effectLst/>
            </a:endParaRPr>
          </a:p>
          <a:p>
            <a:r>
              <a:rPr lang="en-US" dirty="0">
                <a:effectLst/>
              </a:rPr>
              <a:t>More details as they come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More Ransomware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45327"/>
          </a:xfrm>
        </p:spPr>
        <p:txBody>
          <a:bodyPr>
            <a:normAutofit/>
          </a:bodyPr>
          <a:lstStyle/>
          <a:p>
            <a:r>
              <a:rPr lang="en-US" dirty="0"/>
              <a:t>A luxurious, 4-star hotel in Austria, </a:t>
            </a:r>
            <a:r>
              <a:rPr lang="en-US" dirty="0">
                <a:effectLst/>
              </a:rPr>
              <a:t>the </a:t>
            </a:r>
            <a:r>
              <a:rPr lang="en-US" dirty="0" err="1">
                <a:effectLst/>
              </a:rPr>
              <a:t>Romantik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Seehotel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Jaegerwirt</a:t>
            </a:r>
            <a:r>
              <a:rPr lang="en-US" dirty="0">
                <a:effectLst/>
              </a:rPr>
              <a:t>, recently announced that they had to pay several thousand euros after their electronic key system was encrypted with ransomware.</a:t>
            </a:r>
          </a:p>
          <a:p>
            <a:pPr lvl="1"/>
            <a:r>
              <a:rPr lang="en-US" dirty="0"/>
              <a:t>Third time this has happened.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Hotel paid the ransom each time. On the third attempt, the attackers attempted to access a backdoor they installed but were shut down.</a:t>
            </a:r>
          </a:p>
          <a:p>
            <a:pPr lvl="1"/>
            <a:r>
              <a:rPr lang="en-US" dirty="0"/>
              <a:t>Hotel plans on going back to traditional locks and keys.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Misinformation – hotel guests were locked INSIDE of their rooms.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Source - </a:t>
            </a:r>
            <a:r>
              <a:rPr lang="en-US" sz="1800" dirty="0">
                <a:hlinkClick r:id="rId2"/>
              </a:rPr>
              <a:t>http://www.thelocal.at/20170128/hotel-ransomed-by-hackers-as-guests-locked-in-rooms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20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Certificates and 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7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3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Public-key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577</TotalTime>
  <Words>71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SIGSEC</vt:lpstr>
      <vt:lpstr>News and Events</vt:lpstr>
      <vt:lpstr>More Ransomware Woes</vt:lpstr>
      <vt:lpstr>Certificates and SSH</vt:lpstr>
      <vt:lpstr>Cryptography</vt:lpstr>
      <vt:lpstr>S</vt:lpstr>
      <vt:lpstr>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SIGSEC</dc:title>
  <dc:creator>Michael Baccia</dc:creator>
  <cp:lastModifiedBy>Michael Baccia</cp:lastModifiedBy>
  <cp:revision>57</cp:revision>
  <dcterms:created xsi:type="dcterms:W3CDTF">2016-09-19T01:49:20Z</dcterms:created>
  <dcterms:modified xsi:type="dcterms:W3CDTF">2017-02-06T01:11:55Z</dcterms:modified>
</cp:coreProperties>
</file>