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91" d="100"/>
          <a:sy n="91" d="100"/>
        </p:scale>
        <p:origin x="63"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2065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89742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685974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443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4003614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F2B45D-32C0-47AA-8E29-B17361DF9352}"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299916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F2B45D-32C0-47AA-8E29-B17361DF9352}"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702192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69694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03263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227816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F2B45D-32C0-47AA-8E29-B17361DF9352}"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29446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2B45D-32C0-47AA-8E29-B17361DF9352}"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1048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2B45D-32C0-47AA-8E29-B17361DF9352}" type="datetimeFigureOut">
              <a:rPr lang="en-US" smtClean="0"/>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28663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2B45D-32C0-47AA-8E29-B17361DF9352}"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64877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2B45D-32C0-47AA-8E29-B17361DF9352}" type="datetimeFigureOut">
              <a:rPr lang="en-US" smtClean="0"/>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27087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06679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11354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8F2B45D-32C0-47AA-8E29-B17361DF9352}" type="datetimeFigureOut">
              <a:rPr lang="en-US" smtClean="0"/>
              <a:t>9/18/2016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95680A-B39B-417C-A030-7167F704039C}" type="slidenum">
              <a:rPr lang="en-US" smtClean="0"/>
              <a:t>‹#›</a:t>
            </a:fld>
            <a:endParaRPr lang="en-US"/>
          </a:p>
        </p:txBody>
      </p:sp>
    </p:spTree>
    <p:extLst>
      <p:ext uri="{BB962C8B-B14F-4D97-AF65-F5344CB8AC3E}">
        <p14:creationId xmlns:p14="http://schemas.microsoft.com/office/powerpoint/2010/main" val="223764510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eetup.com/NCCGroupChicag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hellshock_(software_bu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6600" dirty="0" err="1"/>
              <a:t>SIGSEC</a:t>
            </a:r>
            <a:endParaRPr lang="en-US" sz="6600" dirty="0"/>
          </a:p>
        </p:txBody>
      </p:sp>
      <p:sp>
        <p:nvSpPr>
          <p:cNvPr id="3" name="Subtitle 2"/>
          <p:cNvSpPr>
            <a:spLocks noGrp="1"/>
          </p:cNvSpPr>
          <p:nvPr>
            <p:ph type="subTitle" idx="1"/>
          </p:nvPr>
        </p:nvSpPr>
        <p:spPr/>
        <p:txBody>
          <a:bodyPr>
            <a:noAutofit/>
          </a:bodyPr>
          <a:lstStyle/>
          <a:p>
            <a:pPr algn="l"/>
            <a:r>
              <a:rPr lang="en-US" sz="2800" dirty="0"/>
              <a:t>Network and Wi-Fi Security</a:t>
            </a:r>
          </a:p>
          <a:p>
            <a:pPr algn="l"/>
            <a:r>
              <a:rPr lang="en-US" sz="2800" dirty="0"/>
              <a:t>September 20, 2016</a:t>
            </a:r>
          </a:p>
        </p:txBody>
      </p:sp>
      <p:pic>
        <p:nvPicPr>
          <p:cNvPr id="5" name="Picture 2" descr="Image result for kali linux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345" y="1368972"/>
            <a:ext cx="4482663" cy="4482663"/>
          </a:xfrm>
          <a:prstGeom prst="rect">
            <a:avLst/>
          </a:prstGeom>
          <a:noFill/>
        </p:spPr>
      </p:pic>
    </p:spTree>
    <p:extLst>
      <p:ext uri="{BB962C8B-B14F-4D97-AF65-F5344CB8AC3E}">
        <p14:creationId xmlns:p14="http://schemas.microsoft.com/office/powerpoint/2010/main" val="285254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News and Events</a:t>
            </a:r>
          </a:p>
        </p:txBody>
      </p:sp>
      <p:sp>
        <p:nvSpPr>
          <p:cNvPr id="3" name="Content Placeholder 2"/>
          <p:cNvSpPr>
            <a:spLocks noGrp="1"/>
          </p:cNvSpPr>
          <p:nvPr>
            <p:ph idx="1"/>
          </p:nvPr>
        </p:nvSpPr>
        <p:spPr/>
        <p:txBody>
          <a:bodyPr>
            <a:normAutofit fontScale="92500" lnSpcReduction="10000"/>
          </a:bodyPr>
          <a:lstStyle/>
          <a:p>
            <a:r>
              <a:rPr lang="en-US" sz="2400" dirty="0"/>
              <a:t>The </a:t>
            </a:r>
            <a:r>
              <a:rPr lang="en-US" sz="2400" dirty="0" err="1"/>
              <a:t>NCC</a:t>
            </a:r>
            <a:r>
              <a:rPr lang="en-US" sz="2400" dirty="0"/>
              <a:t> Group Security Open Forum will be meeting THIS Wednesday at the Basecamp offices (</a:t>
            </a:r>
            <a:r>
              <a:rPr lang="en-US" sz="2400" dirty="0">
                <a:effectLst/>
              </a:rPr>
              <a:t>30 N. Racine Ave.)</a:t>
            </a:r>
          </a:p>
          <a:p>
            <a:pPr lvl="1"/>
            <a:r>
              <a:rPr lang="en-US" sz="2400" dirty="0">
                <a:effectLst/>
              </a:rPr>
              <a:t>“The </a:t>
            </a:r>
            <a:r>
              <a:rPr lang="en-US" sz="2400" dirty="0" err="1">
                <a:effectLst/>
              </a:rPr>
              <a:t>NCC</a:t>
            </a:r>
            <a:r>
              <a:rPr lang="en-US" sz="2400" dirty="0">
                <a:effectLst/>
              </a:rPr>
              <a:t> Group Security Open Forum is an informal and open venue for the discussion and presentation of security related research and tools, and an opportunity for security researchers from all fields to get together and share work and ideas.”</a:t>
            </a:r>
          </a:p>
          <a:p>
            <a:pPr lvl="1"/>
            <a:r>
              <a:rPr lang="en-US" sz="2400" dirty="0">
                <a:hlinkClick r:id="rId2"/>
              </a:rPr>
              <a:t>https://www.meetup.com/NCCGroupChicago/</a:t>
            </a:r>
            <a:br>
              <a:rPr lang="en-US" sz="2400" dirty="0"/>
            </a:br>
            <a:endParaRPr lang="en-US" sz="2400" dirty="0"/>
          </a:p>
          <a:p>
            <a:r>
              <a:rPr lang="en-US" sz="2400" b="1" dirty="0" err="1">
                <a:effectLst/>
              </a:rPr>
              <a:t>Tomek</a:t>
            </a:r>
            <a:r>
              <a:rPr lang="en-US" sz="2400" b="1" dirty="0">
                <a:effectLst/>
              </a:rPr>
              <a:t> </a:t>
            </a:r>
            <a:r>
              <a:rPr lang="en-US" sz="2400" b="1" dirty="0" err="1">
                <a:effectLst/>
              </a:rPr>
              <a:t>Rabczak</a:t>
            </a:r>
            <a:r>
              <a:rPr lang="en-US" sz="2400" dirty="0">
                <a:effectLst/>
              </a:rPr>
              <a:t>, a member of the UIC ACM and President of LUG in 2009, will be coming next week! </a:t>
            </a:r>
            <a:r>
              <a:rPr lang="en-US" sz="2400" dirty="0" err="1">
                <a:effectLst/>
              </a:rPr>
              <a:t>Tomek</a:t>
            </a:r>
            <a:r>
              <a:rPr lang="en-US" sz="2400" dirty="0">
                <a:effectLst/>
              </a:rPr>
              <a:t> is currently a senior security consultant at </a:t>
            </a:r>
            <a:r>
              <a:rPr lang="en-US" sz="2400" dirty="0" err="1">
                <a:effectLst/>
              </a:rPr>
              <a:t>NCC</a:t>
            </a:r>
            <a:r>
              <a:rPr lang="en-US" sz="2400" dirty="0">
                <a:effectLst/>
              </a:rPr>
              <a:t> Group and organizes their open forum. </a:t>
            </a:r>
          </a:p>
          <a:p>
            <a:endParaRPr lang="en-US" dirty="0"/>
          </a:p>
        </p:txBody>
      </p:sp>
    </p:spTree>
    <p:extLst>
      <p:ext uri="{BB962C8B-B14F-4D97-AF65-F5344CB8AC3E}">
        <p14:creationId xmlns:p14="http://schemas.microsoft.com/office/powerpoint/2010/main" val="47701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64" y="5065987"/>
            <a:ext cx="10353762" cy="970450"/>
          </a:xfrm>
        </p:spPr>
        <p:txBody>
          <a:bodyPr>
            <a:normAutofit fontScale="90000"/>
          </a:bodyPr>
          <a:lstStyle/>
          <a:p>
            <a:r>
              <a:rPr lang="en-US" dirty="0"/>
              <a:t>Shellshock</a:t>
            </a:r>
            <a:br>
              <a:rPr lang="en-US" dirty="0"/>
            </a:br>
            <a:r>
              <a:rPr lang="en-US" dirty="0"/>
              <a:t>(</a:t>
            </a:r>
            <a:r>
              <a:rPr lang="en-US" dirty="0" err="1"/>
              <a:t>Bashdoor</a:t>
            </a:r>
            <a:r>
              <a:rPr lang="en-US" dirty="0"/>
              <a:t>)</a:t>
            </a:r>
          </a:p>
        </p:txBody>
      </p:sp>
      <p:pic>
        <p:nvPicPr>
          <p:cNvPr id="3074" name="Picture 2" descr="https://upload.wikimedia.org/wikipedia/commons/thumb/4/44/Shellshock-bug.png/1920px-Shellshock-bu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3805" y="289840"/>
            <a:ext cx="4130680" cy="440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38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Shellshock</a:t>
            </a:r>
          </a:p>
        </p:txBody>
      </p:sp>
      <p:sp>
        <p:nvSpPr>
          <p:cNvPr id="3" name="Content Placeholder 2"/>
          <p:cNvSpPr>
            <a:spLocks noGrp="1"/>
          </p:cNvSpPr>
          <p:nvPr>
            <p:ph idx="1"/>
          </p:nvPr>
        </p:nvSpPr>
        <p:spPr>
          <a:xfrm>
            <a:off x="913795" y="1394824"/>
            <a:ext cx="10353762" cy="4426613"/>
          </a:xfrm>
        </p:spPr>
        <p:txBody>
          <a:bodyPr>
            <a:noAutofit/>
          </a:bodyPr>
          <a:lstStyle/>
          <a:p>
            <a:r>
              <a:rPr lang="en-US" sz="2400" dirty="0"/>
              <a:t>A critical vulnerability in the Bash Shell first discovered by Stéphane </a:t>
            </a:r>
            <a:r>
              <a:rPr lang="en-US" sz="2400" dirty="0" err="1"/>
              <a:t>Chazelas</a:t>
            </a:r>
            <a:r>
              <a:rPr lang="en-US" sz="2400" dirty="0"/>
              <a:t> in September of 2014, allowing for </a:t>
            </a:r>
            <a:r>
              <a:rPr lang="en-US" sz="2400" b="1" dirty="0"/>
              <a:t>arbitrary command execution</a:t>
            </a:r>
            <a:r>
              <a:rPr lang="en-US" sz="2400" dirty="0"/>
              <a:t>.</a:t>
            </a:r>
          </a:p>
          <a:p>
            <a:r>
              <a:rPr lang="en-US" sz="2400" dirty="0"/>
              <a:t>Web servers that employed Bash were potentially vulnerable</a:t>
            </a:r>
          </a:p>
          <a:p>
            <a:pPr lvl="1"/>
            <a:r>
              <a:rPr lang="en-US" sz="2400" dirty="0"/>
              <a:t>Linux (most flavors), Mac OS X (Mavericks, Mountain Lion, Lion)</a:t>
            </a:r>
          </a:p>
          <a:p>
            <a:pPr lvl="1"/>
            <a:r>
              <a:rPr lang="en-US" sz="2400" dirty="0"/>
              <a:t>Even Cygwin!</a:t>
            </a:r>
          </a:p>
          <a:p>
            <a:r>
              <a:rPr lang="en-US" sz="2400" dirty="0"/>
              <a:t>After it was publicly disclosed on September 24</a:t>
            </a:r>
            <a:r>
              <a:rPr lang="en-US" sz="2400" baseline="30000" dirty="0"/>
              <a:t>th</a:t>
            </a:r>
            <a:r>
              <a:rPr lang="en-US" sz="2400" dirty="0"/>
              <a:t>, </a:t>
            </a:r>
            <a:r>
              <a:rPr lang="en-US" sz="2400" dirty="0">
                <a:effectLst/>
              </a:rPr>
              <a:t>attackers exploited Shellshock within hours to create large botnets and perform DDoS and vulnerability scans. Security companies recorded millions of attacks and probes following the days of the initial disclosure.</a:t>
            </a:r>
            <a:endParaRPr lang="en-US" sz="2400" dirty="0"/>
          </a:p>
          <a:p>
            <a:r>
              <a:rPr lang="en-US" sz="2400" dirty="0"/>
              <a:t>Its discovery led to reveal further vulnerabilities that were also patched.</a:t>
            </a:r>
          </a:p>
          <a:p>
            <a:r>
              <a:rPr lang="en-US" sz="2400" dirty="0">
                <a:hlinkClick r:id="rId2"/>
              </a:rPr>
              <a:t>https://en.wikipedia.org/wiki/Shellshock_(software_bug)</a:t>
            </a:r>
            <a:endParaRPr lang="en-US" sz="2400" dirty="0"/>
          </a:p>
        </p:txBody>
      </p:sp>
    </p:spTree>
    <p:extLst>
      <p:ext uri="{BB962C8B-B14F-4D97-AF65-F5344CB8AC3E}">
        <p14:creationId xmlns:p14="http://schemas.microsoft.com/office/powerpoint/2010/main" val="293513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Shellshock</a:t>
            </a:r>
          </a:p>
        </p:txBody>
      </p:sp>
      <p:sp>
        <p:nvSpPr>
          <p:cNvPr id="3" name="Content Placeholder 2"/>
          <p:cNvSpPr>
            <a:spLocks noGrp="1"/>
          </p:cNvSpPr>
          <p:nvPr>
            <p:ph idx="1"/>
          </p:nvPr>
        </p:nvSpPr>
        <p:spPr/>
        <p:txBody>
          <a:bodyPr>
            <a:normAutofit/>
          </a:bodyPr>
          <a:lstStyle/>
          <a:p>
            <a:r>
              <a:rPr lang="en-US" sz="2400" dirty="0"/>
              <a:t>The vulnerability?</a:t>
            </a:r>
          </a:p>
          <a:p>
            <a:pPr lvl="1"/>
            <a:r>
              <a:rPr lang="en-US" sz="2400" dirty="0"/>
              <a:t>When passed function definitions in an environment variable, Bash would unintentionally execute commands that were concatenated at the end.</a:t>
            </a:r>
          </a:p>
        </p:txBody>
      </p:sp>
      <p:pic>
        <p:nvPicPr>
          <p:cNvPr id="4" name="Picture 3"/>
          <p:cNvPicPr>
            <a:picLocks noChangeAspect="1"/>
          </p:cNvPicPr>
          <p:nvPr/>
        </p:nvPicPr>
        <p:blipFill>
          <a:blip r:embed="rId2"/>
          <a:stretch>
            <a:fillRect/>
          </a:stretch>
        </p:blipFill>
        <p:spPr>
          <a:xfrm>
            <a:off x="1213162" y="3620570"/>
            <a:ext cx="9755027" cy="1450071"/>
          </a:xfrm>
          <a:prstGeom prst="rect">
            <a:avLst/>
          </a:prstGeom>
        </p:spPr>
      </p:pic>
    </p:spTree>
    <p:extLst>
      <p:ext uri="{BB962C8B-B14F-4D97-AF65-F5344CB8AC3E}">
        <p14:creationId xmlns:p14="http://schemas.microsoft.com/office/powerpoint/2010/main" val="38778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Shellshock</a:t>
            </a:r>
          </a:p>
        </p:txBody>
      </p:sp>
      <p:sp>
        <p:nvSpPr>
          <p:cNvPr id="3" name="Content Placeholder 2"/>
          <p:cNvSpPr>
            <a:spLocks noGrp="1"/>
          </p:cNvSpPr>
          <p:nvPr>
            <p:ph idx="1"/>
          </p:nvPr>
        </p:nvSpPr>
        <p:spPr/>
        <p:txBody>
          <a:bodyPr>
            <a:normAutofit/>
          </a:bodyPr>
          <a:lstStyle/>
          <a:p>
            <a:r>
              <a:rPr lang="en-US" sz="2400" dirty="0"/>
              <a:t>This vulnerability has been in Bash since the release of version 1.03</a:t>
            </a:r>
            <a:br>
              <a:rPr lang="en-US" sz="2400" dirty="0"/>
            </a:br>
            <a:endParaRPr lang="en-US" sz="2400" dirty="0"/>
          </a:p>
          <a:p>
            <a:r>
              <a:rPr lang="en-US" sz="2400" dirty="0"/>
              <a:t>Release date of 1.03?</a:t>
            </a:r>
          </a:p>
        </p:txBody>
      </p:sp>
    </p:spTree>
    <p:extLst>
      <p:ext uri="{BB962C8B-B14F-4D97-AF65-F5344CB8AC3E}">
        <p14:creationId xmlns:p14="http://schemas.microsoft.com/office/powerpoint/2010/main" val="106085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900" indent="0" algn="ctr">
              <a:buNone/>
            </a:pPr>
            <a:r>
              <a:rPr lang="en-US" sz="8800" b="1" dirty="0"/>
              <a:t>September 1989</a:t>
            </a:r>
          </a:p>
          <a:p>
            <a:pPr marL="36900" indent="0" algn="ctr">
              <a:buNone/>
            </a:pPr>
            <a:r>
              <a:rPr lang="en-US" sz="8800" b="1" dirty="0"/>
              <a:t>25 years!!!</a:t>
            </a:r>
          </a:p>
          <a:p>
            <a:pPr marL="36900" indent="0">
              <a:buNone/>
            </a:pPr>
            <a:endParaRPr lang="en-US" dirty="0"/>
          </a:p>
        </p:txBody>
      </p:sp>
    </p:spTree>
    <p:extLst>
      <p:ext uri="{BB962C8B-B14F-4D97-AF65-F5344CB8AC3E}">
        <p14:creationId xmlns:p14="http://schemas.microsoft.com/office/powerpoint/2010/main" val="331490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and </a:t>
            </a:r>
            <a:r>
              <a:rPr lang="en-US" dirty="0" err="1"/>
              <a:t>WiFi</a:t>
            </a:r>
            <a:r>
              <a:rPr lang="en-US" dirty="0"/>
              <a:t> Security</a:t>
            </a:r>
          </a:p>
        </p:txBody>
      </p:sp>
      <p:sp>
        <p:nvSpPr>
          <p:cNvPr id="3" name="Content Placeholder 2"/>
          <p:cNvSpPr>
            <a:spLocks noGrp="1"/>
          </p:cNvSpPr>
          <p:nvPr>
            <p:ph idx="1"/>
          </p:nvPr>
        </p:nvSpPr>
        <p:spPr/>
        <p:txBody>
          <a:bodyPr>
            <a:normAutofit/>
          </a:bodyPr>
          <a:lstStyle/>
          <a:p>
            <a:r>
              <a:rPr lang="en-US" sz="2400" dirty="0"/>
              <a:t>Brute Forcing</a:t>
            </a:r>
          </a:p>
          <a:p>
            <a:r>
              <a:rPr lang="en-US" sz="2400" dirty="0"/>
              <a:t>Man-in-the-Middle (</a:t>
            </a:r>
            <a:r>
              <a:rPr lang="en-US" sz="2400" dirty="0" err="1"/>
              <a:t>MitM</a:t>
            </a:r>
            <a:r>
              <a:rPr lang="en-US" sz="2400" dirty="0"/>
              <a:t>)</a:t>
            </a:r>
          </a:p>
          <a:p>
            <a:r>
              <a:rPr lang="en-US" sz="2400" dirty="0"/>
              <a:t>Denial-of-Service (DOS)</a:t>
            </a:r>
          </a:p>
          <a:p>
            <a:r>
              <a:rPr lang="en-US" sz="2400" dirty="0" err="1"/>
              <a:t>WiFi</a:t>
            </a:r>
            <a:r>
              <a:rPr lang="en-US" sz="2400" dirty="0"/>
              <a:t> Security (</a:t>
            </a:r>
            <a:r>
              <a:rPr lang="en-US" sz="2400" dirty="0" err="1"/>
              <a:t>WPA</a:t>
            </a:r>
            <a:r>
              <a:rPr lang="en-US" sz="2400" dirty="0"/>
              <a:t>-2 Personal)</a:t>
            </a:r>
          </a:p>
        </p:txBody>
      </p:sp>
    </p:spTree>
    <p:extLst>
      <p:ext uri="{BB962C8B-B14F-4D97-AF65-F5344CB8AC3E}">
        <p14:creationId xmlns:p14="http://schemas.microsoft.com/office/powerpoint/2010/main" val="82645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120</TotalTime>
  <Words>213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Calisto MT</vt:lpstr>
      <vt:lpstr>Trebuchet MS</vt:lpstr>
      <vt:lpstr>Wingdings 2</vt:lpstr>
      <vt:lpstr>Slate</vt:lpstr>
      <vt:lpstr>SIGSEC</vt:lpstr>
      <vt:lpstr>News and Events</vt:lpstr>
      <vt:lpstr>Shellshock (Bashdoor)</vt:lpstr>
      <vt:lpstr>Shellshock</vt:lpstr>
      <vt:lpstr>Shellshock</vt:lpstr>
      <vt:lpstr>Shellshock</vt:lpstr>
      <vt:lpstr>PowerPoint Presentation</vt:lpstr>
      <vt:lpstr>Network and WiFi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SIGSEC</dc:title>
  <dc:creator>Michael Baccia</dc:creator>
  <cp:lastModifiedBy>Michael Baccia</cp:lastModifiedBy>
  <cp:revision>12</cp:revision>
  <dcterms:created xsi:type="dcterms:W3CDTF">2016-09-19T01:49:20Z</dcterms:created>
  <dcterms:modified xsi:type="dcterms:W3CDTF">2016-09-19T03:50:19Z</dcterms:modified>
</cp:coreProperties>
</file>