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5910" autoAdjust="0"/>
  </p:normalViewPr>
  <p:slideViewPr>
    <p:cSldViewPr snapToGrid="0">
      <p:cViewPr>
        <p:scale>
          <a:sx n="91" d="100"/>
          <a:sy n="91" d="100"/>
        </p:scale>
        <p:origin x="63" y="2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43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F2B45D-32C0-47AA-8E29-B17361DF9352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ecurity.techtarget.com/news/450414012/Edge-and-IE-vulnerability-disclosed-by-Project-Zero" TargetMode="External"/><Relationship Id="rId2" Type="http://schemas.openxmlformats.org/officeDocument/2006/relationships/hyperlink" Target="https://blogs.technet.microsoft.com/msrc/2017/02/14/february-2017-security-update-rele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gandx/PoC/blob/master/SMBv3%20Tree%20Connect/Win10.p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hattered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7/02/24/cloudbleed_buffer_overflow_bug_spaffs_personal_data/" TargetMode="External"/><Relationship Id="rId2" Type="http://schemas.openxmlformats.org/officeDocument/2006/relationships/hyperlink" Target="http://www.colm.net/open-source/rage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err="1"/>
              <a:t>SIGSEC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dirty="0"/>
            </a:br>
            <a:r>
              <a:rPr lang="en-US" sz="2800" dirty="0"/>
              <a:t>February 28, 2017</a:t>
            </a:r>
          </a:p>
        </p:txBody>
      </p:sp>
      <p:pic>
        <p:nvPicPr>
          <p:cNvPr id="5" name="Picture 2" descr="Image result for kali linux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5" y="1368972"/>
            <a:ext cx="4482663" cy="4482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have some means of running Kali Linux if you want to participate in next week’s lab.</a:t>
            </a:r>
          </a:p>
          <a:p>
            <a:pPr lvl="1"/>
            <a:r>
              <a:rPr lang="en-US" dirty="0"/>
              <a:t>Topic: Basic Network Security and IDS</a:t>
            </a:r>
          </a:p>
          <a:p>
            <a:pPr lvl="1"/>
            <a:endParaRPr lang="en-US" dirty="0"/>
          </a:p>
          <a:p>
            <a:r>
              <a:rPr lang="en-US" dirty="0"/>
              <a:t>Please grab the appropriate virtual image from the USB; there’s one specifically built for </a:t>
            </a:r>
            <a:r>
              <a:rPr lang="en-US" dirty="0" err="1"/>
              <a:t>VirtualBox</a:t>
            </a:r>
            <a:r>
              <a:rPr lang="en-US" dirty="0"/>
              <a:t> and another for </a:t>
            </a:r>
            <a:r>
              <a:rPr lang="en-US" dirty="0" err="1"/>
              <a:t>Vmware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you are interested in creating a live USB I can assist you with that as well.</a:t>
            </a:r>
          </a:p>
        </p:txBody>
      </p:sp>
    </p:spTree>
    <p:extLst>
      <p:ext uri="{BB962C8B-B14F-4D97-AF65-F5344CB8AC3E}">
        <p14:creationId xmlns:p14="http://schemas.microsoft.com/office/powerpoint/2010/main" val="4770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Microsoft’s Patch Tuesday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Microsoft cancels its monthly patch for February</a:t>
            </a:r>
          </a:p>
          <a:p>
            <a:pPr lvl="1"/>
            <a:r>
              <a:rPr lang="en-US" dirty="0"/>
              <a:t>First time Microsoft has ever cancelled (not delayed) an entire month.</a:t>
            </a:r>
          </a:p>
          <a:p>
            <a:pPr lvl="2"/>
            <a:r>
              <a:rPr lang="en-US" dirty="0">
                <a:hlinkClick r:id="rId2"/>
              </a:rPr>
              <a:t>https://blogs.technet.microsoft.com/msrc/2017/02/14/february-2017-security-update-release/</a:t>
            </a:r>
            <a:endParaRPr lang="en-US" dirty="0"/>
          </a:p>
          <a:p>
            <a:pPr lvl="1"/>
            <a:r>
              <a:rPr lang="en-US" dirty="0"/>
              <a:t>Lots of speculation</a:t>
            </a:r>
          </a:p>
          <a:p>
            <a:pPr lvl="1"/>
            <a:r>
              <a:rPr lang="en-US" dirty="0"/>
              <a:t>Microsoft has been missing a lot of 90-day disclosure windows...</a:t>
            </a:r>
          </a:p>
          <a:p>
            <a:r>
              <a:rPr lang="en-US" dirty="0"/>
              <a:t>Two well known vulnerabilities out in the wild right now:</a:t>
            </a:r>
          </a:p>
          <a:p>
            <a:pPr lvl="1"/>
            <a:r>
              <a:rPr lang="en-US" dirty="0"/>
              <a:t>Microsoft Edge and IE</a:t>
            </a:r>
          </a:p>
          <a:p>
            <a:pPr lvl="2"/>
            <a:r>
              <a:rPr lang="en-US" dirty="0">
                <a:hlinkClick r:id="rId3"/>
              </a:rPr>
              <a:t>http://searchsecurity.techtarget.com/news/450414012/Edge-and-IE-vulnerability-disclosed-by-Project-Zero</a:t>
            </a:r>
            <a:endParaRPr lang="en-US" dirty="0"/>
          </a:p>
          <a:p>
            <a:pPr lvl="2"/>
            <a:r>
              <a:rPr lang="en-US" dirty="0"/>
              <a:t>Remote-code execution vulnerability</a:t>
            </a:r>
          </a:p>
          <a:p>
            <a:pPr lvl="1"/>
            <a:r>
              <a:rPr lang="en-US" dirty="0"/>
              <a:t>SMB Kernel Crash</a:t>
            </a:r>
          </a:p>
          <a:p>
            <a:pPr lvl="2"/>
            <a:r>
              <a:rPr lang="en-US" dirty="0"/>
              <a:t>Could possibly lead to code execution with kernel privileges.</a:t>
            </a:r>
          </a:p>
          <a:p>
            <a:pPr lvl="2"/>
            <a:r>
              <a:rPr lang="en-US" dirty="0">
                <a:hlinkClick r:id="rId4"/>
              </a:rPr>
              <a:t>https://github.com/lgandx/PoC/blob/master/SMBv3%20Tree%20Connect/Win10.py </a:t>
            </a:r>
            <a:endParaRPr lang="en-US" dirty="0"/>
          </a:p>
          <a:p>
            <a:r>
              <a:rPr lang="en-US" dirty="0"/>
              <a:t>The Lock Screen of </a:t>
            </a:r>
            <a:r>
              <a:rPr lang="en-US" dirty="0" err="1"/>
              <a:t>Win10</a:t>
            </a:r>
            <a:r>
              <a:rPr lang="en-US" dirty="0"/>
              <a:t> &amp; 8.1 Leaks Clipboard Contents</a:t>
            </a:r>
          </a:p>
          <a:p>
            <a:pPr lvl="1"/>
            <a:r>
              <a:rPr lang="en-US" dirty="0"/>
              <a:t>Demo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9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SHAttered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non-trivial collision using the SHA-1 hash.</a:t>
            </a:r>
          </a:p>
          <a:p>
            <a:pPr lvl="1"/>
            <a:r>
              <a:rPr lang="en-US" dirty="0">
                <a:hlinkClick r:id="rId2"/>
              </a:rPr>
              <a:t>http://shattered.io/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SHA-1 has been thought to be vulnerable for a while now</a:t>
            </a:r>
          </a:p>
          <a:p>
            <a:pPr lvl="1"/>
            <a:r>
              <a:rPr lang="en-US" dirty="0"/>
              <a:t>CA’s are no longer allowed to issue SHA-1 certificates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“This attack required over 9,223,372,036,854,775,808 </a:t>
            </a:r>
            <a:r>
              <a:rPr lang="en-US" dirty="0" err="1"/>
              <a:t>SHA1</a:t>
            </a:r>
            <a:r>
              <a:rPr lang="en-US" dirty="0"/>
              <a:t> computations. This took the equivalent processing power as 6,500 years of single-CPU computations and 110 years of single-GPU computations.”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2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75" y="1731963"/>
            <a:ext cx="7349124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6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Cloudbleed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Sensitive data leak from multiple domains that rely on </a:t>
            </a:r>
            <a:r>
              <a:rPr lang="en-US" dirty="0" err="1"/>
              <a:t>CloudFlare’s</a:t>
            </a:r>
            <a:r>
              <a:rPr lang="en-US" dirty="0"/>
              <a:t> services.</a:t>
            </a:r>
          </a:p>
          <a:p>
            <a:r>
              <a:rPr lang="en-US" dirty="0"/>
              <a:t>“The problem occurred when the company decided to develop a new HTML parser for its edge servers. The parser was written using </a:t>
            </a:r>
            <a:r>
              <a:rPr lang="en-US" dirty="0" err="1">
                <a:hlinkClick r:id="rId2"/>
              </a:rPr>
              <a:t>Ragel</a:t>
            </a:r>
            <a:r>
              <a:rPr lang="en-US" dirty="0"/>
              <a:t>, and turned into machine-generated C code. This code suffered from a buffer overflow vulnerability triggered by unbalanced HTML tags on pages.”</a:t>
            </a:r>
          </a:p>
          <a:p>
            <a:pPr lvl="1"/>
            <a:r>
              <a:rPr lang="en-US" dirty="0">
                <a:hlinkClick r:id="rId3"/>
              </a:rPr>
              <a:t>https://www.theregister.co.uk/2017/02/24/cloudbleed_buffer_overflow_bug_spaffs_personal_data/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domains affected:</a:t>
            </a:r>
          </a:p>
          <a:p>
            <a:pPr lvl="1"/>
            <a:r>
              <a:rPr lang="en-US" dirty="0"/>
              <a:t>uber.com, discordapp.com, reddit.com</a:t>
            </a:r>
          </a:p>
          <a:p>
            <a:pPr lvl="1"/>
            <a:r>
              <a:rPr lang="en-US" dirty="0"/>
              <a:t>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5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/* generated code. p = pointer, </a:t>
            </a:r>
            <a:r>
              <a:rPr lang="en-US" sz="2400" dirty="0" err="1"/>
              <a:t>pe</a:t>
            </a:r>
            <a:r>
              <a:rPr lang="en-US" sz="2400" dirty="0"/>
              <a:t> = end of buffer */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( ++p == </a:t>
            </a:r>
            <a:r>
              <a:rPr lang="en-US" sz="2400" dirty="0" err="1"/>
              <a:t>pe</a:t>
            </a:r>
            <a:r>
              <a:rPr lang="en-US" sz="2400" dirty="0"/>
              <a:t> )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goto</a:t>
            </a:r>
            <a:r>
              <a:rPr lang="en-US" sz="2400" dirty="0"/>
              <a:t> _</a:t>
            </a:r>
            <a:r>
              <a:rPr lang="en-US" sz="2400" dirty="0" err="1"/>
              <a:t>test_eof</a:t>
            </a:r>
            <a:r>
              <a:rPr lang="en-US" sz="2400" dirty="0"/>
              <a:t>;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Problem Code</a:t>
            </a:r>
          </a:p>
        </p:txBody>
      </p:sp>
    </p:spTree>
    <p:extLst>
      <p:ext uri="{BB962C8B-B14F-4D97-AF65-F5344CB8AC3E}">
        <p14:creationId xmlns:p14="http://schemas.microsoft.com/office/powerpoint/2010/main" val="316812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831</TotalTime>
  <Words>319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SIGSEC</vt:lpstr>
      <vt:lpstr>News and Events</vt:lpstr>
      <vt:lpstr>Microsoft’s Patch Tuesday</vt:lpstr>
      <vt:lpstr>SHAttered</vt:lpstr>
      <vt:lpstr>Example</vt:lpstr>
      <vt:lpstr>Cloudbleed</vt:lpstr>
      <vt:lpstr>/* generated code. p = pointer, pe = end of buffer */   if ( ++p == pe )   goto _test_eof;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SIGSEC</dc:title>
  <dc:creator>Michael Baccia</dc:creator>
  <cp:lastModifiedBy>Michael Baccia</cp:lastModifiedBy>
  <cp:revision>83</cp:revision>
  <dcterms:created xsi:type="dcterms:W3CDTF">2016-09-19T01:49:20Z</dcterms:created>
  <dcterms:modified xsi:type="dcterms:W3CDTF">2017-02-28T19:27:43Z</dcterms:modified>
</cp:coreProperties>
</file>