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2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7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4437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14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68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92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4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3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6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6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3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7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7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9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4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8F2B45D-32C0-47AA-8E29-B17361DF935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45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uxjourney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week.com/security/ddos-attack-snarls-friday-morning-internet-traffic.html" TargetMode="External"/><Relationship Id="rId2" Type="http://schemas.openxmlformats.org/officeDocument/2006/relationships/hyperlink" Target="https://www.hackread.com/linux-mirai-trojan-a-ddos-nightmar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read.com/ovh-hosting-suffers-1tbps-ddos-attack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600" dirty="0" err="1"/>
              <a:t>SIGSEC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br>
              <a:rPr lang="en-US" sz="2800" dirty="0"/>
            </a:br>
            <a:r>
              <a:rPr lang="en-US" sz="2800" dirty="0"/>
              <a:t>October 25, 2016</a:t>
            </a:r>
          </a:p>
        </p:txBody>
      </p:sp>
      <p:pic>
        <p:nvPicPr>
          <p:cNvPr id="5" name="Picture 2" descr="Image result for kali linux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345" y="1368972"/>
            <a:ext cx="4482663" cy="44826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254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News and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not be hosting a “Linux for Beginners” meeting since there was not much interest (sorry!)</a:t>
            </a:r>
          </a:p>
          <a:p>
            <a:pPr lvl="1"/>
            <a:r>
              <a:rPr lang="en-US" dirty="0"/>
              <a:t>I still recommend that you visit </a:t>
            </a:r>
            <a:r>
              <a:rPr lang="en-US" dirty="0">
                <a:hlinkClick r:id="rId2"/>
              </a:rPr>
              <a:t>linuxjourney.com</a:t>
            </a:r>
            <a:r>
              <a:rPr lang="en-US" dirty="0"/>
              <a:t> and follow the tutorials.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I’ll be sending out a Doodle poll later today for next week’s topic.</a:t>
            </a:r>
          </a:p>
        </p:txBody>
      </p:sp>
    </p:spTree>
    <p:extLst>
      <p:ext uri="{BB962C8B-B14F-4D97-AF65-F5344CB8AC3E}">
        <p14:creationId xmlns:p14="http://schemas.microsoft.com/office/powerpoint/2010/main" val="47701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DDoS everywhere!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Last week, </a:t>
            </a:r>
            <a:r>
              <a:rPr lang="en-US" dirty="0" err="1"/>
              <a:t>DynDNS</a:t>
            </a:r>
            <a:r>
              <a:rPr lang="en-US" dirty="0"/>
              <a:t> was the victim of a severe DDoS attack:</a:t>
            </a:r>
          </a:p>
          <a:p>
            <a:pPr lvl="1"/>
            <a:r>
              <a:rPr lang="en-US" dirty="0"/>
              <a:t>Services were down for a couple of hours</a:t>
            </a:r>
          </a:p>
          <a:p>
            <a:pPr lvl="1"/>
            <a:r>
              <a:rPr lang="en-US" dirty="0"/>
              <a:t>Many major web sites (Twitter, Reddit, Spotify, GitHub) were “down” for users on the East Coast for the duration of the attack.</a:t>
            </a:r>
          </a:p>
          <a:p>
            <a:pPr lvl="1"/>
            <a:r>
              <a:rPr lang="en-US" dirty="0"/>
              <a:t>It is not yet known who is behind the attacks or the total bandwidth.</a:t>
            </a:r>
          </a:p>
          <a:p>
            <a:r>
              <a:rPr lang="en-US" dirty="0"/>
              <a:t>Two significant DDoS attacks last month:</a:t>
            </a:r>
          </a:p>
          <a:p>
            <a:pPr lvl="1"/>
            <a:r>
              <a:rPr lang="en-US" dirty="0"/>
              <a:t>Largest DDoS ever recorded (1 Tb/s) against the ISP </a:t>
            </a:r>
            <a:r>
              <a:rPr lang="en-US" dirty="0" err="1"/>
              <a:t>OVH</a:t>
            </a:r>
            <a:endParaRPr lang="en-US" dirty="0"/>
          </a:p>
          <a:p>
            <a:pPr lvl="1"/>
            <a:r>
              <a:rPr lang="en-US" dirty="0"/>
              <a:t>Brian </a:t>
            </a:r>
            <a:r>
              <a:rPr lang="en-US" dirty="0" err="1"/>
              <a:t>Kreb’s</a:t>
            </a:r>
            <a:r>
              <a:rPr lang="en-US" dirty="0"/>
              <a:t> blog was the victim of a large DDoS, which led to Akamai dropping him.</a:t>
            </a:r>
          </a:p>
          <a:p>
            <a:pPr lvl="1"/>
            <a:r>
              <a:rPr lang="en-US" dirty="0"/>
              <a:t>Both were attacked by an </a:t>
            </a:r>
            <a:r>
              <a:rPr lang="en-US" dirty="0" err="1"/>
              <a:t>IoT</a:t>
            </a:r>
            <a:r>
              <a:rPr lang="en-US" dirty="0"/>
              <a:t> botnet known as </a:t>
            </a:r>
            <a:r>
              <a:rPr lang="en-US" dirty="0" err="1"/>
              <a:t>Mirai</a:t>
            </a:r>
            <a:endParaRPr lang="en-US" dirty="0"/>
          </a:p>
          <a:p>
            <a:pPr lvl="2"/>
            <a:r>
              <a:rPr lang="en-US" dirty="0" err="1"/>
              <a:t>IoT</a:t>
            </a:r>
            <a:r>
              <a:rPr lang="en-US" dirty="0"/>
              <a:t> devices compromised by the </a:t>
            </a:r>
            <a:r>
              <a:rPr lang="en-US" dirty="0" err="1"/>
              <a:t>Mirai</a:t>
            </a:r>
            <a:r>
              <a:rPr lang="en-US" dirty="0"/>
              <a:t> Trojan</a:t>
            </a:r>
          </a:p>
          <a:p>
            <a:pPr lvl="3"/>
            <a:r>
              <a:rPr lang="en-US" dirty="0">
                <a:hlinkClick r:id="rId2"/>
              </a:rPr>
              <a:t>https://www.hackread.com/linux-mirai-trojan-a-ddos-nightmare/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http://www.eweek.com/security/ddos-attack-snarls-friday-morning-internet-traffic.html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287" y="489776"/>
            <a:ext cx="7584863" cy="49768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43352" y="5580993"/>
            <a:ext cx="68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https://www.hackread.com/ovh-hosting-suffers-1tbps-ddos-attack/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30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552</TotalTime>
  <Words>171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Calisto MT</vt:lpstr>
      <vt:lpstr>Trebuchet MS</vt:lpstr>
      <vt:lpstr>Wingdings 2</vt:lpstr>
      <vt:lpstr>Slate</vt:lpstr>
      <vt:lpstr>SIGSEC</vt:lpstr>
      <vt:lpstr>News and Events</vt:lpstr>
      <vt:lpstr>DDoS everywhere!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SIGSEC</dc:title>
  <dc:creator>Michael Baccia</dc:creator>
  <cp:lastModifiedBy>Michael Baccia</cp:lastModifiedBy>
  <cp:revision>53</cp:revision>
  <dcterms:created xsi:type="dcterms:W3CDTF">2016-09-19T01:49:20Z</dcterms:created>
  <dcterms:modified xsi:type="dcterms:W3CDTF">2016-10-25T20:21:28Z</dcterms:modified>
</cp:coreProperties>
</file>