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9975" cy="42808525"/>
  <p:notesSz cx="6669087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CCBC752-525C-4F97-B91E-0691A87F5557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778200" y="9428040"/>
            <a:ext cx="2889000" cy="496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9C14D2-FD0A-4ECD-9F5C-CC68ABA836B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66720" y="4714920"/>
            <a:ext cx="5335200" cy="446688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513800" y="11559600"/>
            <a:ext cx="27251280" cy="217429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513800" y="11559600"/>
            <a:ext cx="27251280" cy="2174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271600" y="13298400"/>
            <a:ext cx="25736040" cy="425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167320" y="49395600"/>
            <a:ext cx="18432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 4" descr=""/>
          <p:cNvPicPr/>
          <p:nvPr/>
        </p:nvPicPr>
        <p:blipFill>
          <a:blip r:embed="rId2"/>
          <a:stretch/>
        </p:blipFill>
        <p:spPr>
          <a:xfrm>
            <a:off x="23400" y="38693880"/>
            <a:ext cx="30276360" cy="41144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271600" y="13298400"/>
            <a:ext cx="25736040" cy="9175320"/>
          </a:xfrm>
          <a:prstGeom prst="rect">
            <a:avLst/>
          </a:prstGeom>
        </p:spPr>
        <p:txBody>
          <a:bodyPr lIns="417240" rIns="417240" tIns="208800" bIns="208800" anchor="ctr"/>
          <a:p>
            <a:pPr algn="ctr">
              <a:lnSpc>
                <a:spcPct val="100000"/>
              </a:lnSpc>
            </a:pPr>
            <a:r>
              <a:rPr b="0" lang="pt-BR" sz="20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Clique para editar o estilo do título mestre</a:t>
            </a:r>
            <a:endParaRPr b="0" lang="pt-BR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14520" y="38984400"/>
            <a:ext cx="7063920" cy="2971440"/>
          </a:xfrm>
          <a:prstGeom prst="rect">
            <a:avLst/>
          </a:prstGeom>
        </p:spPr>
        <p:txBody>
          <a:bodyPr lIns="417240" rIns="417240" tIns="208800" bIns="20880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0345680" y="38984400"/>
            <a:ext cx="9588240" cy="2971440"/>
          </a:xfrm>
          <a:prstGeom prst="rect">
            <a:avLst/>
          </a:prstGeom>
        </p:spPr>
        <p:txBody>
          <a:bodyPr lIns="417240" rIns="417240" tIns="208800" bIns="20880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21701160" y="38984400"/>
            <a:ext cx="7063920" cy="2971440"/>
          </a:xfrm>
          <a:prstGeom prst="rect">
            <a:avLst/>
          </a:prstGeom>
        </p:spPr>
        <p:txBody>
          <a:bodyPr lIns="417240" rIns="417240" tIns="208800" bIns="208800"/>
          <a:p>
            <a:pPr algn="r">
              <a:lnSpc>
                <a:spcPct val="100000"/>
              </a:lnSpc>
            </a:pPr>
            <a:fld id="{A900A742-7A26-440A-A5FA-1DAEB0C4761B}" type="slidenum">
              <a:rPr b="0" lang="pt-BR" sz="6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9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9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84960" y="92880"/>
            <a:ext cx="30267000" cy="6912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2971800" y="7578720"/>
            <a:ext cx="23186520" cy="16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ctr">
              <a:lnSpc>
                <a:spcPct val="110000"/>
              </a:lnSpc>
            </a:pPr>
            <a:r>
              <a:rPr b="1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SOBRENOME, Autor 1., SOBRENOME, Autor 2…., Verdana, 32, negrito, centralizado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INSTITUIÇÃO DE ORIGEM, VERDANA, 32, CAIXA ALTA, centralizado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CURSO DE ORÍGEM, VERDANA, 32, CAIXA ALTA, centralizado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48520" y="10748160"/>
            <a:ext cx="13626720" cy="62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Projeto para implementar um cartão de fidelização de comprar de forma digital. Semelhante ao cartão em papel, este permitrá a empresa premiar cliente que realizarem um conjunto de N compras com um brinde. A vantagem do cartão virtual é maior agilidade na sua utilização, pois evitará a perda do cartão e melhor controle do publico da empresa.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6076520" y="9738360"/>
            <a:ext cx="119743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METODOLOGIA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520200" y="18091800"/>
            <a:ext cx="28589040" cy="75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Destaque a tela principal e apresente as demais telas relevantes.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 o seu trabalho é um jogo, considere apresentar as artes conceituais das fases iniciais.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Caso seja um app ou sistema, considere apresentar os mockups ou wireframes iniciais.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664560" y="27018360"/>
            <a:ext cx="119743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679320" y="28017720"/>
            <a:ext cx="14122440" cy="84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Descreva qual o estado atual do seu software, quais os resultados obtidos, e o que fica pra trabalhos futuros.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522360" y="9666360"/>
            <a:ext cx="1427904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APRESENTAÇÃO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664560" y="17155800"/>
            <a:ext cx="1197432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TELAS E NAVEGAÇÃO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860880" y="27028800"/>
            <a:ext cx="119743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REFERÊNCIAS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5860880" y="28069200"/>
            <a:ext cx="1160892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 algn="just"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Referenciar os trabalhos de terceiros utilizados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6076520" y="37822320"/>
            <a:ext cx="1238364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2"/>
          <p:cNvSpPr/>
          <p:nvPr/>
        </p:nvSpPr>
        <p:spPr>
          <a:xfrm>
            <a:off x="16048440" y="10937880"/>
            <a:ext cx="13626720" cy="62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52920" bIns="52920"/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Nesta seção descreva e apresente quais as tecnologias utilizadas, tecnicamente como foi o processo desenvolvimento e os principais desafios técnicos.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0921400" y="1080000"/>
            <a:ext cx="8814600" cy="22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1851</TotalTime>
  <Application>LibreOffice/5.1.6.2$Windows_x86 LibreOffice_project/07ac168c60a517dba0f0d7bc7540f5afa45f0909</Application>
  <Words>223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2010-05-03T11:44:14Z</dcterms:created>
  <dc:creator>MET1</dc:creator>
  <dc:description/>
  <dc:language>pt-BR</dc:language>
  <cp:lastModifiedBy/>
  <dcterms:modified xsi:type="dcterms:W3CDTF">2019-05-23T21:45:45Z</dcterms:modified>
  <cp:revision>71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