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python-pptx Table Format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{D113A9D2-9D6B-4929-AA2D-F23B5EE8CBE7}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{18603FDC-E32A-4AB5-989C-0864C3EAD2B8}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{306799F8-075E-4A3A-A7F6-7FBC6576F1A4}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{E269D01E-BC32-4049-B463-5C60D7B0CCD2}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{327F97BB-C833-4FB7-BDE5-3F7075034690}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{638B1855-1B75-4FBE-930C-398BA8C253C6}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{9D7B26C5-4107-4FEC-AEDC-1716B250A1EF}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{3B4B98B0-60AC-42C2-AFA5-B58CD77FA1E5}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{0E3FDE45-AF77-4B5C-9715-49D594BDF05E}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{C083E6E3-FA7D-4D7B-A595-EF9225AFEA82}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{2D5ABB26-0587-4C30-8999-92F81FD0307C}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{D27102A9-8310-4765-A935-A1911B00CA55}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{5FD0F851-EC5A-4D38-B0AD-8093EC10F338}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{68D230F3-CF80-4859-8CE7-A43EE81993B5}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{7E9639D4-E3E2-4D34-9284-5A2195B3D0D7}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{69012ECD-51FC-41F1-AA8D-1B2483CD663E}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{72833802-FEF1-4C79-8D5D-14CF1EAF98D9}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{F2DE63D5-997A-4646-A377-4702673A728D}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{17292A2E-F333-43FB-9621-5CBBE7FDCDCB}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{5A111915-BE36-4E01-A7E5-04B1672EAD32}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{912C8C85-51F0-491E-9774-3900AFEF0FD7}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{3C2FFA5D-87B4-456A-9821-1D502468CF0F}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{616DA210-FB5B-4158-B5E0-FEB733F419BA}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{BC89EF96-8CEA-46FF-86C4-4CE0E7609802}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{5DA37D80-6434-44D0-A028-1B22A696006F}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{8799B23B-EC83-4686-B30A-512413B5E67A}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{ED083AE6-46FA-4A59-8FB0-9F97EB10719F}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{BDBED569-4797-4DF1-A0F4-6AAB3CD982D8}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{E8B1032C-EA38-4F05-BA0D-38AFFFC7BED3}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{793D81CF-94F2-401A-BA57-92F5A7B2D0C5}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{B301B821-A1FF-4177-AEE7-76D212191A09}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{9DCAF9ED-07DC-4A11-8D7F-57B35C25682E}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{284E427A-3D55-4303-BF80-6455036E1DE7}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{1FECB4D8-DB02-4DC6-A0A2-4F2EBAE1DC90}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{1E171933-4619-4E11-9A3F-F7608DF75F80}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{FABFCF23-3B69-468F-B69F-88F6DE6A72F2}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{10A1B5D5-9B99-4C35-A422-299274C87663}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{073A0DAA-6AF3-43AB-8588-CEC1D06C72B9}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{5C22544A-7EE6-4342-B048-85BDC9FD1C3A}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{21E4AEA4-8DFA-4A89-87EB-49C32662AFE0}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{F5AB1C69-6EDB-4FF4-983F-18BD219EF322}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{00A15C55-8517-42AA-B614-E9B94910E393}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{7DF18680-E054-41AD-8BC1-D1AEF772440D}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{69C7853C-536D-4A76-A0AE-DD22124D55A5}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{93296810-A885-4BE3-A3E7-6D5BEEA58F35}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{8EC20E35-A176-4012-BC5E-935CFFF8708E}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{6E25E649-3F16-4E02-A733-19D2CDBF48F0}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{85BE263C-DBD7-4A20-BB59-AAB30ACAA65A}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{EB344D84-9AFB-497E-A393-DC336BA19D2E}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{EB9631B5-78F2-41C9-869B-9F39066F8104}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{74C1A8A3-306A-4EB7-A6B1-4F7E0EB9C5D6}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{2A488322-F2BA-4B5B-9748-0D474271808F}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{D7AC3CCA-C797-4891-BE02-D94E43425B78}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{69CF1AB2-1976-4502-BF36-3FF5EA218861}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{775DCB02-9BB8-47FD-8907-85C794F793BA}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{8A107856-5554-42FB-B03E-39F5DBC370BA}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{0505E3EF-67EA-436B-97B2-0124C06EBD24}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{C4B1156A-380E-4F78-BDF5-A606A8083BF9}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{22838BEF-8BB2-4498-84A7-C5851F593DF1}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{16D9F66E-5EB9-4882-86FB-DCBF35E3C3E4}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{E8034E78-7F5D-4C2E-B375-FC64B27BC917}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{125E5076-3810-47DD-B79F-674D7AD40C01}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{37CE84F3-28C3-443E-9E96-99CF82512B78}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{D03447BB-5D67-496B-8E87-E561075AD55C}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{E929F9F4-4A8F-4326-A1B4-22849713DDAB}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{35758FB7-9AC5-4552-8A53-C91805E547FA}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{8FD4443E-F989-4FC4-A0C8-D5A2AF1F390B}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{AF606853-7671-496A-8E4F-DF71F8EC918B}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{5202B0CA-FC54-4496-8BCA-5EF66A818D29}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{0660B408-B3CF-4A94-85FC-2B1E0A45F4A2}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{91EBBBCC-DAD2-459C-BE2E-F6DE35CF9A28}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{46F890A9-2807-4EBB-B81D-B2AA78EC7F39}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{08FB837D-C827-4EFA-A057-4D05807E0F7C}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300"/>
            </a:pPr>
            <a:r>
              <a:t>{5940675A-B579-460E-94D1-54222C63F5DA}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1680" y="2468880"/>
          <a:ext cx="5212080" cy="288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  <a:gridCol w="579120"/>
              </a:tblGrid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