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"/>
              <a:t>RBL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1.    Nearly all SOCs have ROM bootloader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2.     On sytem start up or reset, the ROM bootloader (RBL) starts running. The job of this RBL, is to do some very bare minimum initialisation and then find and boot from a device such as MMC card or flash</a:t>
            </a:r>
          </a:p>
          <a:p>
            <a:pPr>
              <a:buNone/>
            </a:pPr>
            <a:r>
              <a:rPr lang="en"/>
              <a:t>3. The RBL has got the capability to boot from a variety of devices like NOR flash, NAND flash, MMC, USB or UART.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Typical Boot process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18400" x="1652600"/>
            <a:ext cy="4420500" cx="58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does the chip know which device to boot from?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1.  The chip has got a set of pins, sys_boot[4:0] pins, whose state decides what memory or peripheral to boot from.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2. Also, there is a predefined booting order in the case of both memory booting or peripheral booting.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e.g.  let’s say the state of sys_boot[4:0] pins is 0b01110. Then, the booting order will be XIPwait, DOC, USB, UART3 and finally MMC1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XIPwait : Execute in Place memory with wait monitoring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DOC : DiskOnChip memory.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MLO boting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1. If sys_boot pins is configured to boot from MMC card, on power on, the ROM will initialise the SD/MMC device, detect a card and look for a boot image.</a:t>
            </a:r>
          </a:p>
          <a:p>
            <a:pPr>
              <a:buNone/>
            </a:pPr>
            <a:r>
              <a:rPr lang="en"/>
              <a:t>2. The ROM is capable of reading from the card with a filesystem. It will search for a file named MLO which should be located on the boot partition, on a partition of type FAT16/32.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Case Study OMAP platform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Boot Overview :</a:t>
            </a:r>
          </a:p>
          <a:p>
            <a:pPr>
              <a:buNone/>
            </a:pPr>
            <a:r>
              <a:rPr lang="en"/>
              <a:t>When a system is first booted, the cpu invokes the reset vector to start the code at a known location in ROM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Rom code Function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Performs minimal clocks,memories and peripheral configuration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Searches the booting device for valid booting image</a:t>
            </a:r>
          </a:p>
          <a:p>
            <a:pPr>
              <a:buNone/>
            </a:pPr>
            <a:r>
              <a:rPr lang="en"/>
              <a:t>Loads the x-loader into SRAM and executes it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SYSBOOT Pins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The internal ROM Code can attempt to boot from several different peripheral and memory devices, including, but not limited to: Serial (UART3), SD Card, eMMC, NAND, and USB.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The order in which these devices are searched for a valid first-stage booting image (x-loader) is determine by a set of GPIO configuration pins referred to as SYSBOOT.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SYSBOOT Pins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The SYSBOOT value can be read from physical address 0x480022f0, either using JTAG, or if you have linux running, use devmem2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e.g. # devmem2 0x480022f0 b                      	 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   	/dev/mem opened.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  	Memory mapped at address   	0x40020000.</a:t>
            </a:r>
          </a:p>
          <a:p>
            <a:pPr>
              <a:buNone/>
            </a:pPr>
            <a:r>
              <a:rPr sz="2400" lang="en"/>
              <a:t>  	Value at address 0x480022F0 (0x400202f0): 0x2F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Typical ROM Code Architecture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47325" x="219050"/>
            <a:ext cy="4817650" cx="855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