
<file path=[Content_Types].xml><?xml version="1.0" encoding="utf-8"?>
<Types xmlns="http://schemas.openxmlformats.org/package/2006/content-types">
  <Default Extension="rels" ContentType="application/vnd.openxmlformats-package.relationships+xml"/>
  <Default Extension="xml" ContentType="application/xml"/>
  <Default Extension="gif" ContentType="image/gif"/>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5.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25.xml" Type="http://schemas.openxmlformats.org/officeDocument/2006/relationships/slide" Id="rId30"/><Relationship Target="slides/slide7.xml" Type="http://schemas.openxmlformats.org/officeDocument/2006/relationships/slide" Id="rId12"/><Relationship Target="slides/slide26.xml" Type="http://schemas.openxmlformats.org/officeDocument/2006/relationships/slide" Id="rId31"/><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4.xml" Type="http://schemas.openxmlformats.org/officeDocument/2006/relationships/slide" Id="rId2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theme/theme3.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 name="Shape 25"/>
        <p:cNvGrpSpPr/>
        <p:nvPr/>
      </p:nvGrpSpPr>
      <p:grpSpPr>
        <a:xfrm>
          <a:off y="0" x="0"/>
          <a:ext cy="0" cx="0"/>
          <a:chOff y="0" x="0"/>
          <a:chExt cy="0" cx="0"/>
        </a:xfrm>
      </p:grpSpPr>
      <p:sp>
        <p:nvSpPr>
          <p:cNvPr id="26" name="Shape 2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27" name="Shape 2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0" name="Shape 80"/>
        <p:cNvGrpSpPr/>
        <p:nvPr/>
      </p:nvGrpSpPr>
      <p:grpSpPr>
        <a:xfrm>
          <a:off y="0" x="0"/>
          <a:ext cy="0" cx="0"/>
          <a:chOff y="0" x="0"/>
          <a:chExt cy="0" cx="0"/>
        </a:xfrm>
      </p:grpSpPr>
      <p:sp>
        <p:nvSpPr>
          <p:cNvPr id="81" name="Shape 8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2" name="Shape 8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6" name="Shape 86"/>
        <p:cNvGrpSpPr/>
        <p:nvPr/>
      </p:nvGrpSpPr>
      <p:grpSpPr>
        <a:xfrm>
          <a:off y="0" x="0"/>
          <a:ext cy="0" cx="0"/>
          <a:chOff y="0" x="0"/>
          <a:chExt cy="0" cx="0"/>
        </a:xfrm>
      </p:grpSpPr>
      <p:sp>
        <p:nvSpPr>
          <p:cNvPr id="87" name="Shape 8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8" name="Shape 8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2" name="Shape 92"/>
        <p:cNvGrpSpPr/>
        <p:nvPr/>
      </p:nvGrpSpPr>
      <p:grpSpPr>
        <a:xfrm>
          <a:off y="0" x="0"/>
          <a:ext cy="0" cx="0"/>
          <a:chOff y="0" x="0"/>
          <a:chExt cy="0" cx="0"/>
        </a:xfrm>
      </p:grpSpPr>
      <p:sp>
        <p:nvSpPr>
          <p:cNvPr id="93" name="Shape 9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94" name="Shape 9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8" name="Shape 98"/>
        <p:cNvGrpSpPr/>
        <p:nvPr/>
      </p:nvGrpSpPr>
      <p:grpSpPr>
        <a:xfrm>
          <a:off y="0" x="0"/>
          <a:ext cy="0" cx="0"/>
          <a:chOff y="0" x="0"/>
          <a:chExt cy="0" cx="0"/>
        </a:xfrm>
      </p:grpSpPr>
      <p:sp>
        <p:nvSpPr>
          <p:cNvPr id="99" name="Shape 9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00" name="Shape 10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4" name="Shape 104"/>
        <p:cNvGrpSpPr/>
        <p:nvPr/>
      </p:nvGrpSpPr>
      <p:grpSpPr>
        <a:xfrm>
          <a:off y="0" x="0"/>
          <a:ext cy="0" cx="0"/>
          <a:chOff y="0" x="0"/>
          <a:chExt cy="0" cx="0"/>
        </a:xfrm>
      </p:grpSpPr>
      <p:sp>
        <p:nvSpPr>
          <p:cNvPr id="105" name="Shape 10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06" name="Shape 10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0" name="Shape 110"/>
        <p:cNvGrpSpPr/>
        <p:nvPr/>
      </p:nvGrpSpPr>
      <p:grpSpPr>
        <a:xfrm>
          <a:off y="0" x="0"/>
          <a:ext cy="0" cx="0"/>
          <a:chOff y="0" x="0"/>
          <a:chExt cy="0" cx="0"/>
        </a:xfrm>
      </p:grpSpPr>
      <p:sp>
        <p:nvSpPr>
          <p:cNvPr id="111" name="Shape 11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2" name="Shape 11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6" name="Shape 116"/>
        <p:cNvGrpSpPr/>
        <p:nvPr/>
      </p:nvGrpSpPr>
      <p:grpSpPr>
        <a:xfrm>
          <a:off y="0" x="0"/>
          <a:ext cy="0" cx="0"/>
          <a:chOff y="0" x="0"/>
          <a:chExt cy="0" cx="0"/>
        </a:xfrm>
      </p:grpSpPr>
      <p:sp>
        <p:nvSpPr>
          <p:cNvPr id="117" name="Shape 11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8" name="Shape 11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2" name="Shape 122"/>
        <p:cNvGrpSpPr/>
        <p:nvPr/>
      </p:nvGrpSpPr>
      <p:grpSpPr>
        <a:xfrm>
          <a:off y="0" x="0"/>
          <a:ext cy="0" cx="0"/>
          <a:chOff y="0" x="0"/>
          <a:chExt cy="0" cx="0"/>
        </a:xfrm>
      </p:grpSpPr>
      <p:sp>
        <p:nvSpPr>
          <p:cNvPr id="123" name="Shape 12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24" name="Shape 12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8" name="Shape 128"/>
        <p:cNvGrpSpPr/>
        <p:nvPr/>
      </p:nvGrpSpPr>
      <p:grpSpPr>
        <a:xfrm>
          <a:off y="0" x="0"/>
          <a:ext cy="0" cx="0"/>
          <a:chOff y="0" x="0"/>
          <a:chExt cy="0" cx="0"/>
        </a:xfrm>
      </p:grpSpPr>
      <p:sp>
        <p:nvSpPr>
          <p:cNvPr id="129" name="Shape 12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30" name="Shape 13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4" name="Shape 134"/>
        <p:cNvGrpSpPr/>
        <p:nvPr/>
      </p:nvGrpSpPr>
      <p:grpSpPr>
        <a:xfrm>
          <a:off y="0" x="0"/>
          <a:ext cy="0" cx="0"/>
          <a:chOff y="0" x="0"/>
          <a:chExt cy="0" cx="0"/>
        </a:xfrm>
      </p:grpSpPr>
      <p:sp>
        <p:nvSpPr>
          <p:cNvPr id="135" name="Shape 13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36" name="Shape 13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 name="Shape 31"/>
        <p:cNvGrpSpPr/>
        <p:nvPr/>
      </p:nvGrpSpPr>
      <p:grpSpPr>
        <a:xfrm>
          <a:off y="0" x="0"/>
          <a:ext cy="0" cx="0"/>
          <a:chOff y="0" x="0"/>
          <a:chExt cy="0" cx="0"/>
        </a:xfrm>
      </p:grpSpPr>
      <p:sp>
        <p:nvSpPr>
          <p:cNvPr id="32" name="Shape 3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3" name="Shape 3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0" name="Shape 140"/>
        <p:cNvGrpSpPr/>
        <p:nvPr/>
      </p:nvGrpSpPr>
      <p:grpSpPr>
        <a:xfrm>
          <a:off y="0" x="0"/>
          <a:ext cy="0" cx="0"/>
          <a:chOff y="0" x="0"/>
          <a:chExt cy="0" cx="0"/>
        </a:xfrm>
      </p:grpSpPr>
      <p:sp>
        <p:nvSpPr>
          <p:cNvPr id="141" name="Shape 14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42" name="Shape 14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6" name="Shape 146"/>
        <p:cNvGrpSpPr/>
        <p:nvPr/>
      </p:nvGrpSpPr>
      <p:grpSpPr>
        <a:xfrm>
          <a:off y="0" x="0"/>
          <a:ext cy="0" cx="0"/>
          <a:chOff y="0" x="0"/>
          <a:chExt cy="0" cx="0"/>
        </a:xfrm>
      </p:grpSpPr>
      <p:sp>
        <p:nvSpPr>
          <p:cNvPr id="147" name="Shape 14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48" name="Shape 14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2" name="Shape 152"/>
        <p:cNvGrpSpPr/>
        <p:nvPr/>
      </p:nvGrpSpPr>
      <p:grpSpPr>
        <a:xfrm>
          <a:off y="0" x="0"/>
          <a:ext cy="0" cx="0"/>
          <a:chOff y="0" x="0"/>
          <a:chExt cy="0" cx="0"/>
        </a:xfrm>
      </p:grpSpPr>
      <p:sp>
        <p:nvSpPr>
          <p:cNvPr id="153" name="Shape 15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54" name="Shape 15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8" name="Shape 158"/>
        <p:cNvGrpSpPr/>
        <p:nvPr/>
      </p:nvGrpSpPr>
      <p:grpSpPr>
        <a:xfrm>
          <a:off y="0" x="0"/>
          <a:ext cy="0" cx="0"/>
          <a:chOff y="0" x="0"/>
          <a:chExt cy="0" cx="0"/>
        </a:xfrm>
      </p:grpSpPr>
      <p:sp>
        <p:nvSpPr>
          <p:cNvPr id="159" name="Shape 15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60" name="Shape 16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4" name="Shape 164"/>
        <p:cNvGrpSpPr/>
        <p:nvPr/>
      </p:nvGrpSpPr>
      <p:grpSpPr>
        <a:xfrm>
          <a:off y="0" x="0"/>
          <a:ext cy="0" cx="0"/>
          <a:chOff y="0" x="0"/>
          <a:chExt cy="0" cx="0"/>
        </a:xfrm>
      </p:grpSpPr>
      <p:sp>
        <p:nvSpPr>
          <p:cNvPr id="165" name="Shape 16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66" name="Shape 16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0" name="Shape 170"/>
        <p:cNvGrpSpPr/>
        <p:nvPr/>
      </p:nvGrpSpPr>
      <p:grpSpPr>
        <a:xfrm>
          <a:off y="0" x="0"/>
          <a:ext cy="0" cx="0"/>
          <a:chOff y="0" x="0"/>
          <a:chExt cy="0" cx="0"/>
        </a:xfrm>
      </p:grpSpPr>
      <p:sp>
        <p:nvSpPr>
          <p:cNvPr id="171" name="Shape 17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72" name="Shape 17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5" name="Shape 175"/>
        <p:cNvGrpSpPr/>
        <p:nvPr/>
      </p:nvGrpSpPr>
      <p:grpSpPr>
        <a:xfrm>
          <a:off y="0" x="0"/>
          <a:ext cy="0" cx="0"/>
          <a:chOff y="0" x="0"/>
          <a:chExt cy="0" cx="0"/>
        </a:xfrm>
      </p:grpSpPr>
      <p:sp>
        <p:nvSpPr>
          <p:cNvPr id="176" name="Shape 17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77" name="Shape 17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 name="Shape 37"/>
        <p:cNvGrpSpPr/>
        <p:nvPr/>
      </p:nvGrpSpPr>
      <p:grpSpPr>
        <a:xfrm>
          <a:off y="0" x="0"/>
          <a:ext cy="0" cx="0"/>
          <a:chOff y="0" x="0"/>
          <a:chExt cy="0" cx="0"/>
        </a:xfrm>
      </p:grpSpPr>
      <p:sp>
        <p:nvSpPr>
          <p:cNvPr id="38" name="Shape 3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9" name="Shape 3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 name="Shape 43"/>
        <p:cNvGrpSpPr/>
        <p:nvPr/>
      </p:nvGrpSpPr>
      <p:grpSpPr>
        <a:xfrm>
          <a:off y="0" x="0"/>
          <a:ext cy="0" cx="0"/>
          <a:chOff y="0" x="0"/>
          <a:chExt cy="0" cx="0"/>
        </a:xfrm>
      </p:grpSpPr>
      <p:sp>
        <p:nvSpPr>
          <p:cNvPr id="44" name="Shape 4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5" name="Shape 4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 name="Shape 49"/>
        <p:cNvGrpSpPr/>
        <p:nvPr/>
      </p:nvGrpSpPr>
      <p:grpSpPr>
        <a:xfrm>
          <a:off y="0" x="0"/>
          <a:ext cy="0" cx="0"/>
          <a:chOff y="0" x="0"/>
          <a:chExt cy="0" cx="0"/>
        </a:xfrm>
      </p:grpSpPr>
      <p:sp>
        <p:nvSpPr>
          <p:cNvPr id="50" name="Shape 5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1" name="Shape 5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6" name="Shape 56"/>
        <p:cNvGrpSpPr/>
        <p:nvPr/>
      </p:nvGrpSpPr>
      <p:grpSpPr>
        <a:xfrm>
          <a:off y="0" x="0"/>
          <a:ext cy="0" cx="0"/>
          <a:chOff y="0" x="0"/>
          <a:chExt cy="0" cx="0"/>
        </a:xfrm>
      </p:grpSpPr>
      <p:sp>
        <p:nvSpPr>
          <p:cNvPr id="57" name="Shape 5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8" name="Shape 5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 name="Shape 62"/>
        <p:cNvGrpSpPr/>
        <p:nvPr/>
      </p:nvGrpSpPr>
      <p:grpSpPr>
        <a:xfrm>
          <a:off y="0" x="0"/>
          <a:ext cy="0" cx="0"/>
          <a:chOff y="0" x="0"/>
          <a:chExt cy="0" cx="0"/>
        </a:xfrm>
      </p:grpSpPr>
      <p:sp>
        <p:nvSpPr>
          <p:cNvPr id="63" name="Shape 6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4" name="Shape 6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8" name="Shape 68"/>
        <p:cNvGrpSpPr/>
        <p:nvPr/>
      </p:nvGrpSpPr>
      <p:grpSpPr>
        <a:xfrm>
          <a:off y="0" x="0"/>
          <a:ext cy="0" cx="0"/>
          <a:chOff y="0" x="0"/>
          <a:chExt cy="0" cx="0"/>
        </a:xfrm>
      </p:grpSpPr>
      <p:sp>
        <p:nvSpPr>
          <p:cNvPr id="69" name="Shape 6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0" name="Shape 7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4" name="Shape 74"/>
        <p:cNvGrpSpPr/>
        <p:nvPr/>
      </p:nvGrpSpPr>
      <p:grpSpPr>
        <a:xfrm>
          <a:off y="0" x="0"/>
          <a:ext cy="0" cx="0"/>
          <a:chOff y="0" x="0"/>
          <a:chExt cy="0" cx="0"/>
        </a:xfrm>
      </p:grpSpPr>
      <p:sp>
        <p:nvSpPr>
          <p:cNvPr id="75" name="Shape 7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6" name="Shape 7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idx="1" type="subTitle"/>
          </p:nvPr>
        </p:nvSpPr>
        <p:spPr>
          <a:xfrm>
            <a:off y="3786737" x="685800"/>
            <a:ext cy="1046400" cx="7772400"/>
          </a:xfrm>
          <a:prstGeom prst="rect">
            <a:avLst/>
          </a:prstGeom>
          <a:noFill/>
          <a:ln>
            <a:noFill/>
          </a:ln>
        </p:spPr>
        <p:txBody>
          <a:bodyPr bIns="91425" rIns="91425" lIns="91425" tIns="91425" anchor="t" anchorCtr="0"/>
          <a:lstStyle>
            <a:lvl1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1pPr>
            <a:lvl2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2pPr>
            <a:lvl3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3pPr>
            <a:lvl4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4pPr>
            <a:lvl5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5pPr>
            <a:lvl6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6pPr>
            <a:lvl7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7pPr>
            <a:lvl8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8pPr>
            <a:lvl9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9pPr>
          </a:lstStyle>
          <a:p/>
        </p:txBody>
      </p:sp>
      <p:sp>
        <p:nvSpPr>
          <p:cNvPr id="9" name="Shape 9"/>
          <p:cNvSpPr txBox="1"/>
          <p:nvPr>
            <p:ph type="ctrTitle"/>
          </p:nvPr>
        </p:nvSpPr>
        <p:spPr>
          <a:xfrm>
            <a:off y="2111123" x="685800"/>
            <a:ext cy="1546500" cx="7772400"/>
          </a:xfrm>
          <a:prstGeom prst="rect">
            <a:avLst/>
          </a:prstGeom>
          <a:noFill/>
          <a:ln>
            <a:noFill/>
          </a:ln>
        </p:spPr>
        <p:txBody>
          <a:bodyPr bIns="91425" rIns="91425" lIns="91425" tIns="91425" anchor="b" anchorCtr="0"/>
          <a:lstStyle>
            <a:lvl1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1pPr>
            <a:lvl2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2pPr>
            <a:lvl3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3pPr>
            <a:lvl4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4pPr>
            <a:lvl5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5pPr>
            <a:lvl6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6pPr>
            <a:lvl7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7pPr>
            <a:lvl8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8pPr>
            <a:lvl9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dk1"/>
                </a:solidFill>
                <a:latin typeface="Arial"/>
                <a:ea typeface="Arial"/>
                <a:cs typeface="Arial"/>
                <a:sym typeface="Arial"/>
              </a:defRPr>
            </a:lvl1pPr>
            <a:lvl2pPr algn="l" rtl="0">
              <a:spcBef>
                <a:spcPts val="0"/>
              </a:spcBef>
              <a:buSzPct val="100000"/>
              <a:buFont typeface="Arial"/>
              <a:buNone/>
              <a:defRPr b="1" sz="3600">
                <a:solidFill>
                  <a:schemeClr val="dk1"/>
                </a:solidFill>
                <a:latin typeface="Arial"/>
                <a:ea typeface="Arial"/>
                <a:cs typeface="Arial"/>
                <a:sym typeface="Arial"/>
              </a:defRPr>
            </a:lvl2pPr>
            <a:lvl3pPr algn="l" rtl="0">
              <a:spcBef>
                <a:spcPts val="0"/>
              </a:spcBef>
              <a:buSzPct val="100000"/>
              <a:buFont typeface="Arial"/>
              <a:buNone/>
              <a:defRPr b="1" sz="3600">
                <a:solidFill>
                  <a:schemeClr val="dk1"/>
                </a:solidFill>
                <a:latin typeface="Arial"/>
                <a:ea typeface="Arial"/>
                <a:cs typeface="Arial"/>
                <a:sym typeface="Arial"/>
              </a:defRPr>
            </a:lvl3pPr>
            <a:lvl4pPr algn="l" rtl="0">
              <a:spcBef>
                <a:spcPts val="0"/>
              </a:spcBef>
              <a:buSzPct val="100000"/>
              <a:buFont typeface="Arial"/>
              <a:buNone/>
              <a:defRPr b="1" sz="3600">
                <a:solidFill>
                  <a:schemeClr val="dk1"/>
                </a:solidFill>
                <a:latin typeface="Arial"/>
                <a:ea typeface="Arial"/>
                <a:cs typeface="Arial"/>
                <a:sym typeface="Arial"/>
              </a:defRPr>
            </a:lvl4pPr>
            <a:lvl5pPr algn="l" rtl="0">
              <a:spcBef>
                <a:spcPts val="0"/>
              </a:spcBef>
              <a:buSzPct val="100000"/>
              <a:buFont typeface="Arial"/>
              <a:buNone/>
              <a:defRPr b="1" sz="3600">
                <a:solidFill>
                  <a:schemeClr val="dk1"/>
                </a:solidFill>
                <a:latin typeface="Arial"/>
                <a:ea typeface="Arial"/>
                <a:cs typeface="Arial"/>
                <a:sym typeface="Arial"/>
              </a:defRPr>
            </a:lvl5pPr>
            <a:lvl6pPr algn="l" rtl="0">
              <a:spcBef>
                <a:spcPts val="0"/>
              </a:spcBef>
              <a:buSzPct val="100000"/>
              <a:buFont typeface="Arial"/>
              <a:buNone/>
              <a:defRPr b="1" sz="3600">
                <a:solidFill>
                  <a:schemeClr val="dk1"/>
                </a:solidFill>
                <a:latin typeface="Arial"/>
                <a:ea typeface="Arial"/>
                <a:cs typeface="Arial"/>
                <a:sym typeface="Arial"/>
              </a:defRPr>
            </a:lvl6pPr>
            <a:lvl7pPr algn="l" rtl="0">
              <a:spcBef>
                <a:spcPts val="0"/>
              </a:spcBef>
              <a:buSzPct val="100000"/>
              <a:buFont typeface="Arial"/>
              <a:buNone/>
              <a:defRPr b="1" sz="3600">
                <a:solidFill>
                  <a:schemeClr val="dk1"/>
                </a:solidFill>
                <a:latin typeface="Arial"/>
                <a:ea typeface="Arial"/>
                <a:cs typeface="Arial"/>
                <a:sym typeface="Arial"/>
              </a:defRPr>
            </a:lvl7pPr>
            <a:lvl8pPr algn="l" rtl="0">
              <a:spcBef>
                <a:spcPts val="0"/>
              </a:spcBef>
              <a:buSzPct val="100000"/>
              <a:buFont typeface="Arial"/>
              <a:buNone/>
              <a:defRPr b="1" sz="3600">
                <a:solidFill>
                  <a:schemeClr val="dk1"/>
                </a:solidFill>
                <a:latin typeface="Arial"/>
                <a:ea typeface="Arial"/>
                <a:cs typeface="Arial"/>
                <a:sym typeface="Arial"/>
              </a:defRPr>
            </a:lvl8pPr>
            <a:lvl9pPr algn="l" rtl="0">
              <a:spcBef>
                <a:spcPts val="0"/>
              </a:spcBef>
              <a:buSzPct val="100000"/>
              <a:buFont typeface="Arial"/>
              <a:buNone/>
              <a:defRPr b="1" sz="3600">
                <a:solidFill>
                  <a:schemeClr val="dk1"/>
                </a:solidFill>
                <a:latin typeface="Arial"/>
                <a:ea typeface="Arial"/>
                <a:cs typeface="Arial"/>
                <a:sym typeface="Arial"/>
              </a:defRPr>
            </a:lvl9pPr>
          </a:lstStyle>
          <a:p/>
        </p:txBody>
      </p:sp>
      <p:sp>
        <p:nvSpPr>
          <p:cNvPr id="12" name="Shape 12"/>
          <p:cNvSpPr txBox="1"/>
          <p:nvPr>
            <p:ph idx="1" type="body"/>
          </p:nvPr>
        </p:nvSpPr>
        <p:spPr>
          <a:xfrm>
            <a:off y="1600200" x="457200"/>
            <a:ext cy="4967700" cx="82296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dk1"/>
                </a:solidFill>
                <a:latin typeface="Arial"/>
                <a:ea typeface="Arial"/>
                <a:cs typeface="Arial"/>
                <a:sym typeface="Arial"/>
              </a:defRPr>
            </a:lvl1pPr>
            <a:lvl2pPr algn="l" rtl="0">
              <a:spcBef>
                <a:spcPts val="0"/>
              </a:spcBef>
              <a:buSzPct val="100000"/>
              <a:buFont typeface="Arial"/>
              <a:buNone/>
              <a:defRPr b="1" sz="3600">
                <a:solidFill>
                  <a:schemeClr val="dk1"/>
                </a:solidFill>
                <a:latin typeface="Arial"/>
                <a:ea typeface="Arial"/>
                <a:cs typeface="Arial"/>
                <a:sym typeface="Arial"/>
              </a:defRPr>
            </a:lvl2pPr>
            <a:lvl3pPr algn="l" rtl="0">
              <a:spcBef>
                <a:spcPts val="0"/>
              </a:spcBef>
              <a:buSzPct val="100000"/>
              <a:buFont typeface="Arial"/>
              <a:buNone/>
              <a:defRPr b="1" sz="3600">
                <a:solidFill>
                  <a:schemeClr val="dk1"/>
                </a:solidFill>
                <a:latin typeface="Arial"/>
                <a:ea typeface="Arial"/>
                <a:cs typeface="Arial"/>
                <a:sym typeface="Arial"/>
              </a:defRPr>
            </a:lvl3pPr>
            <a:lvl4pPr algn="l" rtl="0">
              <a:spcBef>
                <a:spcPts val="0"/>
              </a:spcBef>
              <a:buSzPct val="100000"/>
              <a:buFont typeface="Arial"/>
              <a:buNone/>
              <a:defRPr b="1" sz="3600">
                <a:solidFill>
                  <a:schemeClr val="dk1"/>
                </a:solidFill>
                <a:latin typeface="Arial"/>
                <a:ea typeface="Arial"/>
                <a:cs typeface="Arial"/>
                <a:sym typeface="Arial"/>
              </a:defRPr>
            </a:lvl4pPr>
            <a:lvl5pPr algn="l" rtl="0">
              <a:spcBef>
                <a:spcPts val="0"/>
              </a:spcBef>
              <a:buSzPct val="100000"/>
              <a:buFont typeface="Arial"/>
              <a:buNone/>
              <a:defRPr b="1" sz="3600">
                <a:solidFill>
                  <a:schemeClr val="dk1"/>
                </a:solidFill>
                <a:latin typeface="Arial"/>
                <a:ea typeface="Arial"/>
                <a:cs typeface="Arial"/>
                <a:sym typeface="Arial"/>
              </a:defRPr>
            </a:lvl5pPr>
            <a:lvl6pPr algn="l" rtl="0">
              <a:spcBef>
                <a:spcPts val="0"/>
              </a:spcBef>
              <a:buSzPct val="100000"/>
              <a:buFont typeface="Arial"/>
              <a:buNone/>
              <a:defRPr b="1" sz="3600">
                <a:solidFill>
                  <a:schemeClr val="dk1"/>
                </a:solidFill>
                <a:latin typeface="Arial"/>
                <a:ea typeface="Arial"/>
                <a:cs typeface="Arial"/>
                <a:sym typeface="Arial"/>
              </a:defRPr>
            </a:lvl6pPr>
            <a:lvl7pPr algn="l" rtl="0">
              <a:spcBef>
                <a:spcPts val="0"/>
              </a:spcBef>
              <a:buSzPct val="100000"/>
              <a:buFont typeface="Arial"/>
              <a:buNone/>
              <a:defRPr b="1" sz="3600">
                <a:solidFill>
                  <a:schemeClr val="dk1"/>
                </a:solidFill>
                <a:latin typeface="Arial"/>
                <a:ea typeface="Arial"/>
                <a:cs typeface="Arial"/>
                <a:sym typeface="Arial"/>
              </a:defRPr>
            </a:lvl7pPr>
            <a:lvl8pPr algn="l" rtl="0">
              <a:spcBef>
                <a:spcPts val="0"/>
              </a:spcBef>
              <a:buSzPct val="100000"/>
              <a:buFont typeface="Arial"/>
              <a:buNone/>
              <a:defRPr b="1" sz="3600">
                <a:solidFill>
                  <a:schemeClr val="dk1"/>
                </a:solidFill>
                <a:latin typeface="Arial"/>
                <a:ea typeface="Arial"/>
                <a:cs typeface="Arial"/>
                <a:sym typeface="Arial"/>
              </a:defRPr>
            </a:lvl8pPr>
            <a:lvl9pPr algn="l" rtl="0">
              <a:spcBef>
                <a:spcPts val="0"/>
              </a:spcBef>
              <a:buSzPct val="100000"/>
              <a:buFont typeface="Arial"/>
              <a:buNone/>
              <a:defRPr b="1" sz="3600">
                <a:solidFill>
                  <a:schemeClr val="dk1"/>
                </a:solidFill>
                <a:latin typeface="Arial"/>
                <a:ea typeface="Arial"/>
                <a:cs typeface="Arial"/>
                <a:sym typeface="Arial"/>
              </a:defRPr>
            </a:lvl9pPr>
          </a:lstStyle>
          <a:p/>
        </p:txBody>
      </p:sp>
      <p:sp>
        <p:nvSpPr>
          <p:cNvPr id="15" name="Shape 15"/>
          <p:cNvSpPr txBox="1"/>
          <p:nvPr>
            <p:ph idx="1" type="body"/>
          </p:nvPr>
        </p:nvSpPr>
        <p:spPr>
          <a:xfrm>
            <a:off y="1600200" x="457200"/>
            <a:ext cy="4967700" cx="39945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
        <p:nvSpPr>
          <p:cNvPr id="16" name="Shape 16"/>
          <p:cNvSpPr txBox="1"/>
          <p:nvPr>
            <p:ph idx="2" type="body"/>
          </p:nvPr>
        </p:nvSpPr>
        <p:spPr>
          <a:xfrm>
            <a:off y="1600200" x="4692273"/>
            <a:ext cy="4967700" cx="39945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dk1"/>
                </a:solidFill>
                <a:latin typeface="Arial"/>
                <a:ea typeface="Arial"/>
                <a:cs typeface="Arial"/>
                <a:sym typeface="Arial"/>
              </a:defRPr>
            </a:lvl1pPr>
            <a:lvl2pPr algn="l" rtl="0">
              <a:spcBef>
                <a:spcPts val="0"/>
              </a:spcBef>
              <a:buSzPct val="100000"/>
              <a:buFont typeface="Arial"/>
              <a:buNone/>
              <a:defRPr b="1" sz="3600">
                <a:solidFill>
                  <a:schemeClr val="dk1"/>
                </a:solidFill>
                <a:latin typeface="Arial"/>
                <a:ea typeface="Arial"/>
                <a:cs typeface="Arial"/>
                <a:sym typeface="Arial"/>
              </a:defRPr>
            </a:lvl2pPr>
            <a:lvl3pPr algn="l" rtl="0">
              <a:spcBef>
                <a:spcPts val="0"/>
              </a:spcBef>
              <a:buSzPct val="100000"/>
              <a:buFont typeface="Arial"/>
              <a:buNone/>
              <a:defRPr b="1" sz="3600">
                <a:solidFill>
                  <a:schemeClr val="dk1"/>
                </a:solidFill>
                <a:latin typeface="Arial"/>
                <a:ea typeface="Arial"/>
                <a:cs typeface="Arial"/>
                <a:sym typeface="Arial"/>
              </a:defRPr>
            </a:lvl3pPr>
            <a:lvl4pPr algn="l" rtl="0">
              <a:spcBef>
                <a:spcPts val="0"/>
              </a:spcBef>
              <a:buSzPct val="100000"/>
              <a:buFont typeface="Arial"/>
              <a:buNone/>
              <a:defRPr b="1" sz="3600">
                <a:solidFill>
                  <a:schemeClr val="dk1"/>
                </a:solidFill>
                <a:latin typeface="Arial"/>
                <a:ea typeface="Arial"/>
                <a:cs typeface="Arial"/>
                <a:sym typeface="Arial"/>
              </a:defRPr>
            </a:lvl4pPr>
            <a:lvl5pPr algn="l" rtl="0">
              <a:spcBef>
                <a:spcPts val="0"/>
              </a:spcBef>
              <a:buSzPct val="100000"/>
              <a:buFont typeface="Arial"/>
              <a:buNone/>
              <a:defRPr b="1" sz="3600">
                <a:solidFill>
                  <a:schemeClr val="dk1"/>
                </a:solidFill>
                <a:latin typeface="Arial"/>
                <a:ea typeface="Arial"/>
                <a:cs typeface="Arial"/>
                <a:sym typeface="Arial"/>
              </a:defRPr>
            </a:lvl5pPr>
            <a:lvl6pPr algn="l" rtl="0">
              <a:spcBef>
                <a:spcPts val="0"/>
              </a:spcBef>
              <a:buSzPct val="100000"/>
              <a:buFont typeface="Arial"/>
              <a:buNone/>
              <a:defRPr b="1" sz="3600">
                <a:solidFill>
                  <a:schemeClr val="dk1"/>
                </a:solidFill>
                <a:latin typeface="Arial"/>
                <a:ea typeface="Arial"/>
                <a:cs typeface="Arial"/>
                <a:sym typeface="Arial"/>
              </a:defRPr>
            </a:lvl6pPr>
            <a:lvl7pPr algn="l" rtl="0">
              <a:spcBef>
                <a:spcPts val="0"/>
              </a:spcBef>
              <a:buSzPct val="100000"/>
              <a:buFont typeface="Arial"/>
              <a:buNone/>
              <a:defRPr b="1" sz="3600">
                <a:solidFill>
                  <a:schemeClr val="dk1"/>
                </a:solidFill>
                <a:latin typeface="Arial"/>
                <a:ea typeface="Arial"/>
                <a:cs typeface="Arial"/>
                <a:sym typeface="Arial"/>
              </a:defRPr>
            </a:lvl7pPr>
            <a:lvl8pPr algn="l" rtl="0">
              <a:spcBef>
                <a:spcPts val="0"/>
              </a:spcBef>
              <a:buSzPct val="100000"/>
              <a:buFont typeface="Arial"/>
              <a:buNone/>
              <a:defRPr b="1" sz="3600">
                <a:solidFill>
                  <a:schemeClr val="dk1"/>
                </a:solidFill>
                <a:latin typeface="Arial"/>
                <a:ea typeface="Arial"/>
                <a:cs typeface="Arial"/>
                <a:sym typeface="Arial"/>
              </a:defRPr>
            </a:lvl8pPr>
            <a:lvl9pPr algn="l" rtl="0">
              <a:spcBef>
                <a:spcPts val="0"/>
              </a:spcBef>
              <a:buSzPct val="1000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5875078" x="457200"/>
            <a:ext cy="692700" cx="8229600"/>
          </a:xfrm>
          <a:prstGeom prst="rect">
            <a:avLst/>
          </a:prstGeom>
          <a:noFill/>
          <a:ln>
            <a:noFill/>
          </a:ln>
        </p:spPr>
        <p:txBody>
          <a:bodyPr bIns="91425" rIns="91425" lIns="91425" tIns="91425" anchor="t" anchorCtr="0"/>
          <a:lstStyle>
            <a:lvl1pPr algn="ctr" rtl="0" indent="-285750" marL="285750">
              <a:lnSpc>
                <a:spcPct val="100000"/>
              </a:lnSpc>
              <a:spcBef>
                <a:spcPts val="0"/>
              </a:spcBef>
              <a:spcAft>
                <a:spcPts val="0"/>
              </a:spcAft>
              <a:buClr>
                <a:schemeClr val="dk1"/>
              </a:buClr>
              <a:buSzPct val="166666"/>
              <a:buFont typeface="Arial"/>
              <a:buChar char="•"/>
              <a:defRPr sz="1800">
                <a:solidFill>
                  <a:schemeClr val="dk1"/>
                </a:solidFill>
              </a:defRPr>
            </a:lvl1pPr>
            <a:lvl2pPr algn="ctr" rtl="0" indent="-285750" marL="285750">
              <a:lnSpc>
                <a:spcPct val="100000"/>
              </a:lnSpc>
              <a:spcBef>
                <a:spcPts val="0"/>
              </a:spcBef>
              <a:spcAft>
                <a:spcPts val="0"/>
              </a:spcAft>
              <a:buClr>
                <a:schemeClr val="dk1"/>
              </a:buClr>
              <a:buSzPct val="100000"/>
              <a:buFont typeface="Courier New"/>
              <a:buChar char="o"/>
              <a:defRPr sz="1800">
                <a:solidFill>
                  <a:schemeClr val="dk1"/>
                </a:solidFill>
              </a:defRPr>
            </a:lvl2pPr>
            <a:lvl3pPr algn="ctr" rtl="0" indent="-285750" marL="285750">
              <a:lnSpc>
                <a:spcPct val="100000"/>
              </a:lnSpc>
              <a:spcBef>
                <a:spcPts val="0"/>
              </a:spcBef>
              <a:spcAft>
                <a:spcPts val="0"/>
              </a:spcAft>
              <a:buClr>
                <a:schemeClr val="dk1"/>
              </a:buClr>
              <a:buSzPct val="100000"/>
              <a:buFont typeface="Wingdings"/>
              <a:buChar char="§"/>
              <a:defRPr sz="1800">
                <a:solidFill>
                  <a:schemeClr val="dk1"/>
                </a:solidFill>
              </a:defRPr>
            </a:lvl3pPr>
            <a:lvl4pPr algn="ctr" rtl="0" indent="-285750" marL="285750">
              <a:lnSpc>
                <a:spcPct val="100000"/>
              </a:lnSpc>
              <a:spcBef>
                <a:spcPts val="0"/>
              </a:spcBef>
              <a:spcAft>
                <a:spcPts val="0"/>
              </a:spcAft>
              <a:buClr>
                <a:schemeClr val="dk1"/>
              </a:buClr>
              <a:buSzPct val="166666"/>
              <a:buFont typeface="Arial"/>
              <a:buChar char="•"/>
              <a:defRPr sz="1800">
                <a:solidFill>
                  <a:schemeClr val="dk1"/>
                </a:solidFill>
              </a:defRPr>
            </a:lvl4pPr>
            <a:lvl5pPr algn="ctr" rtl="0" indent="-285750" marL="285750">
              <a:lnSpc>
                <a:spcPct val="100000"/>
              </a:lnSpc>
              <a:spcBef>
                <a:spcPts val="0"/>
              </a:spcBef>
              <a:spcAft>
                <a:spcPts val="0"/>
              </a:spcAft>
              <a:buClr>
                <a:schemeClr val="dk1"/>
              </a:buClr>
              <a:buSzPct val="100000"/>
              <a:buFont typeface="Courier New"/>
              <a:buChar char="o"/>
              <a:defRPr sz="1800">
                <a:solidFill>
                  <a:schemeClr val="dk1"/>
                </a:solidFill>
              </a:defRPr>
            </a:lvl5pPr>
            <a:lvl6pPr algn="ctr" rtl="0" indent="-285750" marL="285750">
              <a:lnSpc>
                <a:spcPct val="100000"/>
              </a:lnSpc>
              <a:spcBef>
                <a:spcPts val="0"/>
              </a:spcBef>
              <a:spcAft>
                <a:spcPts val="0"/>
              </a:spcAft>
              <a:buClr>
                <a:schemeClr val="dk1"/>
              </a:buClr>
              <a:buSzPct val="100000"/>
              <a:buFont typeface="Wingdings"/>
              <a:buChar char="§"/>
              <a:defRPr sz="1800">
                <a:solidFill>
                  <a:schemeClr val="dk1"/>
                </a:solidFill>
              </a:defRPr>
            </a:lvl6pPr>
            <a:lvl7pPr algn="ctr" rtl="0" indent="-285750" marL="285750">
              <a:lnSpc>
                <a:spcPct val="100000"/>
              </a:lnSpc>
              <a:spcBef>
                <a:spcPts val="0"/>
              </a:spcBef>
              <a:spcAft>
                <a:spcPts val="0"/>
              </a:spcAft>
              <a:buClr>
                <a:schemeClr val="dk1"/>
              </a:buClr>
              <a:buSzPct val="166666"/>
              <a:buFont typeface="Arial"/>
              <a:buChar char="•"/>
              <a:defRPr sz="1800">
                <a:solidFill>
                  <a:schemeClr val="dk1"/>
                </a:solidFill>
              </a:defRPr>
            </a:lvl7pPr>
            <a:lvl8pPr algn="ctr" rtl="0" indent="-285750" marL="285750">
              <a:lnSpc>
                <a:spcPct val="100000"/>
              </a:lnSpc>
              <a:spcBef>
                <a:spcPts val="0"/>
              </a:spcBef>
              <a:spcAft>
                <a:spcPts val="0"/>
              </a:spcAft>
              <a:buClr>
                <a:schemeClr val="dk1"/>
              </a:buClr>
              <a:buSzPct val="100000"/>
              <a:buFont typeface="Courier New"/>
              <a:buChar char="o"/>
              <a:defRPr sz="1800">
                <a:solidFill>
                  <a:schemeClr val="dk1"/>
                </a:solidFill>
              </a:defRPr>
            </a:lvl8pPr>
            <a:lvl9pPr algn="ctr" rtl="0" indent="-285750" marL="285750">
              <a:lnSpc>
                <a:spcPct val="100000"/>
              </a:lnSpc>
              <a:spcBef>
                <a:spcPts val="0"/>
              </a:spcBef>
              <a:spcAft>
                <a:spcPts val="0"/>
              </a:spcAft>
              <a:buClr>
                <a:schemeClr val="dk1"/>
              </a:buClr>
              <a:buSzPct val="100000"/>
              <a:buFont typeface="Wingdings"/>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1pPr>
            <a:lvl2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2pPr>
            <a:lvl3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3pPr>
            <a:lvl4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4pPr>
            <a:lvl5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5pPr>
            <a:lvl6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6pPr>
            <a:lvl7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7pPr>
            <a:lvl8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8pPr>
            <a:lvl9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9pPr>
          </a:lstStyle>
          <a:p/>
        </p:txBody>
      </p:sp>
      <p:sp>
        <p:nvSpPr>
          <p:cNvPr id="6" name="Shape 6"/>
          <p:cNvSpPr txBox="1"/>
          <p:nvPr>
            <p:ph idx="1" type="body"/>
          </p:nvPr>
        </p:nvSpPr>
        <p:spPr>
          <a:xfrm>
            <a:off y="1600200" x="457200"/>
            <a:ext cy="4967700" cx="8229600"/>
          </a:xfrm>
          <a:prstGeom prst="rect">
            <a:avLst/>
          </a:prstGeom>
          <a:noFill/>
          <a:ln>
            <a:noFill/>
          </a:ln>
        </p:spPr>
        <p:txBody>
          <a:bodyPr bIns="91425" rIns="91425" lIns="91425" tIns="91425" anchor="t" anchorCtr="0"/>
          <a:lstStyle>
            <a:lvl1pPr algn="l" rtl="0" indent="-342900" marL="342900">
              <a:spcBef>
                <a:spcPts val="600"/>
              </a:spcBef>
              <a:buClr>
                <a:srgbClr val="000000"/>
              </a:buClr>
              <a:buSzPct val="166666"/>
              <a:buFont typeface="Arial"/>
              <a:buChar char="•"/>
              <a:defRPr strike="noStrike" u="none" b="0" cap="none" baseline="0" sz="3000" i="0">
                <a:solidFill>
                  <a:srgbClr val="000000"/>
                </a:solidFill>
                <a:latin typeface="Arial"/>
                <a:ea typeface="Arial"/>
                <a:cs typeface="Arial"/>
                <a:sym typeface="Arial"/>
              </a:defRPr>
            </a:lvl1pPr>
            <a:lvl2pPr algn="l" rtl="0" indent="-285750" marL="742950">
              <a:spcBef>
                <a:spcPts val="480"/>
              </a:spcBef>
              <a:buClr>
                <a:srgbClr val="000000"/>
              </a:buClr>
              <a:buSzPct val="100000"/>
              <a:buFont typeface="Courier New"/>
              <a:buChar char="o"/>
              <a:defRPr strike="noStrike" u="none" b="0" cap="none" baseline="0" sz="2400" i="0">
                <a:solidFill>
                  <a:srgbClr val="000000"/>
                </a:solidFill>
                <a:latin typeface="Arial"/>
                <a:ea typeface="Arial"/>
                <a:cs typeface="Arial"/>
                <a:sym typeface="Arial"/>
              </a:defRPr>
            </a:lvl2pPr>
            <a:lvl3pPr algn="l" rtl="0" indent="-228600" marL="1143000">
              <a:spcBef>
                <a:spcPts val="480"/>
              </a:spcBef>
              <a:buClr>
                <a:srgbClr val="000000"/>
              </a:buClr>
              <a:buSzPct val="100000"/>
              <a:buFont typeface="Wingdings"/>
              <a:buChar char="§"/>
              <a:defRPr strike="noStrike" u="none" b="0" cap="none" baseline="0" sz="2400" i="0">
                <a:solidFill>
                  <a:srgbClr val="000000"/>
                </a:solidFill>
                <a:latin typeface="Arial"/>
                <a:ea typeface="Arial"/>
                <a:cs typeface="Arial"/>
                <a:sym typeface="Arial"/>
              </a:defRPr>
            </a:lvl3pPr>
            <a:lvl4pPr algn="l" rtl="0" indent="-228600" marL="1600200">
              <a:spcBef>
                <a:spcPts val="360"/>
              </a:spcBef>
              <a:buClr>
                <a:srgbClr val="000000"/>
              </a:buClr>
              <a:buSzPct val="166666"/>
              <a:buFont typeface="Arial"/>
              <a:buChar char="•"/>
              <a:defRPr strike="noStrike" u="none" b="0" cap="none" baseline="0" sz="1800" i="0">
                <a:solidFill>
                  <a:srgbClr val="000000"/>
                </a:solidFill>
                <a:latin typeface="Arial"/>
                <a:ea typeface="Arial"/>
                <a:cs typeface="Arial"/>
                <a:sym typeface="Arial"/>
              </a:defRPr>
            </a:lvl4pPr>
            <a:lvl5pPr algn="l" rtl="0" indent="-228600" marL="2057400">
              <a:spcBef>
                <a:spcPts val="360"/>
              </a:spcBef>
              <a:buClr>
                <a:srgbClr val="000000"/>
              </a:buClr>
              <a:buSzPct val="100000"/>
              <a:buFont typeface="Courier New"/>
              <a:buChar char="o"/>
              <a:defRPr strike="noStrike" u="none" b="0" cap="none" baseline="0" sz="1800" i="0">
                <a:solidFill>
                  <a:srgbClr val="000000"/>
                </a:solidFill>
                <a:latin typeface="Arial"/>
                <a:ea typeface="Arial"/>
                <a:cs typeface="Arial"/>
                <a:sym typeface="Arial"/>
              </a:defRPr>
            </a:lvl5pPr>
            <a:lvl6pPr algn="l" rtl="0" indent="-228600" marL="2514600">
              <a:spcBef>
                <a:spcPts val="360"/>
              </a:spcBef>
              <a:buClr>
                <a:srgbClr val="000000"/>
              </a:buClr>
              <a:buSzPct val="100000"/>
              <a:buFont typeface="Wingdings"/>
              <a:buChar char="§"/>
              <a:defRPr strike="noStrike" u="none" b="0" cap="none" baseline="0" sz="1800" i="0">
                <a:solidFill>
                  <a:srgbClr val="000000"/>
                </a:solidFill>
                <a:latin typeface="Arial"/>
                <a:ea typeface="Arial"/>
                <a:cs typeface="Arial"/>
                <a:sym typeface="Arial"/>
              </a:defRPr>
            </a:lvl6pPr>
            <a:lvl7pPr algn="l" rtl="0" indent="-228600" marL="2971800">
              <a:spcBef>
                <a:spcPts val="360"/>
              </a:spcBef>
              <a:buClr>
                <a:srgbClr val="000000"/>
              </a:buClr>
              <a:buSzPct val="166666"/>
              <a:buFont typeface="Arial"/>
              <a:buChar char="•"/>
              <a:defRPr strike="noStrike" u="none" b="0" cap="none" baseline="0" sz="1800" i="0">
                <a:solidFill>
                  <a:srgbClr val="000000"/>
                </a:solidFill>
                <a:latin typeface="Arial"/>
                <a:ea typeface="Arial"/>
                <a:cs typeface="Arial"/>
                <a:sym typeface="Arial"/>
              </a:defRPr>
            </a:lvl7pPr>
            <a:lvl8pPr algn="l" rtl="0" indent="-228600" marL="3429000">
              <a:spcBef>
                <a:spcPts val="360"/>
              </a:spcBef>
              <a:buClr>
                <a:srgbClr val="000000"/>
              </a:buClr>
              <a:buSzPct val="100000"/>
              <a:buFont typeface="Courier New"/>
              <a:buChar char="o"/>
              <a:defRPr strike="noStrike" u="none" b="0" cap="none" baseline="0" sz="1800" i="0">
                <a:solidFill>
                  <a:srgbClr val="000000"/>
                </a:solidFill>
                <a:latin typeface="Arial"/>
                <a:ea typeface="Arial"/>
                <a:cs typeface="Arial"/>
                <a:sym typeface="Arial"/>
              </a:defRPr>
            </a:lvl8pPr>
            <a:lvl9pPr algn="l" rtl="0" indent="-228600" marL="3886200">
              <a:spcBef>
                <a:spcPts val="360"/>
              </a:spcBef>
              <a:buClr>
                <a:srgbClr val="000000"/>
              </a:buClr>
              <a:buSzPct val="100000"/>
              <a:buFont typeface="Wingdings"/>
              <a:buChar char="§"/>
              <a:defRPr strike="noStrike" u="none" b="0" cap="none" baseline="0" sz="1800" i="0">
                <a:solidFill>
                  <a:srgbClr val="000000"/>
                </a:solidFill>
                <a:latin typeface="Arial"/>
                <a:ea typeface="Arial"/>
                <a:cs typeface="Arial"/>
                <a:sym typeface="Aria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 Target="http://lkml.org/lkml/2002/12/9/13" Type="http://schemas.openxmlformats.org/officeDocument/2006/relationships/hyperlink" TargetMode="External" Id="rId4"/><Relationship Target="http://lkml.org/lkml/2002/12/9/13" Type="http://schemas.openxmlformats.org/officeDocument/2006/relationships/hyperlink" TargetMode="External"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1.gif"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0.gif"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type="ctrTitle"/>
          </p:nvPr>
        </p:nvSpPr>
        <p:spPr>
          <a:xfrm>
            <a:off y="2111123" x="685800"/>
            <a:ext cy="1546474" cx="7772400"/>
          </a:xfrm>
          <a:prstGeom prst="rect">
            <a:avLst/>
          </a:prstGeom>
        </p:spPr>
        <p:txBody>
          <a:bodyPr bIns="91425" rIns="91425" lIns="91425" tIns="91425" anchor="b" anchorCtr="0">
            <a:noAutofit/>
          </a:bodyPr>
          <a:lstStyle/>
          <a:p>
            <a:pPr>
              <a:buNone/>
            </a:pPr>
            <a:r>
              <a:rPr lang="en"/>
              <a:t>System Calls</a:t>
            </a:r>
          </a:p>
        </p:txBody>
      </p:sp>
      <p:sp>
        <p:nvSpPr>
          <p:cNvPr id="24" name="Shape 24"/>
          <p:cNvSpPr txBox="1"/>
          <p:nvPr>
            <p:ph idx="1" type="subTitle"/>
          </p:nvPr>
        </p:nvSpPr>
        <p:spPr>
          <a:xfrm>
            <a:off y="3786737" x="685800"/>
            <a:ext cy="1046317" cx="7772400"/>
          </a:xfrm>
          <a:prstGeom prst="rect">
            <a:avLst/>
          </a:prstGeom>
        </p:spPr>
        <p:txBody>
          <a:bodyPr bIns="91425" rIns="91425" lIns="91425" tIns="91425" anchor="t" anchorCtr="0">
            <a:noAutofit/>
          </a:bodyPr>
          <a:lstStyle/>
          <a:p>
            <a:pPr>
              <a:buNone/>
            </a:pPr>
            <a:r>
              <a:rPr lang="en"/>
              <a:t>by Dishendra Deshmukh</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y="0" x="0"/>
          <a:ext cy="0" cx="0"/>
          <a:chOff y="0" x="0"/>
          <a:chExt cy="0" cx="0"/>
        </a:xfrm>
      </p:grpSpPr>
      <p:sp>
        <p:nvSpPr>
          <p:cNvPr id="78" name="Shape 78"/>
          <p:cNvSpPr txBox="1"/>
          <p:nvPr>
            <p:ph type="title"/>
          </p:nvPr>
        </p:nvSpPr>
        <p:spPr>
          <a:xfrm>
            <a:off y="274637" x="457200"/>
            <a:ext cy="1143000" cx="8229600"/>
          </a:xfrm>
          <a:prstGeom prst="rect">
            <a:avLst/>
          </a:prstGeom>
        </p:spPr>
        <p:txBody>
          <a:bodyPr bIns="91425" rIns="91425" lIns="91425" tIns="91425" anchor="b" anchorCtr="0">
            <a:noAutofit/>
          </a:bodyPr>
          <a:lstStyle/>
          <a:p>
            <a:pPr indent="457200" marL="914400">
              <a:buNone/>
            </a:pPr>
            <a:r>
              <a:rPr sz="3000" lang="en">
                <a:solidFill>
                  <a:srgbClr val="000000"/>
                </a:solidFill>
              </a:rPr>
              <a:t>Update the system call table</a:t>
            </a:r>
          </a:p>
        </p:txBody>
      </p:sp>
      <p:sp>
        <p:nvSpPr>
          <p:cNvPr id="79" name="Shape 79"/>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Clr>
                <a:srgbClr val="000000"/>
              </a:buClr>
              <a:buSzPct val="61111"/>
              <a:buFont typeface="Arial"/>
              <a:buNone/>
            </a:pPr>
            <a:r>
              <a:rPr sz="1800" lang="en"/>
              <a:t>Now we havey kernel system calls and numbers to represent them. All we need to do now is draw an equivalence among these numbers (table indexes) and the functions themselves.</a:t>
            </a:r>
          </a:p>
          <a:p>
            <a:pPr rtl="0" lvl="0">
              <a:buNone/>
            </a:pPr>
            <a:r>
              <a:rPr sz="1800" lang="en"/>
              <a:t>This is about updating the system call table. As shown in Listing,  update the file linux/arch/`uname -m`/kernel/syscall_table.S for the new functions that will populate the particular indexes shown in Listing.</a:t>
            </a:r>
          </a:p>
          <a:p>
            <a:r>
              <a:t/>
            </a:r>
          </a:p>
          <a:p>
            <a:pPr rtl="0" lvl="0">
              <a:buClr>
                <a:srgbClr val="000000"/>
              </a:buClr>
              <a:buSzPct val="100000"/>
              <a:buFont typeface="Arial"/>
              <a:buNone/>
            </a:pPr>
            <a:r>
              <a:rPr sz="1100" lang="en"/>
              <a:t>.long sys_getcpu</a:t>
            </a:r>
            <a:br>
              <a:rPr sz="1100" lang="en"/>
            </a:br>
            <a:r>
              <a:rPr sz="1100" lang="en"/>
              <a:t>.long sys_epoll_pwait</a:t>
            </a:r>
            <a:r>
              <a:rPr b="1" sz="1100" lang="en"/>
              <a:t>.long sys_getjiffies</a:t>
            </a:r>
            <a:r>
              <a:rPr sz="1100" lang="en"/>
              <a:t>		/* 320 */</a:t>
            </a:r>
            <a:r>
              <a:rPr b="1" sz="1100" lang="en"/>
              <a:t>.long sys_pdiffjiffies</a:t>
            </a:r>
          </a:p>
          <a:p>
            <a:r>
              <a:t/>
            </a:r>
          </a:p>
          <a:p>
            <a:pPr rtl="0" lvl="0">
              <a:buNone/>
            </a:pPr>
            <a:r>
              <a:rPr b="1" sz="1100" lang="en"/>
              <a:t>Note:</a:t>
            </a:r>
            <a:r>
              <a:rPr sz="1100" lang="en"/>
              <a:t> The size of this table is defined by the symbolic constant NR_syscalls.</a:t>
            </a:r>
          </a:p>
          <a:p>
            <a:pPr>
              <a:buNone/>
            </a:pPr>
            <a:r>
              <a:rPr sz="1100" lang="en"/>
              <a:t>At this point, the kernel is updated. You must recompile the kernel and make the new image available for booting before testing the user-space application.</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y="0" x="0"/>
          <a:ext cy="0" cx="0"/>
          <a:chOff y="0" x="0"/>
          <a:chExt cy="0" cx="0"/>
        </a:xfrm>
      </p:grpSpPr>
      <p:sp>
        <p:nvSpPr>
          <p:cNvPr id="84" name="Shape 84"/>
          <p:cNvSpPr txBox="1"/>
          <p:nvPr>
            <p:ph type="title"/>
          </p:nvPr>
        </p:nvSpPr>
        <p:spPr>
          <a:xfrm>
            <a:off y="-233362" x="682975"/>
            <a:ext cy="1143000" cx="8229600"/>
          </a:xfrm>
          <a:prstGeom prst="rect">
            <a:avLst/>
          </a:prstGeom>
        </p:spPr>
        <p:txBody>
          <a:bodyPr bIns="91425" rIns="91425" lIns="91425" tIns="91425" anchor="b" anchorCtr="0">
            <a:noAutofit/>
          </a:bodyPr>
          <a:lstStyle/>
          <a:p>
            <a:pPr>
              <a:buNone/>
            </a:pPr>
            <a:r>
              <a:rPr lang="en"/>
              <a:t>            Using System Call</a:t>
            </a:r>
          </a:p>
        </p:txBody>
      </p:sp>
      <p:sp>
        <p:nvSpPr>
          <p:cNvPr id="85" name="Shape 85"/>
          <p:cNvSpPr txBox="1"/>
          <p:nvPr>
            <p:ph idx="1" type="body"/>
          </p:nvPr>
        </p:nvSpPr>
        <p:spPr>
          <a:xfrm>
            <a:off y="1078075" x="513650"/>
            <a:ext cy="4967700" cx="8229600"/>
          </a:xfrm>
          <a:prstGeom prst="rect">
            <a:avLst/>
          </a:prstGeom>
        </p:spPr>
        <p:txBody>
          <a:bodyPr bIns="91425" rIns="91425" lIns="91425" tIns="91425" anchor="t" anchorCtr="0">
            <a:noAutofit/>
          </a:bodyPr>
          <a:lstStyle/>
          <a:p>
            <a:pPr rtl="0" lvl="0">
              <a:buNone/>
            </a:pPr>
            <a:r>
              <a:rPr sz="1400" lang="en"/>
              <a:t>There are two ways that you can use new kernel system calls.</a:t>
            </a:r>
          </a:p>
          <a:p>
            <a:pPr rtl="0" lvl="0">
              <a:buNone/>
            </a:pPr>
            <a:r>
              <a:rPr sz="1400" lang="en"/>
              <a:t>The first is a convenience method </a:t>
            </a:r>
          </a:p>
          <a:p>
            <a:pPr rtl="0" lvl="0">
              <a:buNone/>
            </a:pPr>
            <a:r>
              <a:rPr sz="1400" lang="en"/>
              <a:t>With the first method, you call your new functions as identified by their index through the syscall function. With the syscall function, you can call a system call by specifying its call index and a set of arguments. For example, the short application shown calls sys_getjiffies using its index.</a:t>
            </a:r>
          </a:p>
          <a:p>
            <a:pPr rtl="0" lvl="0">
              <a:buNone/>
            </a:pPr>
            <a:r>
              <a:rPr sz="1100" lang="en"/>
              <a:t>#include &lt;linux/unistd.h&gt;</a:t>
            </a:r>
            <a:br>
              <a:rPr sz="1100" lang="en"/>
            </a:br>
            <a:r>
              <a:rPr sz="1100" lang="en"/>
              <a:t>#include &lt;sys/syscall.h&gt;</a:t>
            </a:r>
            <a:br>
              <a:rPr sz="1100" lang="en"/>
            </a:br>
            <a:br>
              <a:rPr sz="1100" lang="en"/>
            </a:br>
            <a:r>
              <a:rPr sz="1100" lang="en"/>
              <a:t>#define __NR_getjiffies		320</a:t>
            </a:r>
            <a:br>
              <a:rPr sz="1100" lang="en"/>
            </a:br>
            <a:br>
              <a:rPr sz="1100" lang="en"/>
            </a:br>
            <a:r>
              <a:rPr sz="1100" lang="en"/>
              <a:t>int main()</a:t>
            </a:r>
            <a:br>
              <a:rPr sz="1100" lang="en"/>
            </a:br>
            <a:r>
              <a:rPr sz="1100" lang="en"/>
              <a:t>{</a:t>
            </a:r>
            <a:br>
              <a:rPr sz="1100" lang="en"/>
            </a:br>
            <a:r>
              <a:rPr sz="1100" lang="en"/>
              <a:t>  long jiffies;</a:t>
            </a:r>
            <a:br>
              <a:rPr sz="1100" lang="en"/>
            </a:br>
            <a:br>
              <a:rPr sz="1100" lang="en"/>
            </a:br>
            <a:r>
              <a:rPr sz="1100" lang="en"/>
              <a:t>  jiffies = </a:t>
            </a:r>
            <a:r>
              <a:rPr b="1" sz="1100" lang="en"/>
              <a:t>syscall</a:t>
            </a:r>
            <a:r>
              <a:rPr sz="1100" lang="en"/>
              <a:t>( __NR_getjiffies );</a:t>
            </a:r>
            <a:br>
              <a:rPr sz="1100" lang="en"/>
            </a:br>
            <a:br>
              <a:rPr sz="1100" lang="en"/>
            </a:br>
            <a:r>
              <a:rPr sz="1100" lang="en"/>
              <a:t>  printf( "Current jiffies is %lx\n", jiffies );</a:t>
            </a:r>
            <a:br>
              <a:rPr sz="1100" lang="en"/>
            </a:br>
            <a:br>
              <a:rPr sz="1100" lang="en"/>
            </a:br>
            <a:r>
              <a:rPr sz="1100" lang="en"/>
              <a:t>  return 0;</a:t>
            </a:r>
            <a:br>
              <a:rPr sz="1100" lang="en"/>
            </a:br>
            <a:r>
              <a:rPr sz="1100" lang="en"/>
              <a:t>}</a:t>
            </a:r>
          </a:p>
          <a:p>
            <a:pPr rtl="0" lvl="0">
              <a:buClr>
                <a:srgbClr val="000000"/>
              </a:buClr>
              <a:buSzPct val="78571"/>
              <a:buFont typeface="Arial"/>
              <a:buNone/>
            </a:pPr>
            <a:r>
              <a:rPr sz="1400" lang="en"/>
              <a:t>As you can see, the syscall function includes as its first argument the index of the system call table to use. Had there been any arguments to pass, these would be provided after the call index. Most system calls include a SYS_ symbolic constant to specify their mapping to the __NR_ indexes. For example, you invoke the index __NR_getpid with syscall as:</a:t>
            </a:r>
          </a:p>
          <a:p>
            <a:pPr rtl="0" lvl="0">
              <a:buClr>
                <a:srgbClr val="000000"/>
              </a:buClr>
              <a:buSzPct val="78571"/>
              <a:buFont typeface="Arial"/>
              <a:buNone/>
            </a:pPr>
            <a:r>
              <a:rPr b="1" sz="1400" lang="en"/>
              <a:t>syscall</a:t>
            </a:r>
            <a:r>
              <a:rPr sz="1400" lang="en"/>
              <a:t>( SYS_getpid )</a:t>
            </a:r>
          </a:p>
          <a:p>
            <a:r>
              <a:t/>
            </a:r>
          </a:p>
          <a:p>
            <a:r>
              <a:t/>
            </a:r>
          </a:p>
          <a:p>
            <a:r>
              <a:t/>
            </a:r>
          </a:p>
          <a:p>
            <a:r>
              <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y="0" x="0"/>
          <a:ext cy="0" cx="0"/>
          <a:chOff y="0" x="0"/>
          <a:chExt cy="0" cx="0"/>
        </a:xfrm>
      </p:grpSpPr>
      <p:sp>
        <p:nvSpPr>
          <p:cNvPr id="90" name="Shape 90"/>
          <p:cNvSpPr txBox="1"/>
          <p:nvPr>
            <p:ph type="title"/>
          </p:nvPr>
        </p:nvSpPr>
        <p:spPr>
          <a:xfrm>
            <a:off y="-78137" x="767625"/>
            <a:ext cy="1143000" cx="8229600"/>
          </a:xfrm>
          <a:prstGeom prst="rect">
            <a:avLst/>
          </a:prstGeom>
        </p:spPr>
        <p:txBody>
          <a:bodyPr bIns="91425" rIns="91425" lIns="91425" tIns="91425" anchor="b" anchorCtr="0">
            <a:noAutofit/>
          </a:bodyPr>
          <a:lstStyle/>
          <a:p>
            <a:pPr>
              <a:buNone/>
            </a:pPr>
            <a:r>
              <a:rPr lang="en"/>
              <a:t>            Using System Call</a:t>
            </a:r>
          </a:p>
        </p:txBody>
      </p:sp>
      <p:sp>
        <p:nvSpPr>
          <p:cNvPr id="91" name="Shape 91"/>
          <p:cNvSpPr txBox="1"/>
          <p:nvPr>
            <p:ph idx="1" type="body"/>
          </p:nvPr>
        </p:nvSpPr>
        <p:spPr>
          <a:xfrm>
            <a:off y="1064875" x="541850"/>
            <a:ext cy="4967700" cx="8229600"/>
          </a:xfrm>
          <a:prstGeom prst="rect">
            <a:avLst/>
          </a:prstGeom>
        </p:spPr>
        <p:txBody>
          <a:bodyPr bIns="91425" rIns="91425" lIns="91425" tIns="91425" anchor="t" anchorCtr="0">
            <a:noAutofit/>
          </a:bodyPr>
          <a:lstStyle/>
          <a:p>
            <a:pPr rtl="0" lvl="0">
              <a:buNone/>
            </a:pPr>
            <a:r>
              <a:rPr sz="1400" lang="en"/>
              <a:t>The syscall function is architecture specific but uses a mechanism to transfer control to the kernel. </a:t>
            </a:r>
          </a:p>
          <a:p>
            <a:pPr rtl="0" lvl="0">
              <a:buNone/>
            </a:pPr>
            <a:r>
              <a:rPr sz="1400" lang="en"/>
              <a:t>The argument is based on a mapping of __NR indexes to SYS_ symbols provided by /usr/include/bits/syscall.h (defined when the libc is built). Never reference this file directly; instead use /usr/include/sys/syscall.h.</a:t>
            </a:r>
          </a:p>
          <a:p>
            <a:r>
              <a:t/>
            </a:r>
          </a:p>
          <a:p>
            <a:pPr rtl="0" lvl="0">
              <a:buNone/>
            </a:pPr>
            <a:r>
              <a:rPr sz="1400" lang="en"/>
              <a:t>Actual method involved in using the system call  requires that you create function calls that match those in the kernel in terms of system call index (so that you're calling the right kernel service) and that the arguments match. </a:t>
            </a:r>
          </a:p>
          <a:p>
            <a:r>
              <a:t/>
            </a:r>
          </a:p>
          <a:p>
            <a:pPr rtl="0" lvl="0">
              <a:buNone/>
            </a:pPr>
            <a:r>
              <a:rPr sz="1400" lang="en"/>
              <a:t>Linux provides a set of macros to provide this capability. The _syscallN macros are defined in /usr/include/linux/unistd.h and have the following format:</a:t>
            </a:r>
          </a:p>
          <a:p>
            <a:pPr rtl="0" lvl="0">
              <a:buClr>
                <a:srgbClr val="000000"/>
              </a:buClr>
              <a:buSzPct val="100000"/>
              <a:buFont typeface="Arial"/>
              <a:buNone/>
            </a:pPr>
            <a:r>
              <a:rPr b="1" sz="1100" lang="en"/>
              <a:t>_syscall0</a:t>
            </a:r>
            <a:r>
              <a:rPr sz="1100" lang="en"/>
              <a:t>( ret-type, func-name )</a:t>
            </a:r>
            <a:r>
              <a:rPr b="1" sz="1100" lang="en"/>
              <a:t>_syscall1</a:t>
            </a:r>
            <a:r>
              <a:rPr sz="1100" lang="en"/>
              <a:t>( ret-type, func-name, arg1-type, arg1-name )</a:t>
            </a:r>
            <a:r>
              <a:rPr b="1" sz="1100" lang="en"/>
              <a:t>_syscall2</a:t>
            </a:r>
            <a:r>
              <a:rPr sz="1100" lang="en"/>
              <a:t>( ret-type, func-name, arg1-type, arg1-name, arg2-type, arg2-name )</a:t>
            </a:r>
          </a:p>
          <a:p>
            <a:r>
              <a:t/>
            </a:r>
          </a:p>
          <a:p>
            <a:r>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y="0" x="0"/>
          <a:ext cy="0" cx="0"/>
          <a:chOff y="0" x="0"/>
          <a:chExt cy="0" cx="0"/>
        </a:xfrm>
      </p:grpSpPr>
      <p:sp>
        <p:nvSpPr>
          <p:cNvPr id="96" name="Shape 96"/>
          <p:cNvSpPr txBox="1"/>
          <p:nvPr>
            <p:ph type="title"/>
          </p:nvPr>
        </p:nvSpPr>
        <p:spPr>
          <a:xfrm>
            <a:off y="-233362" x="527750"/>
            <a:ext cy="1143000" cx="8229600"/>
          </a:xfrm>
          <a:prstGeom prst="rect">
            <a:avLst/>
          </a:prstGeom>
        </p:spPr>
        <p:txBody>
          <a:bodyPr bIns="91425" rIns="91425" lIns="91425" tIns="91425" anchor="b" anchorCtr="0">
            <a:noAutofit/>
          </a:bodyPr>
          <a:lstStyle/>
          <a:p>
            <a:pPr>
              <a:buNone/>
            </a:pPr>
            <a:r>
              <a:rPr lang="en"/>
              <a:t>            Using System Call</a:t>
            </a:r>
          </a:p>
        </p:txBody>
      </p:sp>
      <p:sp>
        <p:nvSpPr>
          <p:cNvPr id="97" name="Shape 97"/>
          <p:cNvSpPr txBox="1"/>
          <p:nvPr>
            <p:ph idx="1" type="body"/>
          </p:nvPr>
        </p:nvSpPr>
        <p:spPr>
          <a:xfrm>
            <a:off y="747600" x="527750"/>
            <a:ext cy="4967700" cx="8229600"/>
          </a:xfrm>
          <a:prstGeom prst="rect">
            <a:avLst/>
          </a:prstGeom>
        </p:spPr>
        <p:txBody>
          <a:bodyPr bIns="91425" rIns="91425" lIns="91425" tIns="91425" anchor="t" anchorCtr="0">
            <a:noAutofit/>
          </a:bodyPr>
          <a:lstStyle/>
          <a:p>
            <a:pPr rtl="0" lvl="0">
              <a:buNone/>
            </a:pPr>
            <a:r>
              <a:rPr sz="1400" lang="en"/>
              <a:t>Now, here's how you use the _syscall macros to make your new system calls visible to the user-space. </a:t>
            </a:r>
          </a:p>
          <a:p>
            <a:pPr rtl="0" lvl="0">
              <a:buClr>
                <a:srgbClr val="000000"/>
              </a:buClr>
              <a:buSzPct val="100000"/>
              <a:buFont typeface="Arial"/>
              <a:buNone/>
            </a:pPr>
            <a:r>
              <a:rPr sz="1100" lang="en"/>
              <a:t>#include &lt;stdio.h&gt;</a:t>
            </a:r>
            <a:br>
              <a:rPr sz="1100" lang="en"/>
            </a:br>
            <a:r>
              <a:rPr sz="1100" lang="en"/>
              <a:t>#include &lt;linux/unistd.h&gt;</a:t>
            </a:r>
            <a:br>
              <a:rPr sz="1100" lang="en"/>
            </a:br>
            <a:r>
              <a:rPr sz="1100" lang="en"/>
              <a:t>#include &lt;sys/syscall.h&gt;</a:t>
            </a:r>
            <a:br>
              <a:rPr sz="1100" lang="en"/>
            </a:br>
            <a:br>
              <a:rPr sz="1100" lang="en"/>
            </a:br>
            <a:r>
              <a:rPr sz="1100" lang="en"/>
              <a:t>#define </a:t>
            </a:r>
            <a:r>
              <a:rPr b="1" sz="1100" lang="en"/>
              <a:t>__NR_getjiffies</a:t>
            </a:r>
            <a:r>
              <a:rPr sz="1100" lang="en"/>
              <a:t>		320</a:t>
            </a:r>
            <a:br>
              <a:rPr sz="1100" lang="en"/>
            </a:br>
            <a:r>
              <a:rPr sz="1100" lang="en"/>
              <a:t>#define </a:t>
            </a:r>
            <a:r>
              <a:rPr b="1" sz="1100" lang="en"/>
              <a:t>__NR_diffjiffies</a:t>
            </a:r>
            <a:r>
              <a:rPr sz="1100" lang="en"/>
              <a:t>	321</a:t>
            </a:r>
            <a:br>
              <a:rPr sz="1100" lang="en"/>
            </a:br>
            <a:r>
              <a:rPr sz="1100" lang="en"/>
              <a:t>#define </a:t>
            </a:r>
            <a:r>
              <a:rPr b="1" sz="1100" lang="en"/>
              <a:t>__NR_pdiffjiffies</a:t>
            </a:r>
            <a:r>
              <a:rPr sz="1100" lang="en"/>
              <a:t>	322</a:t>
            </a:r>
            <a:br>
              <a:rPr sz="1100" lang="en"/>
            </a:br>
            <a:br>
              <a:rPr sz="1100" lang="en"/>
            </a:br>
            <a:r>
              <a:rPr sz="1100" lang="en"/>
              <a:t>_syscall0( long, </a:t>
            </a:r>
            <a:r>
              <a:rPr b="1" sz="1100" lang="en"/>
              <a:t>getjiffies</a:t>
            </a:r>
            <a:r>
              <a:rPr sz="1100" lang="en"/>
              <a:t> );</a:t>
            </a:r>
            <a:br>
              <a:rPr sz="1100" lang="en"/>
            </a:br>
            <a:r>
              <a:rPr sz="1100" lang="en"/>
              <a:t>_syscall1( long, </a:t>
            </a:r>
            <a:r>
              <a:rPr b="1" sz="1100" lang="en"/>
              <a:t>diffjiffies</a:t>
            </a:r>
            <a:r>
              <a:rPr sz="1100" lang="en"/>
              <a:t>, long, ujiffies );</a:t>
            </a:r>
            <a:br>
              <a:rPr sz="1100" lang="en"/>
            </a:br>
            <a:r>
              <a:rPr sz="1100" lang="en"/>
              <a:t>_syscall2( long, </a:t>
            </a:r>
            <a:r>
              <a:rPr b="1" sz="1100" lang="en"/>
              <a:t>pdiffjiffies</a:t>
            </a:r>
            <a:r>
              <a:rPr sz="1100" lang="en"/>
              <a:t>, long, ujiffies, long*, presult );</a:t>
            </a:r>
            <a:br>
              <a:rPr sz="1100" lang="en"/>
            </a:br>
            <a:br>
              <a:rPr sz="1100" lang="en"/>
            </a:br>
            <a:r>
              <a:rPr sz="1100" lang="en"/>
              <a:t>int main()</a:t>
            </a:r>
            <a:br>
              <a:rPr sz="1100" lang="en"/>
            </a:br>
            <a:r>
              <a:rPr sz="1100" lang="en"/>
              <a:t>{</a:t>
            </a:r>
            <a:br>
              <a:rPr sz="1100" lang="en"/>
            </a:br>
            <a:r>
              <a:rPr sz="1100" lang="en"/>
              <a:t>  long jifs, result;</a:t>
            </a:r>
            <a:br>
              <a:rPr sz="1100" lang="en"/>
            </a:br>
            <a:r>
              <a:rPr sz="1100" lang="en"/>
              <a:t>  int err;</a:t>
            </a:r>
            <a:br>
              <a:rPr sz="1100" lang="en"/>
            </a:br>
            <a:br>
              <a:rPr sz="1100" lang="en"/>
            </a:br>
            <a:r>
              <a:rPr sz="1100" lang="en"/>
              <a:t>  jifs = </a:t>
            </a:r>
            <a:r>
              <a:rPr b="1" sz="1100" lang="en"/>
              <a:t>getjiffies</a:t>
            </a:r>
            <a:r>
              <a:rPr sz="1100" lang="en"/>
              <a:t>();</a:t>
            </a:r>
            <a:br>
              <a:rPr sz="1100" lang="en"/>
            </a:br>
            <a:br>
              <a:rPr sz="1100" lang="en"/>
            </a:br>
            <a:r>
              <a:rPr sz="1100" lang="en"/>
              <a:t>  printf( "difference is %lx\n", </a:t>
            </a:r>
            <a:r>
              <a:rPr b="1" sz="1100" lang="en"/>
              <a:t>diffjiffies</a:t>
            </a:r>
            <a:r>
              <a:rPr sz="1100" lang="en"/>
              <a:t>(jifs) );</a:t>
            </a:r>
            <a:br>
              <a:rPr sz="1100" lang="en"/>
            </a:br>
            <a:br>
              <a:rPr sz="1100" lang="en"/>
            </a:br>
            <a:r>
              <a:rPr sz="1100" lang="en"/>
              <a:t>  err = </a:t>
            </a:r>
            <a:r>
              <a:rPr b="1" sz="1100" lang="en"/>
              <a:t>pdiffjiffies</a:t>
            </a:r>
            <a:r>
              <a:rPr sz="1100" lang="en"/>
              <a:t>( jifs, &amp;result );</a:t>
            </a:r>
            <a:br>
              <a:rPr sz="1100" lang="en"/>
            </a:br>
            <a:br>
              <a:rPr sz="1100" lang="en"/>
            </a:br>
            <a:r>
              <a:rPr sz="1100" lang="en"/>
              <a:t>  if (!err) {</a:t>
            </a:r>
            <a:br>
              <a:rPr sz="1100" lang="en"/>
            </a:br>
            <a:r>
              <a:rPr sz="1100" lang="en"/>
              <a:t>    printf( "difference is %lx\n", result );</a:t>
            </a:r>
            <a:br>
              <a:rPr sz="1100" lang="en"/>
            </a:br>
            <a:r>
              <a:rPr sz="1100" lang="en"/>
              <a:t>  } else {</a:t>
            </a:r>
            <a:br>
              <a:rPr sz="1100" lang="en"/>
            </a:br>
            <a:r>
              <a:rPr sz="1100" lang="en"/>
              <a:t>    printf( "error\n" );</a:t>
            </a:r>
            <a:br>
              <a:rPr sz="1100" lang="en"/>
            </a:br>
            <a:r>
              <a:rPr sz="1100" lang="en"/>
              <a:t>  }</a:t>
            </a:r>
            <a:br>
              <a:rPr sz="1100" lang="en"/>
            </a:br>
            <a:br>
              <a:rPr sz="1100" lang="en"/>
            </a:br>
            <a:r>
              <a:rPr sz="1100" lang="en"/>
              <a:t>  return 0;</a:t>
            </a:r>
            <a:br>
              <a:rPr sz="1100" lang="en"/>
            </a:br>
            <a:r>
              <a:rPr sz="1100" lang="en"/>
              <a:t>}</a:t>
            </a:r>
          </a:p>
          <a:p>
            <a:r>
              <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y="0" x="0"/>
          <a:ext cy="0" cx="0"/>
          <a:chOff y="0" x="0"/>
          <a:chExt cy="0" cx="0"/>
        </a:xfrm>
      </p:grpSpPr>
      <p:sp>
        <p:nvSpPr>
          <p:cNvPr id="102" name="Shape 102"/>
          <p:cNvSpPr txBox="1"/>
          <p:nvPr>
            <p:ph type="title"/>
          </p:nvPr>
        </p:nvSpPr>
        <p:spPr>
          <a:xfrm>
            <a:off y="-12" x="513650"/>
            <a:ext cy="1143000" cx="8229600"/>
          </a:xfrm>
          <a:prstGeom prst="rect">
            <a:avLst/>
          </a:prstGeom>
        </p:spPr>
        <p:txBody>
          <a:bodyPr bIns="91425" rIns="91425" lIns="91425" tIns="91425" anchor="b" anchorCtr="0">
            <a:noAutofit/>
          </a:bodyPr>
          <a:lstStyle/>
          <a:p>
            <a:pPr rtl="0" lvl="0">
              <a:lnSpc>
                <a:spcPct val="115000"/>
              </a:lnSpc>
              <a:spcBef>
                <a:spcPts val="2400"/>
              </a:spcBef>
              <a:spcAft>
                <a:spcPts val="600"/>
              </a:spcAft>
              <a:buClr>
                <a:srgbClr val="000000"/>
              </a:buClr>
              <a:buSzPct val="47826"/>
              <a:buFont typeface="Arial"/>
              <a:buNone/>
            </a:pPr>
            <a:r>
              <a:rPr sz="2300" lang="en">
                <a:solidFill>
                  <a:srgbClr val="000000"/>
                </a:solidFill>
              </a:rPr>
              <a:t>Sysenter Based System Call Mechanism in Linux 2.6</a:t>
            </a:r>
          </a:p>
          <a:p>
            <a:pPr>
              <a:buNone/>
            </a:pPr>
            <a:r>
              <a:rPr lang="en"/>
              <a:t>	</a:t>
            </a:r>
          </a:p>
        </p:txBody>
      </p:sp>
      <p:sp>
        <p:nvSpPr>
          <p:cNvPr id="103" name="Shape 103"/>
          <p:cNvSpPr txBox="1"/>
          <p:nvPr>
            <p:ph idx="1" type="body"/>
          </p:nvPr>
        </p:nvSpPr>
        <p:spPr>
          <a:xfrm>
            <a:off y="675925" x="457200"/>
            <a:ext cy="5891999" cx="8229600"/>
          </a:xfrm>
          <a:prstGeom prst="rect">
            <a:avLst/>
          </a:prstGeom>
        </p:spPr>
        <p:txBody>
          <a:bodyPr bIns="91425" rIns="91425" lIns="91425" tIns="91425" anchor="t" anchorCtr="0">
            <a:noAutofit/>
          </a:bodyPr>
          <a:lstStyle/>
          <a:p>
            <a:pPr rtl="0" lvl="0">
              <a:lnSpc>
                <a:spcPct val="115000"/>
              </a:lnSpc>
              <a:spcBef>
                <a:spcPts val="1800"/>
              </a:spcBef>
              <a:spcAft>
                <a:spcPts val="400"/>
              </a:spcAft>
              <a:buNone/>
            </a:pPr>
            <a:r>
              <a:rPr b="1" sz="1700" lang="en"/>
              <a:t>What happens in a system call :</a:t>
            </a:r>
          </a:p>
          <a:p>
            <a:pPr rtl="0" lvl="0">
              <a:lnSpc>
                <a:spcPct val="115000"/>
              </a:lnSpc>
              <a:spcBef>
                <a:spcPts val="1800"/>
              </a:spcBef>
              <a:spcAft>
                <a:spcPts val="400"/>
              </a:spcAft>
              <a:buClr>
                <a:srgbClr val="000000"/>
              </a:buClr>
              <a:buSzPct val="78571"/>
              <a:buFont typeface="Arial"/>
              <a:buNone/>
            </a:pPr>
            <a:r>
              <a:rPr sz="1400" lang="en"/>
              <a:t>A kernel code snippet is run on request of a user process. This code runs in ring 0 (with current privilege level -CPL- 0), which is the highest level of privilege in x86 architecture. All user processes run in ring 3 (CPL 3). So, to implement system call mechanism, what we need is 1) a way to call ring 0 code from ring 3 and 2) some kernel code to service the request.</a:t>
            </a:r>
          </a:p>
          <a:p>
            <a:pPr rtl="0" lvl="0">
              <a:lnSpc>
                <a:spcPct val="115000"/>
              </a:lnSpc>
              <a:spcBef>
                <a:spcPts val="1800"/>
              </a:spcBef>
              <a:spcAft>
                <a:spcPts val="400"/>
              </a:spcAft>
              <a:buClr>
                <a:srgbClr val="000000"/>
              </a:buClr>
              <a:buSzPct val="64705"/>
              <a:buFont typeface="Arial"/>
              <a:buNone/>
            </a:pPr>
            <a:r>
              <a:rPr b="1" sz="1700" lang="en"/>
              <a:t>Good old way of doing it</a:t>
            </a:r>
          </a:p>
          <a:p>
            <a:pPr rtl="0" lvl="0">
              <a:buNone/>
            </a:pPr>
            <a:r>
              <a:rPr sz="1400" lang="en"/>
              <a:t>Until some time back, linux used to implement system calls on all x86 platforms using software interrupts. To execute a system call, user process will copy desired system call number to %eax and will execute 'int 0x80.</a:t>
            </a:r>
          </a:p>
          <a:p>
            <a:pPr rtl="0" lvl="0">
              <a:buNone/>
            </a:pPr>
            <a:r>
              <a:rPr sz="1400" lang="en"/>
              <a:t>This will generate interrupt 0x80 and an interrupt service routine will be called. For interrupt 0x80, this routine is an "all system calls handling" routine. This routine will execute in ring 0. This routine, as defined in the file /usr/src/linux/arch/`uname -m`/kernel/entry.S, will save the current state and call appropriate system call handler based on the value in %eax.</a:t>
            </a:r>
          </a:p>
          <a:p>
            <a:pPr rtl="0" lvl="0">
              <a:lnSpc>
                <a:spcPct val="115000"/>
              </a:lnSpc>
              <a:spcBef>
                <a:spcPts val="1800"/>
              </a:spcBef>
              <a:spcAft>
                <a:spcPts val="400"/>
              </a:spcAft>
              <a:buClr>
                <a:srgbClr val="000000"/>
              </a:buClr>
              <a:buSzPct val="64705"/>
              <a:buFont typeface="Arial"/>
              <a:buNone/>
            </a:pPr>
            <a:r>
              <a:rPr b="1" sz="1700" lang="en"/>
              <a:t>New shiny way of doing it</a:t>
            </a:r>
          </a:p>
          <a:p>
            <a:pPr rtl="0" lvl="0">
              <a:buNone/>
            </a:pPr>
            <a:r>
              <a:rPr sz="1400" lang="en"/>
              <a:t>It</a:t>
            </a:r>
            <a:r>
              <a:rPr sz="1400" lang="en">
                <a:hlinkClick r:id="rId3"/>
              </a:rPr>
              <a:t> </a:t>
            </a:r>
            <a:r>
              <a:rPr u="sng" sz="1400" lang="en">
                <a:solidFill>
                  <a:schemeClr val="hlink"/>
                </a:solidFill>
                <a:hlinkClick r:id="rId4"/>
              </a:rPr>
              <a:t>was found out</a:t>
            </a:r>
            <a:r>
              <a:rPr sz="1400" lang="en"/>
              <a:t> that this software interrupt method was much slower on Pentium IV processors. To solve this issue, Linus implemented an alternative system call mechanism to take advantage of SYSENTER/SYSEXIT instructions provided by all Pentium II+ processors</a:t>
            </a:r>
          </a:p>
          <a:p>
            <a:r>
              <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y="0" x="0"/>
          <a:ext cy="0" cx="0"/>
          <a:chOff y="0" x="0"/>
          <a:chExt cy="0" cx="0"/>
        </a:xfrm>
      </p:grpSpPr>
      <p:sp>
        <p:nvSpPr>
          <p:cNvPr id="108" name="Shape 108"/>
          <p:cNvSpPr txBox="1"/>
          <p:nvPr>
            <p:ph type="title"/>
          </p:nvPr>
        </p:nvSpPr>
        <p:spPr>
          <a:xfrm>
            <a:off y="-289812" x="598325"/>
            <a:ext cy="1143000" cx="8229600"/>
          </a:xfrm>
          <a:prstGeom prst="rect">
            <a:avLst/>
          </a:prstGeom>
        </p:spPr>
        <p:txBody>
          <a:bodyPr bIns="91425" rIns="91425" lIns="91425" tIns="91425" anchor="b" anchorCtr="0">
            <a:noAutofit/>
          </a:bodyPr>
          <a:lstStyle/>
          <a:p>
            <a:pPr>
              <a:buNone/>
            </a:pPr>
            <a:r>
              <a:rPr sz="2300" lang="en">
                <a:solidFill>
                  <a:srgbClr val="000000"/>
                </a:solidFill>
              </a:rPr>
              <a:t>Sysenter Based System Call Mechanism in Linux 2.6</a:t>
            </a:r>
          </a:p>
        </p:txBody>
      </p:sp>
      <p:sp>
        <p:nvSpPr>
          <p:cNvPr id="109" name="Shape 109"/>
          <p:cNvSpPr txBox="1"/>
          <p:nvPr>
            <p:ph idx="1" type="body"/>
          </p:nvPr>
        </p:nvSpPr>
        <p:spPr>
          <a:xfrm>
            <a:off y="853200" x="457200"/>
            <a:ext cy="5714699" cx="8229600"/>
          </a:xfrm>
          <a:prstGeom prst="rect">
            <a:avLst/>
          </a:prstGeom>
        </p:spPr>
        <p:txBody>
          <a:bodyPr bIns="91425" rIns="91425" lIns="91425" tIns="91425" anchor="t" anchorCtr="0">
            <a:noAutofit/>
          </a:bodyPr>
          <a:lstStyle/>
          <a:p>
            <a:pPr rtl="0" lvl="0">
              <a:lnSpc>
                <a:spcPct val="115000"/>
              </a:lnSpc>
              <a:spcBef>
                <a:spcPts val="1400"/>
              </a:spcBef>
              <a:spcAft>
                <a:spcPts val="400"/>
              </a:spcAft>
              <a:buClr>
                <a:srgbClr val="000000"/>
              </a:buClr>
              <a:buSzPct val="84615"/>
              <a:buFont typeface="Arial"/>
              <a:buNone/>
            </a:pPr>
            <a:r>
              <a:rPr b="1" sz="1300" lang="en"/>
              <a:t>SYSENTER/SYSEXIT instructions:</a:t>
            </a:r>
          </a:p>
          <a:p>
            <a:pPr rtl="0" lvl="0">
              <a:buClr>
                <a:srgbClr val="000000"/>
              </a:buClr>
              <a:buSzPct val="78571"/>
              <a:buFont typeface="Arial"/>
              <a:buNone/>
            </a:pPr>
            <a:r>
              <a:rPr sz="1400" lang="en"/>
              <a:t>Let's look at the authorized source, Intel manual itself. Intel manual says:</a:t>
            </a:r>
          </a:p>
          <a:p>
            <a:pPr rtl="0" lvl="0">
              <a:buClr>
                <a:srgbClr val="000000"/>
              </a:buClr>
              <a:buSzPct val="78571"/>
              <a:buFont typeface="Arial"/>
              <a:buNone/>
            </a:pPr>
            <a:r>
              <a:rPr sz="1400" lang="en"/>
              <a:t>The SYSENTER instruction is part of the "Fast System Call" facility introduced on the Pentium® II processor. The SYSENTER instruction is optimized to provide the maximum performance for transitions to protection ring 0 (CPL = 0). The SYSENTER instruction sets the following registers according to values specified by the operating system in certain model-specific registers.</a:t>
            </a:r>
          </a:p>
          <a:p>
            <a:pPr rtl="0" lvl="0" indent="-317500" marL="457200">
              <a:lnSpc>
                <a:spcPct val="115000"/>
              </a:lnSpc>
              <a:spcBef>
                <a:spcPts val="0"/>
              </a:spcBef>
              <a:buClr>
                <a:srgbClr val="000000"/>
              </a:buClr>
              <a:buSzPct val="166666"/>
              <a:buFont typeface="Arial"/>
              <a:buChar char="•"/>
            </a:pPr>
            <a:r>
              <a:rPr sz="1400" lang="en"/>
              <a:t>CS register set to the value of (SYSENTER_CS_MSR)</a:t>
            </a:r>
          </a:p>
          <a:p>
            <a:pPr rtl="0" lvl="0" indent="-317500" marL="457200">
              <a:lnSpc>
                <a:spcPct val="115000"/>
              </a:lnSpc>
              <a:spcBef>
                <a:spcPts val="0"/>
              </a:spcBef>
              <a:buClr>
                <a:srgbClr val="000000"/>
              </a:buClr>
              <a:buSzPct val="166666"/>
              <a:buFont typeface="Arial"/>
              <a:buChar char="•"/>
            </a:pPr>
            <a:r>
              <a:rPr sz="1400" lang="en"/>
              <a:t>EIP register set to the value of (SYSENTER_EIP_MSR)</a:t>
            </a:r>
          </a:p>
          <a:p>
            <a:pPr rtl="0" lvl="0" indent="-317500" marL="457200">
              <a:lnSpc>
                <a:spcPct val="115000"/>
              </a:lnSpc>
              <a:spcBef>
                <a:spcPts val="0"/>
              </a:spcBef>
              <a:buClr>
                <a:srgbClr val="000000"/>
              </a:buClr>
              <a:buSzPct val="166666"/>
              <a:buFont typeface="Arial"/>
              <a:buChar char="•"/>
            </a:pPr>
            <a:r>
              <a:rPr sz="1400" lang="en"/>
              <a:t>SS register set to the sum of (8 plus the value in SYSENTER_CS_MSR)</a:t>
            </a:r>
          </a:p>
          <a:p>
            <a:pPr rtl="0" lvl="0" indent="-317500" marL="457200">
              <a:lnSpc>
                <a:spcPct val="115000"/>
              </a:lnSpc>
              <a:spcBef>
                <a:spcPts val="0"/>
              </a:spcBef>
              <a:buClr>
                <a:srgbClr val="000000"/>
              </a:buClr>
              <a:buSzPct val="166666"/>
              <a:buFont typeface="Arial"/>
              <a:buChar char="•"/>
            </a:pPr>
            <a:r>
              <a:rPr sz="1400" lang="en"/>
              <a:t>ESP register set to the value of (SYSENTER_ESP_MSR)</a:t>
            </a:r>
          </a:p>
          <a:p>
            <a:r>
              <a:t/>
            </a:r>
          </a:p>
          <a:p>
            <a:pPr rtl="0" lvl="0">
              <a:buClr>
                <a:srgbClr val="000000"/>
              </a:buClr>
              <a:buSzPct val="78571"/>
              <a:buFont typeface="Arial"/>
              <a:buNone/>
            </a:pPr>
            <a:r>
              <a:rPr sz="1400" lang="en"/>
              <a:t>Looks like processor is trying to help us. Let's look at SYSEXIT also very quickly:</a:t>
            </a:r>
          </a:p>
          <a:p>
            <a:pPr rtl="0" lvl="0">
              <a:buClr>
                <a:srgbClr val="000000"/>
              </a:buClr>
              <a:buSzPct val="78571"/>
              <a:buFont typeface="Arial"/>
              <a:buNone/>
            </a:pPr>
            <a:r>
              <a:rPr sz="1400" lang="en"/>
              <a:t>The SYSEXIT instruction is part of the "Fast System Call" facility introduced on the Pentium® II processor. The SYSEXIT instruction is optimized to provide the maximum performance for transitions to protection ring 3 (CPL = 3) from protection ring 0 (CPL = 0). The SYSEXIT instruction sets the following registers according to values specified by the operating system in certain model-specific or general purpose registers.</a:t>
            </a:r>
          </a:p>
          <a:p>
            <a:pPr rtl="0" lvl="0" indent="-317500" marL="457200">
              <a:lnSpc>
                <a:spcPct val="115000"/>
              </a:lnSpc>
              <a:spcBef>
                <a:spcPts val="0"/>
              </a:spcBef>
              <a:buClr>
                <a:srgbClr val="000000"/>
              </a:buClr>
              <a:buSzPct val="166666"/>
              <a:buFont typeface="Arial"/>
              <a:buChar char="•"/>
            </a:pPr>
            <a:r>
              <a:rPr sz="1400" lang="en"/>
              <a:t>CS register set to the sum of (16 plus the value in SYSENTER_CS_MSR)</a:t>
            </a:r>
          </a:p>
          <a:p>
            <a:pPr rtl="0" lvl="0" indent="-317500" marL="457200">
              <a:lnSpc>
                <a:spcPct val="115000"/>
              </a:lnSpc>
              <a:spcBef>
                <a:spcPts val="0"/>
              </a:spcBef>
              <a:buClr>
                <a:srgbClr val="000000"/>
              </a:buClr>
              <a:buSzPct val="166666"/>
              <a:buFont typeface="Arial"/>
              <a:buChar char="•"/>
            </a:pPr>
            <a:r>
              <a:rPr sz="1400" lang="en"/>
              <a:t>EIP register set to the value contained in the EDX register</a:t>
            </a:r>
          </a:p>
          <a:p>
            <a:pPr rtl="0" lvl="0" indent="-317500" marL="457200">
              <a:lnSpc>
                <a:spcPct val="115000"/>
              </a:lnSpc>
              <a:spcBef>
                <a:spcPts val="0"/>
              </a:spcBef>
              <a:buClr>
                <a:srgbClr val="000000"/>
              </a:buClr>
              <a:buSzPct val="166666"/>
              <a:buFont typeface="Arial"/>
              <a:buChar char="•"/>
            </a:pPr>
            <a:r>
              <a:rPr sz="1400" lang="en"/>
              <a:t>SS register set to the sum of (24 plus the value in SYSENTER_CS_MSR)</a:t>
            </a:r>
          </a:p>
          <a:p>
            <a:pPr rtl="0" lvl="0" indent="-317500" marL="457200">
              <a:lnSpc>
                <a:spcPct val="115000"/>
              </a:lnSpc>
              <a:spcBef>
                <a:spcPts val="0"/>
              </a:spcBef>
              <a:buClr>
                <a:srgbClr val="000000"/>
              </a:buClr>
              <a:buSzPct val="166666"/>
              <a:buFont typeface="Arial"/>
              <a:buChar char="•"/>
            </a:pPr>
            <a:r>
              <a:rPr sz="1400" lang="en"/>
              <a:t>ESP register set to the value contained in the ECX register</a:t>
            </a:r>
          </a:p>
          <a:p>
            <a:r>
              <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y="0" x="0"/>
          <a:ext cy="0" cx="0"/>
          <a:chOff y="0" x="0"/>
          <a:chExt cy="0" cx="0"/>
        </a:xfrm>
      </p:grpSpPr>
      <p:sp>
        <p:nvSpPr>
          <p:cNvPr id="114" name="Shape 114"/>
          <p:cNvSpPr txBox="1"/>
          <p:nvPr>
            <p:ph type="title"/>
          </p:nvPr>
        </p:nvSpPr>
        <p:spPr>
          <a:xfrm>
            <a:off y="-239887" x="612400"/>
            <a:ext cy="1143000" cx="8229600"/>
          </a:xfrm>
          <a:prstGeom prst="rect">
            <a:avLst/>
          </a:prstGeom>
        </p:spPr>
        <p:txBody>
          <a:bodyPr bIns="91425" rIns="91425" lIns="91425" tIns="91425" anchor="b" anchorCtr="0">
            <a:noAutofit/>
          </a:bodyPr>
          <a:lstStyle/>
          <a:p>
            <a:pPr>
              <a:buNone/>
            </a:pPr>
            <a:r>
              <a:rPr sz="2300" lang="en">
                <a:solidFill>
                  <a:srgbClr val="000000"/>
                </a:solidFill>
              </a:rPr>
              <a:t>Sysenter Based System Call Mechanism in Linux 2.6</a:t>
            </a:r>
          </a:p>
        </p:txBody>
      </p:sp>
      <p:sp>
        <p:nvSpPr>
          <p:cNvPr id="115" name="Shape 115"/>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Clr>
                <a:srgbClr val="000000"/>
              </a:buClr>
              <a:buSzPct val="78571"/>
              <a:buFont typeface="Arial"/>
              <a:buNone/>
            </a:pPr>
            <a:r>
              <a:rPr sz="1400" lang="en"/>
              <a:t>SYSENTER_CS_MSR,SYSENTER_ESP_MSR, and SYSENTER_EIP_MSR are not really names of the registers. Intel just defines the address of these registers as:</a:t>
            </a:r>
          </a:p>
          <a:p>
            <a:pPr rtl="0" lvl="0">
              <a:buClr>
                <a:srgbClr val="000000"/>
              </a:buClr>
              <a:buSzPct val="78571"/>
              <a:buFont typeface="Arial"/>
              <a:buNone/>
            </a:pPr>
            <a:r>
              <a:rPr sz="1400" lang="en"/>
              <a:t>SYSENTER_CS_MSR   174h</a:t>
            </a:r>
            <a:br>
              <a:rPr sz="1400" lang="en"/>
            </a:br>
            <a:r>
              <a:rPr sz="1400" lang="en"/>
              <a:t>SYSENTER_ESP_MSR  175h</a:t>
            </a:r>
            <a:br>
              <a:rPr sz="1400" lang="en"/>
            </a:br>
            <a:r>
              <a:rPr sz="1400" lang="en"/>
              <a:t>SYSENTER_EIP_MSR  176h</a:t>
            </a:r>
          </a:p>
          <a:p>
            <a:pPr rtl="0" lvl="0">
              <a:buClr>
                <a:srgbClr val="000000"/>
              </a:buClr>
              <a:buSzPct val="78571"/>
              <a:buFont typeface="Arial"/>
              <a:buNone/>
            </a:pPr>
            <a:r>
              <a:rPr sz="1400" lang="en"/>
              <a:t>In linux these registers are named as:</a:t>
            </a:r>
          </a:p>
          <a:p>
            <a:pPr rtl="0" lvl="0">
              <a:buClr>
                <a:srgbClr val="000000"/>
              </a:buClr>
              <a:buSzPct val="78571"/>
              <a:buFont typeface="Arial"/>
              <a:buNone/>
            </a:pPr>
            <a:r>
              <a:rPr sz="1400" lang="en"/>
              <a:t>/usr/src/linux/include/asm/msr.h:</a:t>
            </a:r>
            <a:br>
              <a:rPr sz="1400" lang="en"/>
            </a:br>
            <a:r>
              <a:rPr sz="1400" lang="en"/>
              <a:t>    101 #define MSR_IA32_SYSENTER_CS            0x174</a:t>
            </a:r>
            <a:br>
              <a:rPr sz="1400" lang="en"/>
            </a:br>
            <a:r>
              <a:rPr sz="1400" lang="en"/>
              <a:t>    102 #define MSR_IA32_SYSENTER_ESP           0x175</a:t>
            </a:r>
            <a:br>
              <a:rPr sz="1400" lang="en"/>
            </a:br>
            <a:r>
              <a:rPr sz="1400" lang="en"/>
              <a:t>    103 #define MSR_IA32_SYSENTER_EIP           0x176</a:t>
            </a:r>
          </a:p>
          <a:p>
            <a:r>
              <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y="0" x="0"/>
          <a:ext cy="0" cx="0"/>
          <a:chOff y="0" x="0"/>
          <a:chExt cy="0" cx="0"/>
        </a:xfrm>
      </p:grpSpPr>
      <p:sp>
        <p:nvSpPr>
          <p:cNvPr id="120" name="Shape 120"/>
          <p:cNvSpPr txBox="1"/>
          <p:nvPr>
            <p:ph type="title"/>
          </p:nvPr>
        </p:nvSpPr>
        <p:spPr>
          <a:xfrm>
            <a:off y="274637" x="457200"/>
            <a:ext cy="1143000" cx="8229600"/>
          </a:xfrm>
          <a:prstGeom prst="rect">
            <a:avLst/>
          </a:prstGeom>
        </p:spPr>
        <p:txBody>
          <a:bodyPr bIns="91425" rIns="91425" lIns="91425" tIns="91425" anchor="b" anchorCtr="0">
            <a:noAutofit/>
          </a:bodyPr>
          <a:lstStyle/>
          <a:p>
            <a:pPr rtl="0" lvl="0">
              <a:lnSpc>
                <a:spcPct val="115000"/>
              </a:lnSpc>
              <a:spcBef>
                <a:spcPts val="1400"/>
              </a:spcBef>
              <a:spcAft>
                <a:spcPts val="400"/>
              </a:spcAft>
              <a:buClr>
                <a:srgbClr val="000000"/>
              </a:buClr>
              <a:buSzPct val="36666"/>
              <a:buFont typeface="Arial"/>
              <a:buNone/>
            </a:pPr>
            <a:r>
              <a:rPr sz="3000" lang="en">
                <a:solidFill>
                  <a:srgbClr val="000000"/>
                </a:solidFill>
              </a:rPr>
              <a:t>How does linux 2.6 uses these instructions?</a:t>
            </a:r>
          </a:p>
          <a:p>
            <a:r>
              <a:t/>
            </a:r>
          </a:p>
        </p:txBody>
      </p:sp>
      <p:sp>
        <p:nvSpPr>
          <p:cNvPr id="121" name="Shape 121"/>
          <p:cNvSpPr txBox="1"/>
          <p:nvPr>
            <p:ph idx="1" type="body"/>
          </p:nvPr>
        </p:nvSpPr>
        <p:spPr>
          <a:xfrm>
            <a:off y="859375" x="457200"/>
            <a:ext cy="5708399" cx="8229600"/>
          </a:xfrm>
          <a:prstGeom prst="rect">
            <a:avLst/>
          </a:prstGeom>
        </p:spPr>
        <p:txBody>
          <a:bodyPr bIns="91425" rIns="91425" lIns="91425" tIns="91425" anchor="t" anchorCtr="0">
            <a:noAutofit/>
          </a:bodyPr>
          <a:lstStyle/>
          <a:p>
            <a:pPr rtl="0" lvl="0">
              <a:buClr>
                <a:srgbClr val="000000"/>
              </a:buClr>
              <a:buSzPct val="78571"/>
              <a:buFont typeface="Arial"/>
              <a:buNone/>
            </a:pPr>
            <a:r>
              <a:rPr sz="1400" lang="en"/>
              <a:t>1. Linux sets up these registers during initialization itself.</a:t>
            </a:r>
          </a:p>
          <a:p>
            <a:pPr rtl="0" lvl="0">
              <a:buClr>
                <a:srgbClr val="000000"/>
              </a:buClr>
              <a:buSzPct val="78571"/>
              <a:buFont typeface="Arial"/>
              <a:buNone/>
            </a:pPr>
            <a:r>
              <a:rPr sz="1400" lang="en"/>
              <a:t>/usr/src/linux/arch/i386/kernel/sysenter.c:</a:t>
            </a:r>
            <a:br>
              <a:rPr sz="1400" lang="en"/>
            </a:br>
            <a:r>
              <a:rPr sz="1400" lang="en"/>
              <a:t>     36         wrmsr(MSR_IA32_SYSENTER_CS, __KERNEL_CS, 0);</a:t>
            </a:r>
            <a:br>
              <a:rPr sz="1400" lang="en"/>
            </a:br>
            <a:r>
              <a:rPr sz="1400" lang="en"/>
              <a:t>     37         wrmsr(MSR_IA32_SYSENTER_ESP, tss-&gt;esp1, 0);</a:t>
            </a:r>
            <a:br>
              <a:rPr sz="1400" lang="en"/>
            </a:br>
            <a:r>
              <a:rPr sz="1400" lang="en"/>
              <a:t>     38         wrmsr(MSR_IA32_SYSENTER_EIP, (unsigned long) sysenter_entry, 0);</a:t>
            </a:r>
          </a:p>
          <a:p>
            <a:pPr rtl="0" lvl="0">
              <a:buNone/>
            </a:pPr>
            <a:r>
              <a:rPr sz="1400" lang="en"/>
              <a:t>Please note that 'tss' refers to the Task State Segment (TSS) and tss-&gt;esp1 thus points to the kernel mode stack.</a:t>
            </a:r>
          </a:p>
          <a:p>
            <a:pPr rtl="0" lvl="0">
              <a:buClr>
                <a:srgbClr val="000000"/>
              </a:buClr>
              <a:buSzPct val="78571"/>
              <a:buFont typeface="Arial"/>
              <a:buNone/>
            </a:pPr>
            <a:r>
              <a:rPr sz="1400" lang="en"/>
              <a:t>2.Kernel also setups system call entry/exit points for user processes. Kernel creates a single page in the memory and attaches it to all processes' address space when they are loaded into memory. This page contains the actual implementation of the system call entry/exit mechanism. Definition of this page can be found in the file /usr/src/linux/arch/i386/kernel/vsyscall-sysenter.S. Kernel calls this page virtual dynamic shared object (vdso). Existence of this page can be confirmed by looking at cat /proc/`pid`/maps:</a:t>
            </a:r>
          </a:p>
          <a:p>
            <a:pPr rtl="0" lvl="0">
              <a:buClr>
                <a:srgbClr val="000000"/>
              </a:buClr>
              <a:buSzPct val="78571"/>
              <a:buFont typeface="Arial"/>
              <a:buNone/>
            </a:pPr>
            <a:r>
              <a:rPr sz="1400" lang="en"/>
              <a:t>slax ~ # cat /proc/self/maps</a:t>
            </a:r>
            <a:br>
              <a:rPr sz="1400" lang="en"/>
            </a:br>
            <a:r>
              <a:rPr sz="1400" lang="en"/>
              <a:t>08048000-0804c000 r-xp 00000000 07:00 13         /bin/cat</a:t>
            </a:r>
            <a:br>
              <a:rPr sz="1400" lang="en"/>
            </a:br>
            <a:r>
              <a:rPr sz="1400" lang="en"/>
              <a:t>0804c000-0804d000 rwxp 00003000 07:00 13         /bin/cat</a:t>
            </a:r>
            <a:br>
              <a:rPr sz="1400" lang="en"/>
            </a:br>
            <a:r>
              <a:rPr sz="1400" lang="en"/>
              <a:t>0804d000-0806e000 rwxp 0804d000 00:00 0          [heap]</a:t>
            </a:r>
            <a:br>
              <a:rPr sz="1400" lang="en"/>
            </a:br>
            <a:r>
              <a:rPr sz="1400" lang="en"/>
              <a:t>b7ea0000-b7ea1000 rwxp b7ea0000 00:00 0</a:t>
            </a:r>
            <a:br>
              <a:rPr sz="1400" lang="en"/>
            </a:br>
            <a:r>
              <a:rPr sz="1400" lang="en"/>
              <a:t>b7ea1000-b7fca000 r-xp 00000000 07:03 1840       /lib/tls/libc-2.3.6.so</a:t>
            </a:r>
            <a:br>
              <a:rPr sz="1400" lang="en"/>
            </a:br>
            <a:r>
              <a:rPr sz="1400" lang="en"/>
              <a:t>b7fca000-b7fcb000 r-xp 00128000 07:03 1840       /lib/tls/libc-2.3.6.so</a:t>
            </a:r>
            <a:br>
              <a:rPr sz="1400" lang="en"/>
            </a:br>
            <a:r>
              <a:rPr sz="1400" lang="en"/>
              <a:t>b7fcb000-b7fce000 rwxp 00129000 07:03 1840       /lib/tls/libc-2.3.6.so</a:t>
            </a:r>
            <a:br>
              <a:rPr sz="1400" lang="en"/>
            </a:br>
            <a:r>
              <a:rPr sz="1400" lang="en"/>
              <a:t>...</a:t>
            </a:r>
          </a:p>
          <a:p>
            <a:r>
              <a:t/>
            </a:r>
          </a:p>
          <a:p>
            <a:r>
              <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y="0" x="0"/>
          <a:ext cy="0" cx="0"/>
          <a:chOff y="0" x="0"/>
          <a:chExt cy="0" cx="0"/>
        </a:xfrm>
      </p:grpSpPr>
      <p:sp>
        <p:nvSpPr>
          <p:cNvPr id="126" name="Shape 126"/>
          <p:cNvSpPr txBox="1"/>
          <p:nvPr>
            <p:ph type="title"/>
          </p:nvPr>
        </p:nvSpPr>
        <p:spPr>
          <a:xfrm>
            <a:off y="-191037" x="598325"/>
            <a:ext cy="1143000" cx="8229600"/>
          </a:xfrm>
          <a:prstGeom prst="rect">
            <a:avLst/>
          </a:prstGeom>
        </p:spPr>
        <p:txBody>
          <a:bodyPr bIns="91425" rIns="91425" lIns="91425" tIns="91425" anchor="b" anchorCtr="0">
            <a:noAutofit/>
          </a:bodyPr>
          <a:lstStyle/>
          <a:p>
            <a:pPr>
              <a:buNone/>
            </a:pPr>
            <a:r>
              <a:rPr sz="3000" lang="en">
                <a:solidFill>
                  <a:srgbClr val="000000"/>
                </a:solidFill>
              </a:rPr>
              <a:t>How does linux 2.6 uses these instructions?</a:t>
            </a:r>
          </a:p>
        </p:txBody>
      </p:sp>
      <p:sp>
        <p:nvSpPr>
          <p:cNvPr id="127" name="Shape 127"/>
          <p:cNvSpPr txBox="1"/>
          <p:nvPr>
            <p:ph idx="1" type="body"/>
          </p:nvPr>
        </p:nvSpPr>
        <p:spPr>
          <a:xfrm>
            <a:off y="1014600" x="457200"/>
            <a:ext cy="5553299" cx="8229600"/>
          </a:xfrm>
          <a:prstGeom prst="rect">
            <a:avLst/>
          </a:prstGeom>
        </p:spPr>
        <p:txBody>
          <a:bodyPr bIns="91425" rIns="91425" lIns="91425" tIns="91425" anchor="t" anchorCtr="0">
            <a:noAutofit/>
          </a:bodyPr>
          <a:lstStyle/>
          <a:p>
            <a:pPr rtl="0" lvl="0">
              <a:buNone/>
            </a:pPr>
            <a:r>
              <a:rPr sz="1800" lang="en"/>
              <a:t>3. </a:t>
            </a:r>
            <a:r>
              <a:rPr sz="1800" lang="en" i="1"/>
              <a:t>Initiation:</a:t>
            </a:r>
            <a:r>
              <a:rPr sz="1800" lang="en"/>
              <a:t> Userland processes (or C library on their behalf) call __kernel_vsyscall to execute system calls. Address of __kernel_vsyscall is not fixed. Kernel passes this address to userland processes using AT_SYSINFO elf parameter. AT_ elf parameters, a.k.a. elf auxiliary vectors, are loaded on the process stack at the time of startup, alongwith the process arguments and the environment variables.</a:t>
            </a:r>
          </a:p>
          <a:p>
            <a:r>
              <a:t/>
            </a:r>
          </a:p>
          <a:p>
            <a:pPr rtl="0" lvl="0">
              <a:buNone/>
            </a:pPr>
            <a:r>
              <a:rPr sz="1800" lang="en"/>
              <a:t>After moving to this address, registers %ecx, %edx and %ebp are saved on the user stack and %esp is copied to %ebp before executing sysenter. This %ebp later helps kernel in restoring userland stack back. After executing sysenter instruction, processor starts execution at </a:t>
            </a:r>
            <a:r>
              <a:rPr sz="1800" lang="en" i="1"/>
              <a:t>sysenter_entry.</a:t>
            </a:r>
          </a:p>
          <a:p>
            <a:r>
              <a:t/>
            </a:r>
          </a:p>
          <a:p>
            <a:r>
              <a:t/>
            </a:r>
          </a:p>
          <a:p>
            <a:r>
              <a:t/>
            </a:r>
          </a:p>
          <a:p>
            <a:r>
              <a:t/>
            </a:r>
          </a:p>
          <a:p>
            <a:r>
              <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y="0" x="0"/>
          <a:ext cy="0" cx="0"/>
          <a:chOff y="0" x="0"/>
          <a:chExt cy="0" cx="0"/>
        </a:xfrm>
      </p:grpSpPr>
      <p:sp>
        <p:nvSpPr>
          <p:cNvPr id="132" name="Shape 132"/>
          <p:cNvSpPr txBox="1"/>
          <p:nvPr>
            <p:ph type="title"/>
          </p:nvPr>
        </p:nvSpPr>
        <p:spPr>
          <a:xfrm>
            <a:off y="-447862" x="626550"/>
            <a:ext cy="1143000" cx="8229600"/>
          </a:xfrm>
          <a:prstGeom prst="rect">
            <a:avLst/>
          </a:prstGeom>
        </p:spPr>
        <p:txBody>
          <a:bodyPr bIns="91425" rIns="91425" lIns="91425" tIns="91425" anchor="b" anchorCtr="0">
            <a:noAutofit/>
          </a:bodyPr>
          <a:lstStyle/>
          <a:p>
            <a:pPr>
              <a:buNone/>
            </a:pPr>
            <a:r>
              <a:rPr sz="3000" lang="en">
                <a:solidFill>
                  <a:srgbClr val="000000"/>
                </a:solidFill>
              </a:rPr>
              <a:t>How does linux 2.6 uses these instructions?</a:t>
            </a:r>
          </a:p>
        </p:txBody>
      </p:sp>
      <p:sp>
        <p:nvSpPr>
          <p:cNvPr id="133" name="Shape 133"/>
          <p:cNvSpPr txBox="1"/>
          <p:nvPr>
            <p:ph idx="1" type="body"/>
          </p:nvPr>
        </p:nvSpPr>
        <p:spPr>
          <a:xfrm>
            <a:off y="618950" x="457200"/>
            <a:ext cy="5644199" cx="8229600"/>
          </a:xfrm>
          <a:prstGeom prst="rect">
            <a:avLst/>
          </a:prstGeom>
        </p:spPr>
        <p:txBody>
          <a:bodyPr bIns="91425" rIns="91425" lIns="91425" tIns="91425" anchor="t" anchorCtr="0">
            <a:noAutofit/>
          </a:bodyPr>
          <a:lstStyle/>
          <a:p>
            <a:pPr rtl="0" lvl="0">
              <a:buNone/>
            </a:pPr>
            <a:r>
              <a:rPr sz="1400" lang="en" i="1"/>
              <a:t>sysenter_entry :</a:t>
            </a:r>
          </a:p>
          <a:p>
            <a:pPr rtl="0" lvl="0">
              <a:buClr>
                <a:srgbClr val="000000"/>
              </a:buClr>
              <a:buSzPct val="78571"/>
              <a:buFont typeface="Arial"/>
              <a:buNone/>
            </a:pPr>
            <a:r>
              <a:rPr sz="1400" lang="en" i="1"/>
              <a:t>sysenter_entry is defined in /usr/src/linux/arch/i386/kernel/entry.S as: (See my comments in [ ])</a:t>
            </a:r>
          </a:p>
          <a:p>
            <a:pPr rtl="0" lvl="0">
              <a:buClr>
                <a:srgbClr val="000000"/>
              </a:buClr>
              <a:buSzPct val="78571"/>
              <a:buFont typeface="Arial"/>
              <a:buNone/>
            </a:pPr>
            <a:r>
              <a:rPr sz="1400" lang="en" i="1"/>
              <a:t>   179 ENTRY(sysenter_entry)</a:t>
            </a:r>
            <a:br>
              <a:rPr sz="1400" lang="en" i="1"/>
            </a:br>
            <a:r>
              <a:rPr sz="1400" lang="en" i="1"/>
              <a:t>    180         movl TSS_sysenter_esp0(%esp),%esp</a:t>
            </a:r>
            <a:br>
              <a:rPr sz="1400" lang="en" i="1"/>
            </a:br>
            <a:r>
              <a:rPr sz="1400" lang="en" i="1"/>
              <a:t>    181 sysenter_past_esp:</a:t>
            </a:r>
            <a:br>
              <a:rPr sz="1400" lang="en" i="1"/>
            </a:br>
            <a:r>
              <a:rPr sz="1400" lang="en" i="1"/>
              <a:t>    182         sti</a:t>
            </a:r>
            <a:br>
              <a:rPr sz="1400" lang="en" i="1"/>
            </a:br>
            <a:r>
              <a:rPr sz="1400" lang="en" i="1"/>
              <a:t>    183         pushl $(__USER_DS)</a:t>
            </a:r>
            <a:br>
              <a:rPr sz="1400" lang="en" i="1"/>
            </a:br>
            <a:r>
              <a:rPr sz="1400" lang="en" i="1"/>
              <a:t>    184         pushl %ebp			[%ebp contains userland %esp]</a:t>
            </a:r>
            <a:br>
              <a:rPr sz="1400" lang="en" i="1"/>
            </a:br>
            <a:r>
              <a:rPr sz="1400" lang="en" i="1"/>
              <a:t>    185         pushfl</a:t>
            </a:r>
            <a:br>
              <a:rPr sz="1400" lang="en" i="1"/>
            </a:br>
            <a:r>
              <a:rPr sz="1400" lang="en" i="1"/>
              <a:t>    186         pushl $(__USER_CS)</a:t>
            </a:r>
            <a:br>
              <a:rPr sz="1400" lang="en" i="1"/>
            </a:br>
            <a:r>
              <a:rPr sz="1400" lang="en" i="1"/>
              <a:t>    187         pushl $SYSENTER_RETURN		[%userland return addr]</a:t>
            </a:r>
            <a:br>
              <a:rPr sz="1400" lang="en" i="1"/>
            </a:br>
            <a:r>
              <a:rPr sz="1400" lang="en" i="1"/>
              <a:t>    188</a:t>
            </a:r>
            <a:br>
              <a:rPr sz="1400" lang="en" i="1"/>
            </a:br>
            <a:r>
              <a:rPr sz="1400" lang="en" i="1"/>
              <a:t>		....</a:t>
            </a:r>
            <a:br>
              <a:rPr sz="1400" lang="en" i="1"/>
            </a:br>
            <a:r>
              <a:rPr sz="1400" lang="en" i="1"/>
              <a:t>    201         pushl %eax			</a:t>
            </a:r>
            <a:br>
              <a:rPr sz="1400" lang="en" i="1"/>
            </a:br>
            <a:r>
              <a:rPr sz="1400" lang="en" i="1"/>
              <a:t>    202         SAVE_ALL			[pushes registers on to stack]</a:t>
            </a:r>
            <a:br>
              <a:rPr sz="1400" lang="en" i="1"/>
            </a:br>
            <a:r>
              <a:rPr sz="1400" lang="en" i="1"/>
              <a:t>    203         GET_THREAD_INFO(%ebp)</a:t>
            </a:r>
            <a:br>
              <a:rPr sz="1400" lang="en" i="1"/>
            </a:br>
            <a:r>
              <a:rPr sz="1400" lang="en" i="1"/>
              <a:t>    204</a:t>
            </a:r>
            <a:br>
              <a:rPr sz="1400" lang="en" i="1"/>
            </a:br>
            <a:r>
              <a:rPr sz="1400" lang="en" i="1"/>
              <a:t>    205         /* Note, _TIF_SECCOMP is bit number 8, and so it needs testw and not testb */</a:t>
            </a:r>
            <a:br>
              <a:rPr sz="1400" lang="en" i="1"/>
            </a:br>
            <a:r>
              <a:rPr sz="1400" lang="en" i="1"/>
              <a:t>    206         testw $(_TIF_SYSCALL_EMU|_TIF_SYSCALL_TRACE|_TIF_SECCOMP|_TIF_SYSCALL_AUDIT),</a:t>
            </a:r>
            <a:br>
              <a:rPr sz="1400" lang="en" i="1"/>
            </a:br>
            <a:r>
              <a:rPr sz="1400" lang="en" i="1"/>
              <a:t>                                                                             TI_flags(%ebp)</a:t>
            </a:r>
            <a:br>
              <a:rPr sz="1400" lang="en" i="1"/>
            </a:br>
            <a:r>
              <a:rPr sz="1400" lang="en" i="1"/>
              <a:t>    207         jnz syscall_trace_entry</a:t>
            </a:r>
            <a:br>
              <a:rPr sz="1400" lang="en" i="1"/>
            </a:br>
            <a:r>
              <a:rPr sz="1400" lang="en" i="1"/>
              <a:t>    208         cmpl $(nr_syscalls), %eax</a:t>
            </a:r>
            <a:br>
              <a:rPr sz="1400" lang="en" i="1"/>
            </a:br>
            <a:r>
              <a:rPr sz="1400" lang="en" i="1"/>
              <a:t>    209         jae syscall_badsys</a:t>
            </a:r>
            <a:br>
              <a:rPr sz="1400" lang="en" i="1"/>
            </a:br>
            <a:r>
              <a:rPr sz="1400" lang="en" i="1"/>
              <a:t>    210         call *sys_call_table(,%eax,4)</a:t>
            </a:r>
            <a:br>
              <a:rPr sz="1400" lang="en" i="1"/>
            </a:br>
            <a:r>
              <a:rPr sz="1400" lang="en" i="1"/>
              <a:t>    211         movl %eax,EAX(%esp)</a:t>
            </a:r>
            <a:br>
              <a:rPr sz="1400" lang="en" i="1"/>
            </a:br>
            <a:r>
              <a:rPr sz="1400" lang="en" i="1"/>
              <a:t>		......</a:t>
            </a:r>
          </a:p>
          <a:p>
            <a:r>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 name="Shape 28"/>
        <p:cNvGrpSpPr/>
        <p:nvPr/>
      </p:nvGrpSpPr>
      <p:grpSpPr>
        <a:xfrm>
          <a:off y="0" x="0"/>
          <a:ext cy="0" cx="0"/>
          <a:chOff y="0" x="0"/>
          <a:chExt cy="0" cx="0"/>
        </a:xfrm>
      </p:grpSpPr>
      <p:sp>
        <p:nvSpPr>
          <p:cNvPr id="29" name="Shape 29"/>
          <p:cNvSpPr txBox="1"/>
          <p:nvPr>
            <p:ph type="title"/>
          </p:nvPr>
        </p:nvSpPr>
        <p:spPr>
          <a:xfrm>
            <a:off y="274637" x="457200"/>
            <a:ext cy="1143000" cx="8229600"/>
          </a:xfrm>
          <a:prstGeom prst="rect">
            <a:avLst/>
          </a:prstGeom>
        </p:spPr>
        <p:txBody>
          <a:bodyPr bIns="91425" rIns="91425" lIns="91425" tIns="91425" anchor="b" anchorCtr="0">
            <a:noAutofit/>
          </a:bodyPr>
          <a:lstStyle/>
          <a:p>
            <a:pPr rtl="0" lvl="0">
              <a:spcBef>
                <a:spcPts val="1400"/>
              </a:spcBef>
              <a:spcAft>
                <a:spcPts val="400"/>
              </a:spcAft>
              <a:buClr>
                <a:srgbClr val="000000"/>
              </a:buClr>
              <a:buSzPct val="30555"/>
              <a:buFont typeface="Arial"/>
              <a:buNone/>
            </a:pPr>
            <a:r>
              <a:rPr lang="en"/>
              <a:t>		</a:t>
            </a:r>
            <a:r>
              <a:rPr sz="3000" lang="en"/>
              <a:t>Library functions Vs System calls</a:t>
            </a:r>
          </a:p>
          <a:p>
            <a:r>
              <a:t/>
            </a:r>
          </a:p>
        </p:txBody>
      </p:sp>
      <p:sp>
        <p:nvSpPr>
          <p:cNvPr id="30" name="Shape 30"/>
          <p:cNvSpPr txBox="1"/>
          <p:nvPr>
            <p:ph idx="1" type="body"/>
          </p:nvPr>
        </p:nvSpPr>
        <p:spPr>
          <a:xfrm>
            <a:off y="1247400" x="457200"/>
            <a:ext cy="4967700" cx="8229600"/>
          </a:xfrm>
          <a:prstGeom prst="rect">
            <a:avLst/>
          </a:prstGeom>
        </p:spPr>
        <p:txBody>
          <a:bodyPr bIns="91425" rIns="91425" lIns="91425" tIns="91425" anchor="t" anchorCtr="0">
            <a:noAutofit/>
          </a:bodyPr>
          <a:lstStyle/>
          <a:p>
            <a:pPr rtl="0" lvl="0">
              <a:buNone/>
            </a:pPr>
            <a:r>
              <a:rPr sz="1800" lang="en"/>
              <a:t>In Software Programming there are two kinds of functions used</a:t>
            </a:r>
          </a:p>
          <a:p>
            <a:r>
              <a:t/>
            </a:r>
          </a:p>
          <a:p>
            <a:pPr rtl="0" lvl="0">
              <a:buNone/>
            </a:pPr>
            <a:r>
              <a:rPr sz="1800" lang="en"/>
              <a:t>1. Library function calls</a:t>
            </a:r>
          </a:p>
          <a:p>
            <a:pPr rtl="0" lvl="0">
              <a:buNone/>
            </a:pPr>
            <a:r>
              <a:rPr sz="1800" lang="en"/>
              <a:t>The functions which are a part of standard C library are known as Library functions. </a:t>
            </a:r>
          </a:p>
          <a:p>
            <a:pPr rtl="0" lvl="0">
              <a:buNone/>
            </a:pPr>
            <a:r>
              <a:rPr sz="1800" lang="en"/>
              <a:t>e.g. the standard string manipulation functions like strcmp(), strlen() etc are all library functions.</a:t>
            </a:r>
          </a:p>
          <a:p>
            <a:r>
              <a:t/>
            </a:r>
          </a:p>
          <a:p>
            <a:pPr rtl="0" lvl="0">
              <a:buClr>
                <a:srgbClr val="000000"/>
              </a:buClr>
              <a:buSzPct val="61111"/>
              <a:buFont typeface="Arial"/>
              <a:buNone/>
            </a:pPr>
            <a:r>
              <a:rPr sz="1800" lang="en"/>
              <a:t>2. System function calls</a:t>
            </a:r>
          </a:p>
          <a:p>
            <a:pPr rtl="0" lvl="0">
              <a:buClr>
                <a:srgbClr val="000000"/>
              </a:buClr>
              <a:buSzPct val="61111"/>
              <a:buFont typeface="Arial"/>
              <a:buNone/>
            </a:pPr>
            <a:r>
              <a:rPr sz="1800" lang="en"/>
              <a:t>The functions which change the execution mode of the program from user mode to kernel mode are known as system calls. These calls are required in case some services are required by the program from kernel.</a:t>
            </a:r>
          </a:p>
          <a:p>
            <a:r>
              <a:t/>
            </a:r>
          </a:p>
          <a:p>
            <a:pPr rtl="0" lvl="0">
              <a:buClr>
                <a:srgbClr val="000000"/>
              </a:buClr>
              <a:buSzPct val="61111"/>
              <a:buFont typeface="Arial"/>
              <a:buNone/>
            </a:pPr>
            <a:r>
              <a:rPr sz="1800" lang="en"/>
              <a:t>e.g. if we want to change the date and time of the system or if we want to create a network socket then these services can only be provided by kernel and hence these cases require system calls. socket() is a system call.</a:t>
            </a:r>
          </a:p>
          <a:p>
            <a:r>
              <a:t/>
            </a:r>
          </a:p>
          <a:p>
            <a:r>
              <a:t/>
            </a:r>
          </a:p>
          <a:p>
            <a:r>
              <a:t/>
            </a:r>
          </a:p>
          <a:p>
            <a:r>
              <a:t/>
            </a:r>
          </a:p>
          <a:p>
            <a:r>
              <a:t/>
            </a:r>
          </a:p>
          <a:p>
            <a:r>
              <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y="0" x="0"/>
          <a:ext cy="0" cx="0"/>
          <a:chOff y="0" x="0"/>
          <a:chExt cy="0" cx="0"/>
        </a:xfrm>
      </p:grpSpPr>
      <p:sp>
        <p:nvSpPr>
          <p:cNvPr id="138" name="Shape 138"/>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sz="3000" lang="en">
                <a:solidFill>
                  <a:srgbClr val="000000"/>
                </a:solidFill>
              </a:rPr>
              <a:t>How does linux 2.6 uses these instructions?</a:t>
            </a:r>
          </a:p>
        </p:txBody>
      </p:sp>
      <p:sp>
        <p:nvSpPr>
          <p:cNvPr id="139" name="Shape 139"/>
          <p:cNvSpPr txBox="1"/>
          <p:nvPr>
            <p:ph idx="1" type="body"/>
          </p:nvPr>
        </p:nvSpPr>
        <p:spPr>
          <a:xfrm>
            <a:off y="1417650" x="457200"/>
            <a:ext cy="5150099" cx="8229600"/>
          </a:xfrm>
          <a:prstGeom prst="rect">
            <a:avLst/>
          </a:prstGeom>
        </p:spPr>
        <p:txBody>
          <a:bodyPr bIns="91425" rIns="91425" lIns="91425" tIns="91425" anchor="t" anchorCtr="0">
            <a:noAutofit/>
          </a:bodyPr>
          <a:lstStyle/>
          <a:p>
            <a:pPr rtl="0" lvl="0" indent="-342900" marL="457200">
              <a:lnSpc>
                <a:spcPct val="115000"/>
              </a:lnSpc>
              <a:spcBef>
                <a:spcPts val="0"/>
              </a:spcBef>
              <a:buClr>
                <a:srgbClr val="000000"/>
              </a:buClr>
              <a:buSzPct val="100000"/>
              <a:buFont typeface="Arial"/>
              <a:buAutoNum type="arabicPeriod"/>
            </a:pPr>
            <a:r>
              <a:rPr sz="1800" lang="en"/>
              <a:t>Inside sysenter_entry: between line 183 and 202, kernel is saving the current state by pushing register values on to the stack.</a:t>
            </a:r>
          </a:p>
          <a:p>
            <a:pPr rtl="0" lvl="0" indent="0" marL="0">
              <a:lnSpc>
                <a:spcPct val="115000"/>
              </a:lnSpc>
              <a:spcBef>
                <a:spcPts val="0"/>
              </a:spcBef>
              <a:buNone/>
            </a:pPr>
            <a:r>
              <a:rPr sz="1800" lang="en"/>
              <a:t>       Observe that $SYSENTER_RETURN is the userland return address as                   defined inside /usr/src/linux/arch/i386/kernel/vsyscall-sysenter.S and %ebp                           contains userland ESP as %esp was copied to %ebp before calling sysent</a:t>
            </a:r>
          </a:p>
          <a:p>
            <a:r>
              <a:t/>
            </a:r>
          </a:p>
          <a:p>
            <a:r>
              <a:t/>
            </a:r>
          </a:p>
          <a:p>
            <a:pPr rtl="0" lvl="0" indent="-342900" marL="457200">
              <a:lnSpc>
                <a:spcPct val="115000"/>
              </a:lnSpc>
              <a:spcBef>
                <a:spcPts val="0"/>
              </a:spcBef>
              <a:buClr>
                <a:srgbClr val="000000"/>
              </a:buClr>
              <a:buSzPct val="100000"/>
              <a:buFont typeface="Arial"/>
              <a:buAutoNum type="arabicPeriod"/>
            </a:pPr>
            <a:r>
              <a:rPr sz="1800" lang="en"/>
              <a:t>After saving the state, kernel validates the system call number stored in %eax. Finally appropriate system call is called using instruction:   </a:t>
            </a:r>
          </a:p>
          <a:p>
            <a:pPr rtl="0" lvl="0">
              <a:lnSpc>
                <a:spcPct val="115000"/>
              </a:lnSpc>
              <a:spcBef>
                <a:spcPts val="0"/>
              </a:spcBef>
              <a:buNone/>
            </a:pPr>
            <a:r>
              <a:rPr sz="1800" lang="en"/>
              <a:t>      210 call *sys_call_table(,%eax,4)</a:t>
            </a:r>
          </a:p>
          <a:p>
            <a:r>
              <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y="0" x="0"/>
          <a:ext cy="0" cx="0"/>
          <a:chOff y="0" x="0"/>
          <a:chExt cy="0" cx="0"/>
        </a:xfrm>
      </p:grpSpPr>
      <p:sp>
        <p:nvSpPr>
          <p:cNvPr id="144" name="Shape 144"/>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sz="3000" lang="en">
                <a:solidFill>
                  <a:srgbClr val="000000"/>
                </a:solidFill>
              </a:rPr>
              <a:t>How does linux 2.6 uses these instructions?</a:t>
            </a:r>
          </a:p>
        </p:txBody>
      </p:sp>
      <p:sp>
        <p:nvSpPr>
          <p:cNvPr id="145" name="Shape 145"/>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342900" marL="457200">
              <a:lnSpc>
                <a:spcPct val="115000"/>
              </a:lnSpc>
              <a:spcBef>
                <a:spcPts val="0"/>
              </a:spcBef>
              <a:buClr>
                <a:srgbClr val="000000"/>
              </a:buClr>
              <a:buSzPct val="100000"/>
              <a:buFont typeface="Arial"/>
              <a:buAutoNum type="arabicPeriod"/>
            </a:pPr>
            <a:r>
              <a:rPr sz="1800" lang="en"/>
              <a:t>After system call is complete, processor resumes execution at line 211. Looking further in sysenter_entry definition:</a:t>
            </a:r>
          </a:p>
          <a:p>
            <a:r>
              <a:t/>
            </a:r>
          </a:p>
          <a:p>
            <a:pPr rtl="0" lvl="0">
              <a:lnSpc>
                <a:spcPct val="115000"/>
              </a:lnSpc>
              <a:spcBef>
                <a:spcPts val="0"/>
              </a:spcBef>
              <a:buNone/>
            </a:pPr>
            <a:r>
              <a:rPr sz="1800" lang="en"/>
              <a:t>   210         call *sys_call_table(,%eax,4)</a:t>
            </a:r>
            <a:br>
              <a:rPr sz="1800" lang="en"/>
            </a:br>
            <a:r>
              <a:rPr sz="1800" lang="en"/>
              <a:t>    211         movl %eax,EAX(%esp)</a:t>
            </a:r>
            <a:br>
              <a:rPr sz="1800" lang="en"/>
            </a:br>
            <a:r>
              <a:rPr sz="1800" lang="en"/>
              <a:t>    212         cli</a:t>
            </a:r>
            <a:br>
              <a:rPr sz="1800" lang="en"/>
            </a:br>
            <a:r>
              <a:rPr sz="1800" lang="en"/>
              <a:t>    213         movl TI_flags(%ebp), %ecx</a:t>
            </a:r>
            <a:br>
              <a:rPr sz="1800" lang="en"/>
            </a:br>
            <a:r>
              <a:rPr sz="1800" lang="en"/>
              <a:t>    214         testw $_TIF_ALLWORK_MASK, %cx</a:t>
            </a:r>
            <a:br>
              <a:rPr sz="1800" lang="en"/>
            </a:br>
            <a:r>
              <a:rPr sz="1800" lang="en"/>
              <a:t>    215         jne syscall_exit_work</a:t>
            </a:r>
            <a:br>
              <a:rPr sz="1800" lang="en"/>
            </a:br>
            <a:r>
              <a:rPr sz="1800" lang="en"/>
              <a:t>    216 /* if something modifies registers it must also disable sysexit */</a:t>
            </a:r>
            <a:br>
              <a:rPr sz="1800" lang="en"/>
            </a:br>
            <a:r>
              <a:rPr sz="1800" lang="en"/>
              <a:t>    217         movl EIP(%esp), %edx			(EIP is 0x28)</a:t>
            </a:r>
            <a:br>
              <a:rPr sz="1800" lang="en"/>
            </a:br>
            <a:r>
              <a:rPr sz="1800" lang="en"/>
              <a:t>    218         movl OLDESP(%esp), %ecx			(OLD ESP is 0x34)</a:t>
            </a:r>
            <a:br>
              <a:rPr sz="1800" lang="en"/>
            </a:br>
            <a:r>
              <a:rPr sz="1800" lang="en"/>
              <a:t>    219         xorl %ebp,%ebp</a:t>
            </a:r>
            <a:br>
              <a:rPr sz="1800" lang="en"/>
            </a:br>
            <a:r>
              <a:rPr sz="1800" lang="en"/>
              <a:t>    220         sti</a:t>
            </a:r>
            <a:br>
              <a:rPr sz="1800" lang="en"/>
            </a:br>
            <a:r>
              <a:rPr sz="1800" lang="en"/>
              <a:t>    221         sysexit</a:t>
            </a:r>
          </a:p>
          <a:p>
            <a:r>
              <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y="0" x="0"/>
          <a:ext cy="0" cx="0"/>
          <a:chOff y="0" x="0"/>
          <a:chExt cy="0" cx="0"/>
        </a:xfrm>
      </p:grpSpPr>
      <p:sp>
        <p:nvSpPr>
          <p:cNvPr id="150" name="Shape 150"/>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sz="3000" lang="en">
                <a:solidFill>
                  <a:srgbClr val="000000"/>
                </a:solidFill>
              </a:rPr>
              <a:t>How does linux 2.6 uses these instructions?</a:t>
            </a:r>
          </a:p>
        </p:txBody>
      </p:sp>
      <p:sp>
        <p:nvSpPr>
          <p:cNvPr id="151" name="Shape 151"/>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342900" marL="457200">
              <a:lnSpc>
                <a:spcPct val="115000"/>
              </a:lnSpc>
              <a:spcBef>
                <a:spcPts val="0"/>
              </a:spcBef>
              <a:buClr>
                <a:srgbClr val="000000"/>
              </a:buClr>
              <a:buSzPct val="100000"/>
              <a:buFont typeface="Arial"/>
              <a:buAutoNum type="arabicPeriod"/>
            </a:pPr>
            <a:r>
              <a:rPr sz="1800" lang="en"/>
              <a:t>Copies value in %eax to stack. Userland ESP and return address (to-be EIP) are copied from kernel stack to %edx and %ecx respectively. Observe that the userland return address, $SYSENTER_RETURN was pushed on to stack in line 187. After that 0x28 bytes have been pushed on to the stack. That's why 0x28(%esp) points to $SYSENTER_RETURN.</a:t>
            </a:r>
          </a:p>
          <a:p>
            <a:pPr rtl="0" lvl="0" indent="-342900" marL="457200">
              <a:lnSpc>
                <a:spcPct val="115000"/>
              </a:lnSpc>
              <a:spcBef>
                <a:spcPts val="0"/>
              </a:spcBef>
              <a:buClr>
                <a:srgbClr val="000000"/>
              </a:buClr>
              <a:buSzPct val="100000"/>
              <a:buFont typeface="Arial"/>
              <a:buAutoNum type="arabicPeriod"/>
            </a:pPr>
            <a:r>
              <a:rPr sz="1800" lang="en"/>
              <a:t>After that SYSEXIT instruction is executed. As we know from previous section, sysexit copies value in %edx to EIP and value in %ecx to ESP. sysexit transfers processor back to ring 3 and processor resumes execution in userland.</a:t>
            </a:r>
          </a:p>
          <a:p>
            <a:r>
              <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y="0" x="0"/>
          <a:ext cy="0" cx="0"/>
          <a:chOff y="0" x="0"/>
          <a:chExt cy="0" cx="0"/>
        </a:xfrm>
      </p:grpSpPr>
      <p:sp>
        <p:nvSpPr>
          <p:cNvPr id="156" name="Shape 156"/>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sz="3000" lang="en">
                <a:solidFill>
                  <a:srgbClr val="000000"/>
                </a:solidFill>
              </a:rPr>
              <a:t>How does linux 2.6 uses these instructions?</a:t>
            </a:r>
          </a:p>
        </p:txBody>
      </p:sp>
      <p:sp>
        <p:nvSpPr>
          <p:cNvPr id="157" name="Shape 157"/>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15000"/>
              </a:lnSpc>
              <a:spcBef>
                <a:spcPts val="1800"/>
              </a:spcBef>
              <a:spcAft>
                <a:spcPts val="400"/>
              </a:spcAft>
              <a:buClr>
                <a:srgbClr val="000000"/>
              </a:buClr>
              <a:buSzPct val="64705"/>
              <a:buFont typeface="Arial"/>
              <a:buNone/>
            </a:pPr>
            <a:r>
              <a:rPr b="1" sz="1700" lang="en"/>
              <a:t>5. Some Code</a:t>
            </a:r>
          </a:p>
          <a:p>
            <a:pPr rtl="0" lvl="0">
              <a:lnSpc>
                <a:spcPct val="115000"/>
              </a:lnSpc>
              <a:spcBef>
                <a:spcPts val="0"/>
              </a:spcBef>
              <a:buClr>
                <a:srgbClr val="000000"/>
              </a:buClr>
              <a:buSzPct val="100000"/>
              <a:buFont typeface="Arial"/>
              <a:buNone/>
            </a:pPr>
            <a:r>
              <a:rPr sz="1100" lang="en"/>
              <a:t>#include &lt;stdio.h&gt;</a:t>
            </a:r>
            <a:br>
              <a:rPr sz="1100" lang="en"/>
            </a:br>
            <a:br>
              <a:rPr sz="1100" lang="en"/>
            </a:br>
            <a:r>
              <a:rPr sz="1100" lang="en"/>
              <a:t>int pid;</a:t>
            </a:r>
            <a:br>
              <a:rPr sz="1100" lang="en"/>
            </a:br>
            <a:br>
              <a:rPr sz="1100" lang="en"/>
            </a:br>
            <a:r>
              <a:rPr sz="1100" lang="en"/>
              <a:t>int main() {</a:t>
            </a:r>
            <a:br>
              <a:rPr sz="1100" lang="en"/>
            </a:br>
            <a:r>
              <a:rPr sz="1100" lang="en"/>
              <a:t>        __asm__(</a:t>
            </a:r>
            <a:br>
              <a:rPr sz="1100" lang="en"/>
            </a:br>
            <a:r>
              <a:rPr sz="1100" lang="en"/>
              <a:t>                "movl $20, %eax    \n"</a:t>
            </a:r>
            <a:br>
              <a:rPr sz="1100" lang="en"/>
            </a:br>
            <a:r>
              <a:rPr sz="1100" lang="en"/>
              <a:t>                "call *%gs:0x10    \n"   /* offset 0x10 is not fixed across the systems */</a:t>
            </a:r>
            <a:br>
              <a:rPr sz="1100" lang="en"/>
            </a:br>
            <a:r>
              <a:rPr sz="1100" lang="en"/>
              <a:t>                "movl %eax, pid    \n"</a:t>
            </a:r>
            <a:br>
              <a:rPr sz="1100" lang="en"/>
            </a:br>
            <a:r>
              <a:rPr sz="1100" lang="en"/>
              <a:t>        );</a:t>
            </a:r>
            <a:br>
              <a:rPr sz="1100" lang="en"/>
            </a:br>
            <a:r>
              <a:rPr sz="1100" lang="en"/>
              <a:t>        printf("pid is %d\n", pid);</a:t>
            </a:r>
            <a:br>
              <a:rPr sz="1100" lang="en"/>
            </a:br>
            <a:r>
              <a:rPr sz="1100" lang="en"/>
              <a:t>        return 0;</a:t>
            </a:r>
            <a:br>
              <a:rPr sz="1100" lang="en"/>
            </a:br>
            <a:r>
              <a:rPr sz="1100" lang="en"/>
              <a:t>}</a:t>
            </a:r>
          </a:p>
          <a:p>
            <a:pPr rtl="0" lvl="0">
              <a:buClr>
                <a:srgbClr val="000000"/>
              </a:buClr>
              <a:buSzPct val="100000"/>
              <a:buFont typeface="Arial"/>
              <a:buNone/>
            </a:pPr>
            <a:r>
              <a:rPr sz="1100" lang="en"/>
              <a:t>This does the getpid() system call (__NR_getpid is 20) using __kernel_vsyscall instead of int 0x80. Why %gs:0x10? Parsing process stack to find out AT_SYSINFO's value can be a cumbersome task. So, when libc.so (C library) is loaded, it copies the value of AT_SYSINFO from the process stack to the TCB (Thread Control Block). Segment register %gs refers to the TCB.</a:t>
            </a:r>
          </a:p>
          <a:p>
            <a:pPr>
              <a:buNone/>
            </a:pPr>
            <a:r>
              <a:rPr sz="1100" lang="en"/>
              <a:t>Please note that the offset 0x10 is not fixed across the systems.</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y="0" x="0"/>
          <a:ext cy="0" cx="0"/>
          <a:chOff y="0" x="0"/>
          <a:chExt cy="0" cx="0"/>
        </a:xfrm>
      </p:grpSpPr>
      <p:sp>
        <p:nvSpPr>
          <p:cNvPr id="162" name="Shape 162"/>
          <p:cNvSpPr txBox="1"/>
          <p:nvPr>
            <p:ph type="title"/>
          </p:nvPr>
        </p:nvSpPr>
        <p:spPr>
          <a:xfrm>
            <a:off y="-291387" x="457200"/>
            <a:ext cy="1143000" cx="8229600"/>
          </a:xfrm>
          <a:prstGeom prst="rect">
            <a:avLst/>
          </a:prstGeom>
        </p:spPr>
        <p:txBody>
          <a:bodyPr bIns="91425" rIns="91425" lIns="91425" tIns="91425" anchor="b" anchorCtr="0">
            <a:noAutofit/>
          </a:bodyPr>
          <a:lstStyle/>
          <a:p>
            <a:pPr>
              <a:buNone/>
            </a:pPr>
            <a:r>
              <a:rPr lang="en"/>
              <a:t>   System Call Example in Kernel</a:t>
            </a:r>
          </a:p>
        </p:txBody>
      </p:sp>
      <p:sp>
        <p:nvSpPr>
          <p:cNvPr id="163" name="Shape 163"/>
          <p:cNvSpPr txBox="1"/>
          <p:nvPr>
            <p:ph idx="1" type="body"/>
          </p:nvPr>
        </p:nvSpPr>
        <p:spPr>
          <a:xfrm>
            <a:off y="1600200" x="457200"/>
            <a:ext cy="4967700" cx="8229600"/>
          </a:xfrm>
          <a:prstGeom prst="rect">
            <a:avLst/>
          </a:prstGeom>
        </p:spPr>
        <p:txBody>
          <a:bodyPr bIns="91425" rIns="91425" lIns="91425" tIns="91425" anchor="t" anchorCtr="0">
            <a:noAutofit/>
          </a:bodyPr>
          <a:lstStyle/>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y="0" x="0"/>
          <a:ext cy="0" cx="0"/>
          <a:chOff y="0" x="0"/>
          <a:chExt cy="0" cx="0"/>
        </a:xfrm>
      </p:grpSpPr>
      <p:sp>
        <p:nvSpPr>
          <p:cNvPr id="168" name="Shape 168"/>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System Call : Pros and Cons</a:t>
            </a:r>
          </a:p>
        </p:txBody>
      </p:sp>
      <p:sp>
        <p:nvSpPr>
          <p:cNvPr id="169" name="Shape 169"/>
          <p:cNvSpPr txBox="1"/>
          <p:nvPr>
            <p:ph idx="1" type="body"/>
          </p:nvPr>
        </p:nvSpPr>
        <p:spPr>
          <a:xfrm>
            <a:off y="1600200" x="457200"/>
            <a:ext cy="4967700" cx="8229600"/>
          </a:xfrm>
          <a:prstGeom prst="rect">
            <a:avLst/>
          </a:prstGeom>
        </p:spPr>
        <p:txBody>
          <a:bodyPr bIns="91425" rIns="91425" lIns="91425" tIns="91425" anchor="t" anchorCtr="0">
            <a:noAutofit/>
          </a:bodyPr>
          <a:lstStyle/>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y="0" x="0"/>
          <a:ext cy="0" cx="0"/>
          <a:chOff y="0" x="0"/>
          <a:chExt cy="0" cx="0"/>
        </a:xfrm>
      </p:grpSpPr>
      <p:sp>
        <p:nvSpPr>
          <p:cNvPr id="174" name="Shape 174"/>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lang="en"/>
              <a:t>   			</a:t>
            </a:r>
          </a:p>
          <a:p>
            <a:r>
              <a:t/>
            </a:r>
          </a:p>
          <a:p>
            <a:r>
              <a:t/>
            </a:r>
          </a:p>
          <a:p>
            <a:pPr indent="457200" marL="1371600">
              <a:buNone/>
            </a:pPr>
            <a:r>
              <a:rPr sz="6000" lang="en"/>
              <a:t>	END</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y="0" x="0"/>
          <a:ext cy="0" cx="0"/>
          <a:chOff y="0" x="0"/>
          <a:chExt cy="0" cx="0"/>
        </a:xfrm>
      </p:grpSpPr>
      <p:sp>
        <p:nvSpPr>
          <p:cNvPr id="35" name="Shape 35"/>
          <p:cNvSpPr txBox="1"/>
          <p:nvPr>
            <p:ph type="title"/>
          </p:nvPr>
        </p:nvSpPr>
        <p:spPr>
          <a:xfrm>
            <a:off y="274637" x="457200"/>
            <a:ext cy="1143000" cx="8229600"/>
          </a:xfrm>
          <a:prstGeom prst="rect">
            <a:avLst/>
          </a:prstGeom>
        </p:spPr>
        <p:txBody>
          <a:bodyPr bIns="91425" rIns="91425" lIns="91425" tIns="91425" anchor="b" anchorCtr="0">
            <a:noAutofit/>
          </a:bodyPr>
          <a:lstStyle/>
          <a:p>
            <a:pPr rtl="0" lvl="0">
              <a:spcBef>
                <a:spcPts val="1400"/>
              </a:spcBef>
              <a:spcAft>
                <a:spcPts val="400"/>
              </a:spcAft>
              <a:buClr>
                <a:srgbClr val="000000"/>
              </a:buClr>
              <a:buSzPct val="36666"/>
              <a:buFont typeface="Arial"/>
              <a:buNone/>
            </a:pPr>
            <a:r>
              <a:rPr sz="3000" lang="en"/>
              <a:t>Why do we need system calls?</a:t>
            </a:r>
          </a:p>
          <a:p>
            <a:r>
              <a:t/>
            </a:r>
          </a:p>
        </p:txBody>
      </p:sp>
      <p:sp>
        <p:nvSpPr>
          <p:cNvPr id="36" name="Shape 36"/>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sz="1800" lang="en"/>
              <a:t>System calls acts as entry point to OS kernel. There are certain tasks that can only be done if a process is running in kernel mode. </a:t>
            </a:r>
          </a:p>
          <a:p>
            <a:r>
              <a:t/>
            </a:r>
          </a:p>
          <a:p>
            <a:pPr rtl="0" lvl="0">
              <a:buNone/>
            </a:pPr>
            <a:r>
              <a:rPr sz="1800" lang="en"/>
              <a:t>e.g. interacting with hardware etc. </a:t>
            </a:r>
          </a:p>
          <a:p>
            <a:r>
              <a:t/>
            </a:r>
          </a:p>
          <a:p>
            <a:pPr>
              <a:buNone/>
            </a:pPr>
            <a:r>
              <a:rPr sz="1800" lang="en"/>
              <a:t>So if a process wants to do such kind of task then it would require itself to be running in kernel mode which is made possible by system calls.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y="0" x="0"/>
          <a:ext cy="0" cx="0"/>
          <a:chOff y="0" x="0"/>
          <a:chExt cy="0" cx="0"/>
        </a:xfrm>
      </p:grpSpPr>
      <p:sp>
        <p:nvSpPr>
          <p:cNvPr id="41" name="Shape 41"/>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Implementing System Call</a:t>
            </a:r>
          </a:p>
        </p:txBody>
      </p:sp>
      <p:sp>
        <p:nvSpPr>
          <p:cNvPr id="42" name="Shape 42"/>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sz="1400" lang="en"/>
              <a:t>The implementation of system calls in Linux is varied based on the architecture, but it can also differ within a given architecture. e.g. </a:t>
            </a:r>
          </a:p>
          <a:p>
            <a:pPr rtl="0" lvl="0">
              <a:buNone/>
            </a:pPr>
            <a:r>
              <a:rPr sz="1400" lang="en"/>
              <a:t> older processors used an interrupt mechanism to migrate from user-space to kernel-space, but new processors provide instructions that optimize this transition (using sysenter and sysexit instructions).</a:t>
            </a:r>
          </a:p>
          <a:p>
            <a:r>
              <a:t/>
            </a:r>
          </a:p>
          <a:p>
            <a:pPr rtl="0" lvl="0">
              <a:buNone/>
            </a:pPr>
            <a:r>
              <a:rPr sz="1400" lang="en"/>
              <a:t>Each system call is multiplexed into the kernel through a single entry point. The eax register is used to identify the particular system call that should be invoked, which is specified in the C library (per the call from the user-space application).</a:t>
            </a:r>
          </a:p>
          <a:p>
            <a:r>
              <a:t/>
            </a:r>
          </a:p>
          <a:p>
            <a:pPr rtl="0" lvl="0">
              <a:buNone/>
            </a:pPr>
            <a:r>
              <a:rPr sz="1400" lang="en"/>
              <a:t> When the C library has loaded the system call index and any arguments, a software interrupt is invoked (interrupt 0x80), which results in execution (through the interrupt handler) of the system_call function. This function handles all system calls, as identified by the contents of eax.</a:t>
            </a:r>
          </a:p>
          <a:p>
            <a:pPr rtl="0" lvl="0">
              <a:buNone/>
            </a:pPr>
            <a:r>
              <a:rPr sz="1400" lang="en"/>
              <a:t> After a few simple tests, the actual system call is invoked using the system_call_table and index contained in eax. </a:t>
            </a:r>
          </a:p>
          <a:p>
            <a:pPr>
              <a:buNone/>
            </a:pPr>
            <a:r>
              <a:rPr sz="1400" lang="en"/>
              <a:t>Upon return from the system call, syscall_exit is eventually reached, and a call to resume_userspace transitions back to user-space. Execution resumes in the C library, which then returns to the user application.</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y="0" x="0"/>
          <a:ext cy="0" cx="0"/>
          <a:chOff y="0" x="0"/>
          <a:chExt cy="0" cx="0"/>
        </a:xfrm>
      </p:grpSpPr>
      <p:sp>
        <p:nvSpPr>
          <p:cNvPr id="47" name="Shape 47"/>
          <p:cNvSpPr txBox="1"/>
          <p:nvPr>
            <p:ph type="title"/>
          </p:nvPr>
        </p:nvSpPr>
        <p:spPr>
          <a:xfrm>
            <a:off y="-219237" x="457200"/>
            <a:ext cy="1143000" cx="8229600"/>
          </a:xfrm>
          <a:prstGeom prst="rect">
            <a:avLst/>
          </a:prstGeom>
        </p:spPr>
        <p:txBody>
          <a:bodyPr bIns="91425" rIns="91425" lIns="91425" tIns="91425" anchor="b" anchorCtr="0">
            <a:noAutofit/>
          </a:bodyPr>
          <a:lstStyle/>
          <a:p>
            <a:pPr indent="457200">
              <a:buNone/>
            </a:pPr>
            <a:r>
              <a:rPr sz="2400" lang="en">
                <a:solidFill>
                  <a:srgbClr val="000000"/>
                </a:solidFill>
              </a:rPr>
              <a:t>Flow of a system call using the interrupt method</a:t>
            </a:r>
          </a:p>
        </p:txBody>
      </p:sp>
      <p:pic>
        <p:nvPicPr>
          <p:cNvPr id="48" name="Shape 48"/>
          <p:cNvPicPr preferRelativeResize="0"/>
          <p:nvPr/>
        </p:nvPicPr>
        <p:blipFill>
          <a:blip r:embed="rId3"/>
          <a:stretch>
            <a:fillRect/>
          </a:stretch>
        </p:blipFill>
        <p:spPr>
          <a:xfrm>
            <a:off y="1571974" x="668850"/>
            <a:ext cy="5024149" cx="816065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y="0" x="0"/>
          <a:ext cy="0" cx="0"/>
          <a:chOff y="0" x="0"/>
          <a:chExt cy="0" cx="0"/>
        </a:xfrm>
      </p:grpSpPr>
      <p:sp>
        <p:nvSpPr>
          <p:cNvPr id="53" name="Shape 53"/>
          <p:cNvSpPr txBox="1"/>
          <p:nvPr>
            <p:ph type="title"/>
          </p:nvPr>
        </p:nvSpPr>
        <p:spPr>
          <a:xfrm>
            <a:off y="-219262" x="386650"/>
            <a:ext cy="1143000" cx="8229600"/>
          </a:xfrm>
          <a:prstGeom prst="rect">
            <a:avLst/>
          </a:prstGeom>
        </p:spPr>
        <p:txBody>
          <a:bodyPr bIns="91425" rIns="91425" lIns="91425" tIns="91425" anchor="b" anchorCtr="0">
            <a:noAutofit/>
          </a:bodyPr>
          <a:lstStyle/>
          <a:p>
            <a:pPr indent="457200" marL="914400">
              <a:buNone/>
            </a:pPr>
            <a:r>
              <a:rPr lang="en"/>
              <a:t>System Call Table</a:t>
            </a:r>
          </a:p>
        </p:txBody>
      </p:sp>
      <p:sp>
        <p:nvSpPr>
          <p:cNvPr id="54" name="Shape 54"/>
          <p:cNvSpPr txBox="1"/>
          <p:nvPr>
            <p:ph idx="1" type="body"/>
          </p:nvPr>
        </p:nvSpPr>
        <p:spPr>
          <a:xfrm>
            <a:off y="1042825" x="386650"/>
            <a:ext cy="5482800" cx="8229600"/>
          </a:xfrm>
          <a:prstGeom prst="rect">
            <a:avLst/>
          </a:prstGeom>
        </p:spPr>
        <p:txBody>
          <a:bodyPr bIns="91425" rIns="91425" lIns="91425" tIns="91425" anchor="t" anchorCtr="0">
            <a:noAutofit/>
          </a:bodyPr>
          <a:lstStyle/>
          <a:p>
            <a:pPr>
              <a:buNone/>
            </a:pPr>
            <a:r>
              <a:rPr sz="1800" lang="en"/>
              <a:t>At the core of the Linux System Call Interface is the system call demultiplexing table. This table, shown in Figure , uses the index provided in eax to identify which system call to invoke from the table (sys_call_table). A sample of the contents of this table and the locations of these entities is also shown</a:t>
            </a:r>
          </a:p>
        </p:txBody>
      </p:sp>
      <p:pic>
        <p:nvPicPr>
          <p:cNvPr id="55" name="Shape 55"/>
          <p:cNvPicPr preferRelativeResize="0"/>
          <p:nvPr/>
        </p:nvPicPr>
        <p:blipFill>
          <a:blip r:embed="rId3"/>
          <a:stretch>
            <a:fillRect/>
          </a:stretch>
        </p:blipFill>
        <p:spPr>
          <a:xfrm>
            <a:off y="2672125" x="704850"/>
            <a:ext cy="3853500" cx="767785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y="0" x="0"/>
          <a:ext cy="0" cx="0"/>
          <a:chOff y="0" x="0"/>
          <a:chExt cy="0" cx="0"/>
        </a:xfrm>
      </p:grpSpPr>
      <p:sp>
        <p:nvSpPr>
          <p:cNvPr id="60" name="Shape 60"/>
          <p:cNvSpPr txBox="1"/>
          <p:nvPr>
            <p:ph type="title"/>
          </p:nvPr>
        </p:nvSpPr>
        <p:spPr>
          <a:xfrm>
            <a:off y="-191012" x="457200"/>
            <a:ext cy="1143000" cx="8229600"/>
          </a:xfrm>
          <a:prstGeom prst="rect">
            <a:avLst/>
          </a:prstGeom>
        </p:spPr>
        <p:txBody>
          <a:bodyPr bIns="91425" rIns="91425" lIns="91425" tIns="91425" anchor="b" anchorCtr="0">
            <a:noAutofit/>
          </a:bodyPr>
          <a:lstStyle/>
          <a:p>
            <a:pPr>
              <a:buNone/>
            </a:pPr>
            <a:r>
              <a:rPr lang="en"/>
              <a:t>  </a:t>
            </a:r>
            <a:r>
              <a:rPr sz="3000" lang="en"/>
              <a:t>Adding a Linux system call</a:t>
            </a:r>
          </a:p>
        </p:txBody>
      </p:sp>
      <p:sp>
        <p:nvSpPr>
          <p:cNvPr id="61" name="Shape 61"/>
          <p:cNvSpPr txBox="1"/>
          <p:nvPr>
            <p:ph idx="1" type="body"/>
          </p:nvPr>
        </p:nvSpPr>
        <p:spPr>
          <a:xfrm>
            <a:off y="945150" x="372525"/>
            <a:ext cy="4967700" cx="8229600"/>
          </a:xfrm>
          <a:prstGeom prst="rect">
            <a:avLst/>
          </a:prstGeom>
        </p:spPr>
        <p:txBody>
          <a:bodyPr bIns="91425" rIns="91425" lIns="91425" tIns="91425" anchor="t" anchorCtr="0">
            <a:noAutofit/>
          </a:bodyPr>
          <a:lstStyle/>
          <a:p>
            <a:pPr rtl="0" lvl="0">
              <a:buNone/>
            </a:pPr>
            <a:r>
              <a:rPr sz="1800" lang="en"/>
              <a:t>You perform three basic steps to add a new system call to the kernel:</a:t>
            </a:r>
          </a:p>
          <a:p>
            <a:r>
              <a:t/>
            </a:r>
          </a:p>
          <a:p>
            <a:pPr rtl="0" lvl="0" indent="-298450" marL="457200">
              <a:lnSpc>
                <a:spcPct val="115000"/>
              </a:lnSpc>
              <a:spcBef>
                <a:spcPts val="0"/>
              </a:spcBef>
              <a:buClr>
                <a:srgbClr val="000000"/>
              </a:buClr>
              <a:buSzPct val="61111"/>
              <a:buFont typeface="Arial"/>
              <a:buAutoNum type="arabicPeriod"/>
            </a:pPr>
            <a:r>
              <a:rPr sz="1800" lang="en"/>
              <a:t>Add the new function.</a:t>
            </a:r>
          </a:p>
          <a:p>
            <a:pPr rtl="0" lvl="0" indent="-298450" marL="457200">
              <a:lnSpc>
                <a:spcPct val="115000"/>
              </a:lnSpc>
              <a:spcBef>
                <a:spcPts val="0"/>
              </a:spcBef>
              <a:buClr>
                <a:srgbClr val="000000"/>
              </a:buClr>
              <a:buSzPct val="61111"/>
              <a:buFont typeface="Arial"/>
              <a:buAutoNum type="arabicPeriod"/>
            </a:pPr>
            <a:r>
              <a:rPr sz="1800" lang="en"/>
              <a:t>Update the header files.</a:t>
            </a:r>
          </a:p>
          <a:p>
            <a:pPr rtl="0" lvl="0" indent="-298450" marL="457200">
              <a:lnSpc>
                <a:spcPct val="115000"/>
              </a:lnSpc>
              <a:spcBef>
                <a:spcPts val="0"/>
              </a:spcBef>
              <a:buClr>
                <a:srgbClr val="000000"/>
              </a:buClr>
              <a:buSzPct val="61111"/>
              <a:buFont typeface="Arial"/>
              <a:buAutoNum type="arabicPeriod"/>
            </a:pPr>
            <a:r>
              <a:rPr sz="1800" lang="en"/>
              <a:t>Update the system call table for the new function.</a:t>
            </a:r>
          </a:p>
          <a:p>
            <a:r>
              <a:t/>
            </a:r>
          </a:p>
          <a:p>
            <a:r>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y="0" x="0"/>
          <a:ext cy="0" cx="0"/>
          <a:chOff y="0" x="0"/>
          <a:chExt cy="0" cx="0"/>
        </a:xfrm>
      </p:grpSpPr>
      <p:sp>
        <p:nvSpPr>
          <p:cNvPr id="66" name="Shape 66"/>
          <p:cNvSpPr txBox="1"/>
          <p:nvPr>
            <p:ph type="title"/>
          </p:nvPr>
        </p:nvSpPr>
        <p:spPr>
          <a:xfrm>
            <a:off y="-12" x="541875"/>
            <a:ext cy="1143000" cx="8229600"/>
          </a:xfrm>
          <a:prstGeom prst="rect">
            <a:avLst/>
          </a:prstGeom>
        </p:spPr>
        <p:txBody>
          <a:bodyPr bIns="91425" rIns="91425" lIns="91425" tIns="91425" anchor="b" anchorCtr="0">
            <a:noAutofit/>
          </a:bodyPr>
          <a:lstStyle/>
          <a:p>
            <a:pPr indent="0" marL="0">
              <a:buNone/>
            </a:pPr>
            <a:r>
              <a:rPr b="0" sz="3000" lang="en">
                <a:solidFill>
                  <a:srgbClr val="000000"/>
                </a:solidFill>
              </a:rPr>
              <a:t>          Add the new function</a:t>
            </a:r>
          </a:p>
        </p:txBody>
      </p:sp>
      <p:sp>
        <p:nvSpPr>
          <p:cNvPr id="67" name="Shape 67"/>
          <p:cNvSpPr txBox="1"/>
          <p:nvPr>
            <p:ph idx="1" type="body"/>
          </p:nvPr>
        </p:nvSpPr>
        <p:spPr>
          <a:xfrm>
            <a:off y="1143000" x="301975"/>
            <a:ext cy="4967700" cx="8229600"/>
          </a:xfrm>
          <a:prstGeom prst="rect">
            <a:avLst/>
          </a:prstGeom>
        </p:spPr>
        <p:txBody>
          <a:bodyPr bIns="91425" rIns="91425" lIns="91425" tIns="91425" anchor="t" anchorCtr="0">
            <a:noAutofit/>
          </a:bodyPr>
          <a:lstStyle/>
          <a:p>
            <a:pPr rtl="0" lvl="0">
              <a:buNone/>
            </a:pPr>
            <a:r>
              <a:rPr sz="1800" lang="en"/>
              <a:t>You can create a new file for your functionsor you can add your  new functions to an existing source file, as per the need.</a:t>
            </a:r>
          </a:p>
          <a:p>
            <a:pPr rtl="0" lvl="0">
              <a:buNone/>
            </a:pPr>
            <a:r>
              <a:rPr sz="1800" lang="en"/>
              <a:t>Lets for an example you add following system call to an existing file in kernel.</a:t>
            </a:r>
          </a:p>
          <a:p>
            <a:pPr rtl="0" lvl="0">
              <a:buClr>
                <a:srgbClr val="000000"/>
              </a:buClr>
              <a:buSzPct val="100000"/>
              <a:buFont typeface="Arial"/>
              <a:buNone/>
            </a:pPr>
            <a:r>
              <a:rPr sz="1100" lang="en"/>
              <a:t>asmlinkage long </a:t>
            </a:r>
            <a:r>
              <a:rPr b="1" sz="1100" lang="en"/>
              <a:t>sys_getjiffies</a:t>
            </a:r>
            <a:r>
              <a:rPr sz="1100" lang="en"/>
              <a:t>( void )</a:t>
            </a:r>
            <a:br>
              <a:rPr sz="1100" lang="en"/>
            </a:br>
            <a:r>
              <a:rPr sz="1100" lang="en"/>
              <a:t>{</a:t>
            </a:r>
            <a:br>
              <a:rPr sz="1100" lang="en"/>
            </a:br>
            <a:r>
              <a:rPr sz="1100" lang="en"/>
              <a:t>  return (long)get_jiffies_64();</a:t>
            </a:r>
            <a:br>
              <a:rPr sz="1100" lang="en"/>
            </a:br>
            <a:r>
              <a:rPr sz="1100" lang="en"/>
              <a:t>}</a:t>
            </a:r>
          </a:p>
          <a:p>
            <a:r>
              <a:t/>
            </a:r>
          </a:p>
          <a:p>
            <a:pPr rtl="0" lvl="0">
              <a:buClr>
                <a:srgbClr val="000000"/>
              </a:buClr>
              <a:buSzPct val="100000"/>
              <a:buFont typeface="Arial"/>
              <a:buNone/>
            </a:pPr>
            <a:r>
              <a:rPr sz="1100" lang="en"/>
              <a:t>asmlinkage long </a:t>
            </a:r>
            <a:r>
              <a:rPr b="1" sz="1100" lang="en"/>
              <a:t>sys_pdiffjiffies</a:t>
            </a:r>
            <a:r>
              <a:rPr sz="1100" lang="en"/>
              <a:t>( long ujiffies,</a:t>
            </a:r>
            <a:br>
              <a:rPr sz="1100" lang="en"/>
            </a:br>
            <a:r>
              <a:rPr sz="1100" lang="en"/>
              <a:t>                                  long __user *presult )</a:t>
            </a:r>
            <a:br>
              <a:rPr sz="1100" lang="en"/>
            </a:br>
            <a:r>
              <a:rPr sz="1100" lang="en"/>
              <a:t>{</a:t>
            </a:r>
            <a:br>
              <a:rPr sz="1100" lang="en"/>
            </a:br>
            <a:r>
              <a:rPr sz="1100" lang="en"/>
              <a:t>  long cur_jiffies = (long)get_jiffies_64();</a:t>
            </a:r>
            <a:br>
              <a:rPr sz="1100" lang="en"/>
            </a:br>
            <a:r>
              <a:rPr sz="1100" lang="en"/>
              <a:t>  long result;</a:t>
            </a:r>
            <a:br>
              <a:rPr sz="1100" lang="en"/>
            </a:br>
            <a:r>
              <a:rPr sz="1100" lang="en"/>
              <a:t>  int  err = 0;</a:t>
            </a:r>
            <a:br>
              <a:rPr sz="1100" lang="en"/>
            </a:br>
            <a:br>
              <a:rPr sz="1100" lang="en"/>
            </a:br>
            <a:r>
              <a:rPr sz="1100" lang="en"/>
              <a:t>  if (presult) {</a:t>
            </a:r>
            <a:br>
              <a:rPr sz="1100" lang="en"/>
            </a:br>
            <a:br>
              <a:rPr sz="1100" lang="en"/>
            </a:br>
            <a:r>
              <a:rPr sz="1100" lang="en"/>
              <a:t>    result = cur_jiffies - ujiffies;</a:t>
            </a:r>
            <a:br>
              <a:rPr sz="1100" lang="en"/>
            </a:br>
            <a:r>
              <a:rPr sz="1100" lang="en"/>
              <a:t>    err = </a:t>
            </a:r>
            <a:r>
              <a:rPr b="1" sz="1100" lang="en"/>
              <a:t>put_user</a:t>
            </a:r>
            <a:r>
              <a:rPr sz="1100" lang="en"/>
              <a:t>( result, presult );</a:t>
            </a:r>
            <a:br>
              <a:rPr sz="1100" lang="en"/>
            </a:br>
            <a:br>
              <a:rPr sz="1100" lang="en"/>
            </a:br>
            <a:r>
              <a:rPr sz="1100" lang="en"/>
              <a:t>  }</a:t>
            </a:r>
            <a:br>
              <a:rPr sz="1100" lang="en"/>
            </a:br>
            <a:br>
              <a:rPr sz="1100" lang="en"/>
            </a:br>
            <a:r>
              <a:rPr sz="1100" lang="en"/>
              <a:t>  return err ? -EFAULT : 0;</a:t>
            </a:r>
            <a:br>
              <a:rPr sz="1100" lang="en"/>
            </a:br>
            <a:r>
              <a:rPr sz="1100" lang="en"/>
              <a:t>}</a:t>
            </a:r>
          </a:p>
          <a:p>
            <a:pPr>
              <a:buNone/>
            </a:pPr>
            <a:r>
              <a:rPr sz="1800" lang="en"/>
              <a:t>This function calculates the difference between two jiffies values, and then provides the result to the user through a user-space pointer.</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y="0" x="0"/>
          <a:ext cy="0" cx="0"/>
          <a:chOff y="0" x="0"/>
          <a:chExt cy="0" cx="0"/>
        </a:xfrm>
      </p:grpSpPr>
      <p:sp>
        <p:nvSpPr>
          <p:cNvPr id="72" name="Shape 72"/>
          <p:cNvSpPr txBox="1"/>
          <p:nvPr>
            <p:ph type="title"/>
          </p:nvPr>
        </p:nvSpPr>
        <p:spPr>
          <a:xfrm>
            <a:off y="-233362" x="457200"/>
            <a:ext cy="1143000" cx="8229600"/>
          </a:xfrm>
          <a:prstGeom prst="rect">
            <a:avLst/>
          </a:prstGeom>
        </p:spPr>
        <p:txBody>
          <a:bodyPr bIns="91425" rIns="91425" lIns="91425" tIns="91425" anchor="b" anchorCtr="0">
            <a:noAutofit/>
          </a:bodyPr>
          <a:lstStyle/>
          <a:p>
            <a:pPr>
              <a:buNone/>
            </a:pPr>
            <a:r>
              <a:rPr b="0" sz="3000" lang="en">
                <a:solidFill>
                  <a:srgbClr val="000000"/>
                </a:solidFill>
              </a:rPr>
              <a:t>           Update the header files</a:t>
            </a:r>
          </a:p>
        </p:txBody>
      </p:sp>
      <p:sp>
        <p:nvSpPr>
          <p:cNvPr id="73" name="Shape 73"/>
          <p:cNvSpPr txBox="1"/>
          <p:nvPr>
            <p:ph idx="1" type="body"/>
          </p:nvPr>
        </p:nvSpPr>
        <p:spPr>
          <a:xfrm>
            <a:off y="1113375" x="457200"/>
            <a:ext cy="5454599" cx="8229600"/>
          </a:xfrm>
          <a:prstGeom prst="rect">
            <a:avLst/>
          </a:prstGeom>
        </p:spPr>
        <p:txBody>
          <a:bodyPr bIns="91425" rIns="91425" lIns="91425" tIns="91425" anchor="t" anchorCtr="0">
            <a:noAutofit/>
          </a:bodyPr>
          <a:lstStyle/>
          <a:p>
            <a:pPr rtl="0" lvl="0">
              <a:buNone/>
            </a:pPr>
            <a:r>
              <a:rPr sz="1800" lang="en"/>
              <a:t>update the header files to make room for the new functions in the system call table. For this, I update the header file linux/include/asm/unistd.h with the new system call numbers. The updates are shown in bold in Listing </a:t>
            </a:r>
          </a:p>
          <a:p>
            <a:r>
              <a:t/>
            </a:r>
          </a:p>
          <a:p>
            <a:pPr rtl="0" lvl="0">
              <a:buClr>
                <a:srgbClr val="000000"/>
              </a:buClr>
              <a:buSzPct val="100000"/>
              <a:buFont typeface="Arial"/>
              <a:buNone/>
            </a:pPr>
            <a:r>
              <a:rPr sz="1100" lang="en"/>
              <a:t>#define __NR_getcpu		318</a:t>
            </a:r>
            <a:br>
              <a:rPr sz="1100" lang="en"/>
            </a:br>
            <a:r>
              <a:rPr sz="1100" lang="en"/>
              <a:t>#define __NR_epoll_pwait	           319</a:t>
            </a:r>
            <a:r>
              <a:rPr b="1" sz="1100" lang="en"/>
              <a:t>#define __NR_getjiffies		320</a:t>
            </a:r>
            <a:r>
              <a:rPr b="1" sz="1100" lang="en"/>
              <a:t>#define __NR_pdiffjiffies		321</a:t>
            </a:r>
            <a:r>
              <a:rPr b="1" sz="1100" lang="en"/>
              <a:t>#define NR_syscalls		323</a:t>
            </a:r>
            <a:br>
              <a:rPr sz="1100" lang="en"/>
            </a:br>
            <a:r>
              <a:rPr sz="1100" lang="en"/>
              <a:t>           </a:t>
            </a:r>
          </a:p>
          <a:p>
            <a:r>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