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All About X-loader in Android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x-loader overview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The x-loader is a small first stage bootloader derived from the u-boot base code.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It is loaded into the internal static RAM by the ROM code.</a:t>
            </a:r>
          </a:p>
          <a:p>
            <a:pPr>
              <a:buNone/>
            </a:pPr>
            <a:r>
              <a:rPr lang="en"/>
              <a:t>The x-loader configures the pin muxing, clocks, DDR, and serial console, so that it can access and load the second stage bootloader (u-boot) into the DDR.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 example of x-loader in omap4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257162"/>
            <a:ext cy="5257799" cx="8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cpu_init_crit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There are 4 major functions called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 set_muxconf_regs();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2. scale_vcores();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3. prcm_init();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4. ddr_init();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set_muxconf_regs()	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Setting up the configuration Mux registers specific to the hardware. It internally calls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	A. MUX_DEFAULT() : It is defined like :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/*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 IEN  - Input Enable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 IDIS - Input Disable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 PTD  - Pull type Down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 PTU  - Pull type Up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 DIS  - Pull type selection is inactive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 EN   - Pull type selection is active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 M0   - Mode 0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 The commented string gives the final mux configuration for that pin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*/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#define MUX_DEFAULT()\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	/*SDRC*/\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	MUX_VAL(CP(SDRC_D0),    	(IEN  | PTD | DIS | M0)) /*SDRC_D0*/\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	....... .........................................................................................................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cpu_init_crit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Further MUX_VAL is defined as :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#define     	MUX_VAL(OFFSET,VALUE)\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      	__raw_writew((VALUE), OMAP34XX_CTRL_BASE + (OFFSET));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So the value is written in the given register to configure them appropriatly.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Following mux registers are configured.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1.  SDRC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2.  GPMC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3.  DSS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4. UART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5.  SYS_BOOT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6. JTAG</a:t>
            </a:r>
          </a:p>
          <a:p>
            <a:pPr>
              <a:buNone/>
            </a:pPr>
            <a:r>
              <a:rPr sz="1800" lang="en"/>
              <a:t>etc.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scale_vcores()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omap 4 : case study :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It calls omap_revision then omap_vc_init then it calls depending on the omap version scale_vcore_omap44xx.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omap_vc_init : populate the register PRM_VC_CFG_I2C_MODE and PRM_VC_CFG_I2C_CLK with the appropriate values.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omap_vcore_omap44xx : Send a data using VC Bypass command. Populate the registers PRM_VC_VAL_BYPASS and PRM_IRQSTATUS_MPU with appropriate values.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