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8.jpeg" ContentType="image/jpeg"/>
  <Override PartName="/ppt/media/image17.jpeg" ContentType="image/jpeg"/>
  <Override PartName="/ppt/media/image3.jpeg" ContentType="image/jpe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7.jpeg" ContentType="image/jpeg"/>
  <Override PartName="/ppt/media/image9.png" ContentType="image/png"/>
  <Override PartName="/ppt/media/image1.jpeg" ContentType="image/jpeg"/>
  <Override PartName="/ppt/media/image8.png" ContentType="image/png"/>
  <Override PartName="/ppt/media/image5.jpeg" ContentType="image/jpeg"/>
  <Override PartName="/ppt/media/image4.png" ContentType="image/png"/>
  <Override PartName="/ppt/media/image11.png" ContentType="image/png"/>
  <Override PartName="/ppt/media/image16.png" ContentType="image/png"/>
  <Override PartName="/ppt/media/image2.png" ContentType="image/png"/>
  <Override PartName="/ppt/media/image6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22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228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E13DD2D-F23B-4C2C-8ADB-C5B49220F623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AA022F-7B7F-40FC-B4A0-707DDBD5DBDD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9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9C3AC3A-07F5-424B-B6F2-ACBED46CBCDA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/>
              <a:t>Programmed Logic for Automated Teaching Operations</a:t>
            </a:r>
            <a:endParaRPr/>
          </a:p>
        </p:txBody>
      </p:sp>
      <p:sp>
        <p:nvSpPr>
          <p:cNvPr id="29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F5A63B0-C6CB-4515-8BE2-1C41D4A12735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891000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33640" y="3459600"/>
            <a:ext cx="891000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798800" y="345960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233640" y="345960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233640" y="1191960"/>
            <a:ext cx="8910000" cy="4342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891000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0" y="210240"/>
            <a:ext cx="9143640" cy="5323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33640" y="345960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233640" y="1191960"/>
            <a:ext cx="8910000" cy="4342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798800" y="345960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233640" y="3459600"/>
            <a:ext cx="890964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891000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33640" y="3459600"/>
            <a:ext cx="891000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798800" y="345960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233640" y="345960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233640" y="1191960"/>
            <a:ext cx="8910000" cy="4342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891000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891000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0" y="210240"/>
            <a:ext cx="9143640" cy="5323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233640" y="345960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798800" y="345960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233640" y="3459600"/>
            <a:ext cx="890964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891000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233640" y="3459600"/>
            <a:ext cx="891000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798800" y="345960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233640" y="345960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233640" y="1191960"/>
            <a:ext cx="8910000" cy="4342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891000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0" y="210240"/>
            <a:ext cx="9143640" cy="5323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233640" y="345960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798800" y="345960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233640" y="3459600"/>
            <a:ext cx="890964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891000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233640" y="3459600"/>
            <a:ext cx="891000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798800" y="345960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233640" y="345960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0" y="210240"/>
            <a:ext cx="9143640" cy="5323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33640" y="345960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4341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798800" y="345960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3364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798800" y="1191960"/>
            <a:ext cx="434772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233640" y="3459600"/>
            <a:ext cx="8909640" cy="2070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717720" y="4091400"/>
            <a:ext cx="1454400" cy="365400"/>
          </a:xfrm>
          <a:prstGeom prst="rect">
            <a:avLst/>
          </a:prstGeom>
        </p:spPr>
      </p:sp>
      <p:sp>
        <p:nvSpPr>
          <p:cNvPr id="1" name="CustomShape 2"/>
          <p:cNvSpPr/>
          <p:nvPr/>
        </p:nvSpPr>
        <p:spPr>
          <a:xfrm>
            <a:off x="0" y="6104520"/>
            <a:ext cx="203724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B9294691-09AB-48A5-B045-230A15A351C8}" type="slidenum">
              <a:rPr lang="en-US" sz="1000">
                <a:solidFill>
                  <a:srgbClr val="000099"/>
                </a:solidFill>
                <a:latin typeface="Arial"/>
              </a:rPr>
              <a:t>&lt;number&gt;</a:t>
            </a:fld>
            <a:r>
              <a:rPr lang="en-US" sz="1000">
                <a:solidFill>
                  <a:srgbClr val="000099"/>
                </a:solidFill>
                <a:latin typeface="Arial"/>
              </a:rPr>
              <a:t>	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7651800" y="6425280"/>
            <a:ext cx="262440" cy="2138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7789320" y="6477480"/>
            <a:ext cx="46440" cy="78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7813440" y="6447600"/>
            <a:ext cx="28080" cy="223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CustomShape 6"/>
          <p:cNvSpPr/>
          <p:nvPr/>
        </p:nvSpPr>
        <p:spPr>
          <a:xfrm>
            <a:off x="8440200" y="6499080"/>
            <a:ext cx="105840" cy="106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CustomShape 7"/>
          <p:cNvSpPr/>
          <p:nvPr/>
        </p:nvSpPr>
        <p:spPr>
          <a:xfrm>
            <a:off x="8074080" y="6500520"/>
            <a:ext cx="110520" cy="104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CustomShape 8"/>
          <p:cNvSpPr/>
          <p:nvPr/>
        </p:nvSpPr>
        <p:spPr>
          <a:xfrm>
            <a:off x="7952040" y="6467040"/>
            <a:ext cx="151920" cy="138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CustomShape 9"/>
          <p:cNvSpPr/>
          <p:nvPr/>
        </p:nvSpPr>
        <p:spPr>
          <a:xfrm>
            <a:off x="8184960" y="6500520"/>
            <a:ext cx="256680" cy="104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7566480" y="6635160"/>
            <a:ext cx="51480" cy="1396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7633080" y="6669000"/>
            <a:ext cx="12384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CustomShape 12"/>
          <p:cNvSpPr/>
          <p:nvPr/>
        </p:nvSpPr>
        <p:spPr>
          <a:xfrm>
            <a:off x="8105040" y="6669000"/>
            <a:ext cx="12960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CustomShape 13"/>
          <p:cNvSpPr/>
          <p:nvPr/>
        </p:nvSpPr>
        <p:spPr>
          <a:xfrm>
            <a:off x="7862400" y="6669000"/>
            <a:ext cx="119520" cy="106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" name="CustomShape 14"/>
          <p:cNvSpPr/>
          <p:nvPr/>
        </p:nvSpPr>
        <p:spPr>
          <a:xfrm>
            <a:off x="7763040" y="6669000"/>
            <a:ext cx="10512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4" name="CustomShape 15"/>
          <p:cNvSpPr/>
          <p:nvPr/>
        </p:nvSpPr>
        <p:spPr>
          <a:xfrm>
            <a:off x="8238960" y="6669000"/>
            <a:ext cx="15840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5" name="CustomShape 16"/>
          <p:cNvSpPr/>
          <p:nvPr/>
        </p:nvSpPr>
        <p:spPr>
          <a:xfrm>
            <a:off x="8526240" y="6669000"/>
            <a:ext cx="12384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6" name="CustomShape 17"/>
          <p:cNvSpPr/>
          <p:nvPr/>
        </p:nvSpPr>
        <p:spPr>
          <a:xfrm>
            <a:off x="8412480" y="6669000"/>
            <a:ext cx="110880" cy="106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7" name="CustomShape 18"/>
          <p:cNvSpPr/>
          <p:nvPr/>
        </p:nvSpPr>
        <p:spPr>
          <a:xfrm>
            <a:off x="8650440" y="6669000"/>
            <a:ext cx="118080" cy="106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" name="CustomShape 19"/>
          <p:cNvSpPr/>
          <p:nvPr/>
        </p:nvSpPr>
        <p:spPr>
          <a:xfrm>
            <a:off x="8768880" y="6669000"/>
            <a:ext cx="10656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" name="CustomShape 20"/>
          <p:cNvSpPr/>
          <p:nvPr/>
        </p:nvSpPr>
        <p:spPr>
          <a:xfrm>
            <a:off x="7982280" y="6669000"/>
            <a:ext cx="13248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0" name="CustomShape 21"/>
          <p:cNvSpPr/>
          <p:nvPr/>
        </p:nvSpPr>
        <p:spPr>
          <a:xfrm>
            <a:off x="5752440" y="6104520"/>
            <a:ext cx="3372480" cy="2440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000099"/>
                </a:solidFill>
                <a:latin typeface="Arial"/>
              </a:rPr>
              <a:t>TI Proprietary Information - Strictly Private</a:t>
            </a:r>
            <a:endParaRPr/>
          </a:p>
        </p:txBody>
      </p:sp>
      <p:pic>
        <p:nvPicPr>
          <p:cNvPr descr="" id="21" name="Picture 105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37080"/>
            <a:ext cx="9143640" cy="520560"/>
          </a:xfrm>
          <a:prstGeom prst="rect">
            <a:avLst/>
          </a:prstGeom>
        </p:spPr>
      </p:pic>
      <p:sp>
        <p:nvSpPr>
          <p:cNvPr id="22" name="PlaceHolder 22"/>
          <p:cNvSpPr>
            <a:spLocks noGrp="1"/>
          </p:cNvSpPr>
          <p:nvPr>
            <p:ph type="title"/>
          </p:nvPr>
        </p:nvSpPr>
        <p:spPr>
          <a:xfrm>
            <a:off x="685440" y="2130480"/>
            <a:ext cx="777276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23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3717720" y="4091400"/>
            <a:ext cx="1454400" cy="365400"/>
          </a:xfrm>
          <a:prstGeom prst="rect">
            <a:avLst/>
          </a:prstGeom>
        </p:spPr>
      </p:sp>
      <p:sp>
        <p:nvSpPr>
          <p:cNvPr id="57" name="CustomShape 2"/>
          <p:cNvSpPr/>
          <p:nvPr/>
        </p:nvSpPr>
        <p:spPr>
          <a:xfrm>
            <a:off x="0" y="6104520"/>
            <a:ext cx="203724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7D39B51-03C1-40DF-8506-E7E5C49639BC}" type="slidenum">
              <a:rPr lang="en-US" sz="1000">
                <a:solidFill>
                  <a:srgbClr val="000099"/>
                </a:solidFill>
                <a:latin typeface="Arial"/>
              </a:rPr>
              <a:t>&lt;number&gt;</a:t>
            </a:fld>
            <a:r>
              <a:rPr lang="en-US" sz="1000">
                <a:solidFill>
                  <a:srgbClr val="000099"/>
                </a:solidFill>
                <a:latin typeface="Arial"/>
              </a:rPr>
              <a:t>	</a:t>
            </a:r>
            <a:endParaRPr/>
          </a:p>
        </p:txBody>
      </p:sp>
      <p:sp>
        <p:nvSpPr>
          <p:cNvPr id="58" name="CustomShape 3"/>
          <p:cNvSpPr/>
          <p:nvPr/>
        </p:nvSpPr>
        <p:spPr>
          <a:xfrm>
            <a:off x="7651800" y="6425280"/>
            <a:ext cx="262440" cy="2138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9" name="CustomShape 4"/>
          <p:cNvSpPr/>
          <p:nvPr/>
        </p:nvSpPr>
        <p:spPr>
          <a:xfrm>
            <a:off x="7789320" y="6477480"/>
            <a:ext cx="46440" cy="78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0" name="CustomShape 5"/>
          <p:cNvSpPr/>
          <p:nvPr/>
        </p:nvSpPr>
        <p:spPr>
          <a:xfrm>
            <a:off x="7813440" y="6447600"/>
            <a:ext cx="28080" cy="223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1" name="CustomShape 6"/>
          <p:cNvSpPr/>
          <p:nvPr/>
        </p:nvSpPr>
        <p:spPr>
          <a:xfrm>
            <a:off x="8440200" y="6499080"/>
            <a:ext cx="105840" cy="106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2" name="CustomShape 7"/>
          <p:cNvSpPr/>
          <p:nvPr/>
        </p:nvSpPr>
        <p:spPr>
          <a:xfrm>
            <a:off x="8074080" y="6500520"/>
            <a:ext cx="110520" cy="104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3" name="CustomShape 8"/>
          <p:cNvSpPr/>
          <p:nvPr/>
        </p:nvSpPr>
        <p:spPr>
          <a:xfrm>
            <a:off x="7952040" y="6467040"/>
            <a:ext cx="151920" cy="138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4" name="CustomShape 9"/>
          <p:cNvSpPr/>
          <p:nvPr/>
        </p:nvSpPr>
        <p:spPr>
          <a:xfrm>
            <a:off x="8184960" y="6500520"/>
            <a:ext cx="256680" cy="104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5" name="CustomShape 10"/>
          <p:cNvSpPr/>
          <p:nvPr/>
        </p:nvSpPr>
        <p:spPr>
          <a:xfrm>
            <a:off x="7566480" y="6635160"/>
            <a:ext cx="51480" cy="1396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6" name="CustomShape 11"/>
          <p:cNvSpPr/>
          <p:nvPr/>
        </p:nvSpPr>
        <p:spPr>
          <a:xfrm>
            <a:off x="7633080" y="6669000"/>
            <a:ext cx="12384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7" name="CustomShape 12"/>
          <p:cNvSpPr/>
          <p:nvPr/>
        </p:nvSpPr>
        <p:spPr>
          <a:xfrm>
            <a:off x="8105040" y="6669000"/>
            <a:ext cx="12960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8" name="CustomShape 13"/>
          <p:cNvSpPr/>
          <p:nvPr/>
        </p:nvSpPr>
        <p:spPr>
          <a:xfrm>
            <a:off x="7862400" y="6669000"/>
            <a:ext cx="119520" cy="106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9" name="CustomShape 14"/>
          <p:cNvSpPr/>
          <p:nvPr/>
        </p:nvSpPr>
        <p:spPr>
          <a:xfrm>
            <a:off x="7763040" y="6669000"/>
            <a:ext cx="10512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0" name="CustomShape 15"/>
          <p:cNvSpPr/>
          <p:nvPr/>
        </p:nvSpPr>
        <p:spPr>
          <a:xfrm>
            <a:off x="8238960" y="6669000"/>
            <a:ext cx="15840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1" name="CustomShape 16"/>
          <p:cNvSpPr/>
          <p:nvPr/>
        </p:nvSpPr>
        <p:spPr>
          <a:xfrm>
            <a:off x="8526240" y="6669000"/>
            <a:ext cx="12384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2" name="CustomShape 17"/>
          <p:cNvSpPr/>
          <p:nvPr/>
        </p:nvSpPr>
        <p:spPr>
          <a:xfrm>
            <a:off x="8412480" y="6669000"/>
            <a:ext cx="110880" cy="106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3" name="CustomShape 18"/>
          <p:cNvSpPr/>
          <p:nvPr/>
        </p:nvSpPr>
        <p:spPr>
          <a:xfrm>
            <a:off x="8650440" y="6669000"/>
            <a:ext cx="118080" cy="106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4" name="CustomShape 19"/>
          <p:cNvSpPr/>
          <p:nvPr/>
        </p:nvSpPr>
        <p:spPr>
          <a:xfrm>
            <a:off x="8768880" y="6669000"/>
            <a:ext cx="10656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5" name="CustomShape 20"/>
          <p:cNvSpPr/>
          <p:nvPr/>
        </p:nvSpPr>
        <p:spPr>
          <a:xfrm>
            <a:off x="7982280" y="6669000"/>
            <a:ext cx="13248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6" name="CustomShape 21"/>
          <p:cNvSpPr/>
          <p:nvPr/>
        </p:nvSpPr>
        <p:spPr>
          <a:xfrm>
            <a:off x="5752440" y="6104520"/>
            <a:ext cx="3372480" cy="2440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000099"/>
                </a:solidFill>
                <a:latin typeface="Arial"/>
              </a:rPr>
              <a:t>TI Proprietary Information - Strictly Private</a:t>
            </a:r>
            <a:endParaRPr/>
          </a:p>
        </p:txBody>
      </p:sp>
      <p:pic>
        <p:nvPicPr>
          <p:cNvPr descr="" id="77" name="Picture 105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37080"/>
            <a:ext cx="9143640" cy="520560"/>
          </a:xfrm>
          <a:prstGeom prst="rect">
            <a:avLst/>
          </a:prstGeom>
        </p:spPr>
      </p:pic>
      <p:sp>
        <p:nvSpPr>
          <p:cNvPr id="78" name="PlaceHolder 22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3"/>
          <p:cNvSpPr>
            <a:spLocks noGrp="1"/>
          </p:cNvSpPr>
          <p:nvPr>
            <p:ph type="body"/>
          </p:nvPr>
        </p:nvSpPr>
        <p:spPr>
          <a:xfrm>
            <a:off x="233640" y="1191960"/>
            <a:ext cx="891000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Fifth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717720" y="4091400"/>
            <a:ext cx="1454400" cy="365400"/>
          </a:xfrm>
          <a:prstGeom prst="rect">
            <a:avLst/>
          </a:prstGeom>
        </p:spPr>
      </p:sp>
      <p:sp>
        <p:nvSpPr>
          <p:cNvPr id="113" name="CustomShape 2"/>
          <p:cNvSpPr/>
          <p:nvPr/>
        </p:nvSpPr>
        <p:spPr>
          <a:xfrm>
            <a:off x="0" y="6104520"/>
            <a:ext cx="203724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321DFFFD-887E-4CD7-9C77-ACB619BF6019}" type="slidenum">
              <a:rPr lang="en-US" sz="1000">
                <a:solidFill>
                  <a:srgbClr val="000099"/>
                </a:solidFill>
                <a:latin typeface="Arial"/>
              </a:rPr>
              <a:t>&lt;number&gt;</a:t>
            </a:fld>
            <a:r>
              <a:rPr lang="en-US" sz="1000">
                <a:solidFill>
                  <a:srgbClr val="000099"/>
                </a:solidFill>
                <a:latin typeface="Arial"/>
              </a:rPr>
              <a:t>	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7651800" y="6425280"/>
            <a:ext cx="262440" cy="2138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5" name="CustomShape 4"/>
          <p:cNvSpPr/>
          <p:nvPr/>
        </p:nvSpPr>
        <p:spPr>
          <a:xfrm>
            <a:off x="7789320" y="6477480"/>
            <a:ext cx="46440" cy="78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6" name="CustomShape 5"/>
          <p:cNvSpPr/>
          <p:nvPr/>
        </p:nvSpPr>
        <p:spPr>
          <a:xfrm>
            <a:off x="7813440" y="6447600"/>
            <a:ext cx="28080" cy="223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7" name="CustomShape 6"/>
          <p:cNvSpPr/>
          <p:nvPr/>
        </p:nvSpPr>
        <p:spPr>
          <a:xfrm>
            <a:off x="8440200" y="6499080"/>
            <a:ext cx="105840" cy="106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8" name="CustomShape 7"/>
          <p:cNvSpPr/>
          <p:nvPr/>
        </p:nvSpPr>
        <p:spPr>
          <a:xfrm>
            <a:off x="8074080" y="6500520"/>
            <a:ext cx="110520" cy="104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9" name="CustomShape 8"/>
          <p:cNvSpPr/>
          <p:nvPr/>
        </p:nvSpPr>
        <p:spPr>
          <a:xfrm>
            <a:off x="7952040" y="6467040"/>
            <a:ext cx="151920" cy="138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0" name="CustomShape 9"/>
          <p:cNvSpPr/>
          <p:nvPr/>
        </p:nvSpPr>
        <p:spPr>
          <a:xfrm>
            <a:off x="8184960" y="6500520"/>
            <a:ext cx="256680" cy="104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1" name="CustomShape 10"/>
          <p:cNvSpPr/>
          <p:nvPr/>
        </p:nvSpPr>
        <p:spPr>
          <a:xfrm>
            <a:off x="7566480" y="6635160"/>
            <a:ext cx="51480" cy="1396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2" name="CustomShape 11"/>
          <p:cNvSpPr/>
          <p:nvPr/>
        </p:nvSpPr>
        <p:spPr>
          <a:xfrm>
            <a:off x="7633080" y="6669000"/>
            <a:ext cx="12384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3" name="CustomShape 12"/>
          <p:cNvSpPr/>
          <p:nvPr/>
        </p:nvSpPr>
        <p:spPr>
          <a:xfrm>
            <a:off x="8105040" y="6669000"/>
            <a:ext cx="12960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4" name="CustomShape 13"/>
          <p:cNvSpPr/>
          <p:nvPr/>
        </p:nvSpPr>
        <p:spPr>
          <a:xfrm>
            <a:off x="7862400" y="6669000"/>
            <a:ext cx="119520" cy="106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5" name="CustomShape 14"/>
          <p:cNvSpPr/>
          <p:nvPr/>
        </p:nvSpPr>
        <p:spPr>
          <a:xfrm>
            <a:off x="7763040" y="6669000"/>
            <a:ext cx="10512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6" name="CustomShape 15"/>
          <p:cNvSpPr/>
          <p:nvPr/>
        </p:nvSpPr>
        <p:spPr>
          <a:xfrm>
            <a:off x="8238960" y="6669000"/>
            <a:ext cx="15840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7" name="CustomShape 16"/>
          <p:cNvSpPr/>
          <p:nvPr/>
        </p:nvSpPr>
        <p:spPr>
          <a:xfrm>
            <a:off x="8526240" y="6669000"/>
            <a:ext cx="12384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8" name="CustomShape 17"/>
          <p:cNvSpPr/>
          <p:nvPr/>
        </p:nvSpPr>
        <p:spPr>
          <a:xfrm>
            <a:off x="8412480" y="6669000"/>
            <a:ext cx="110880" cy="106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9" name="CustomShape 18"/>
          <p:cNvSpPr/>
          <p:nvPr/>
        </p:nvSpPr>
        <p:spPr>
          <a:xfrm>
            <a:off x="8650440" y="6669000"/>
            <a:ext cx="118080" cy="106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0" name="CustomShape 19"/>
          <p:cNvSpPr/>
          <p:nvPr/>
        </p:nvSpPr>
        <p:spPr>
          <a:xfrm>
            <a:off x="8768880" y="6669000"/>
            <a:ext cx="10656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1" name="CustomShape 20"/>
          <p:cNvSpPr/>
          <p:nvPr/>
        </p:nvSpPr>
        <p:spPr>
          <a:xfrm>
            <a:off x="7982280" y="6669000"/>
            <a:ext cx="13248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2" name="CustomShape 21"/>
          <p:cNvSpPr/>
          <p:nvPr/>
        </p:nvSpPr>
        <p:spPr>
          <a:xfrm>
            <a:off x="5752440" y="6104520"/>
            <a:ext cx="3372480" cy="2440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000099"/>
                </a:solidFill>
                <a:latin typeface="Arial"/>
              </a:rPr>
              <a:t>TI Proprietary Information - Strictly Private</a:t>
            </a:r>
            <a:endParaRPr/>
          </a:p>
        </p:txBody>
      </p:sp>
      <p:pic>
        <p:nvPicPr>
          <p:cNvPr descr="" id="133" name="Picture 105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37080"/>
            <a:ext cx="9143640" cy="520560"/>
          </a:xfrm>
          <a:prstGeom prst="rect">
            <a:avLst/>
          </a:prstGeom>
        </p:spPr>
      </p:pic>
      <p:sp>
        <p:nvSpPr>
          <p:cNvPr id="134" name="PlaceHolder 22"/>
          <p:cNvSpPr>
            <a:spLocks noGrp="1"/>
          </p:cNvSpPr>
          <p:nvPr>
            <p:ph type="title"/>
          </p:nvPr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35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717720" y="4091400"/>
            <a:ext cx="1454400" cy="365400"/>
          </a:xfrm>
          <a:prstGeom prst="rect">
            <a:avLst/>
          </a:prstGeom>
        </p:spPr>
      </p:sp>
      <p:sp>
        <p:nvSpPr>
          <p:cNvPr id="169" name="CustomShape 2"/>
          <p:cNvSpPr/>
          <p:nvPr/>
        </p:nvSpPr>
        <p:spPr>
          <a:xfrm>
            <a:off x="0" y="6104520"/>
            <a:ext cx="203724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4F599A0-3502-40BD-BF8A-9B757105722B}" type="slidenum">
              <a:rPr lang="en-US" sz="1000">
                <a:solidFill>
                  <a:srgbClr val="000099"/>
                </a:solidFill>
                <a:latin typeface="Arial"/>
              </a:rPr>
              <a:t>&lt;number&gt;</a:t>
            </a:fld>
            <a:r>
              <a:rPr lang="en-US" sz="1000">
                <a:solidFill>
                  <a:srgbClr val="000099"/>
                </a:solidFill>
                <a:latin typeface="Arial"/>
              </a:rPr>
              <a:t>	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7651800" y="6425280"/>
            <a:ext cx="262440" cy="2138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71" name="CustomShape 4"/>
          <p:cNvSpPr/>
          <p:nvPr/>
        </p:nvSpPr>
        <p:spPr>
          <a:xfrm>
            <a:off x="7789320" y="6477480"/>
            <a:ext cx="46440" cy="78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72" name="CustomShape 5"/>
          <p:cNvSpPr/>
          <p:nvPr/>
        </p:nvSpPr>
        <p:spPr>
          <a:xfrm>
            <a:off x="7813440" y="6447600"/>
            <a:ext cx="28080" cy="223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73" name="CustomShape 6"/>
          <p:cNvSpPr/>
          <p:nvPr/>
        </p:nvSpPr>
        <p:spPr>
          <a:xfrm>
            <a:off x="8440200" y="6499080"/>
            <a:ext cx="105840" cy="106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74" name="CustomShape 7"/>
          <p:cNvSpPr/>
          <p:nvPr/>
        </p:nvSpPr>
        <p:spPr>
          <a:xfrm>
            <a:off x="8074080" y="6500520"/>
            <a:ext cx="110520" cy="104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75" name="CustomShape 8"/>
          <p:cNvSpPr/>
          <p:nvPr/>
        </p:nvSpPr>
        <p:spPr>
          <a:xfrm>
            <a:off x="7952040" y="6467040"/>
            <a:ext cx="151920" cy="138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76" name="CustomShape 9"/>
          <p:cNvSpPr/>
          <p:nvPr/>
        </p:nvSpPr>
        <p:spPr>
          <a:xfrm>
            <a:off x="8184960" y="6500520"/>
            <a:ext cx="256680" cy="104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77" name="CustomShape 10"/>
          <p:cNvSpPr/>
          <p:nvPr/>
        </p:nvSpPr>
        <p:spPr>
          <a:xfrm>
            <a:off x="7566480" y="6635160"/>
            <a:ext cx="51480" cy="1396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78" name="CustomShape 11"/>
          <p:cNvSpPr/>
          <p:nvPr/>
        </p:nvSpPr>
        <p:spPr>
          <a:xfrm>
            <a:off x="7633080" y="6669000"/>
            <a:ext cx="12384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79" name="CustomShape 12"/>
          <p:cNvSpPr/>
          <p:nvPr/>
        </p:nvSpPr>
        <p:spPr>
          <a:xfrm>
            <a:off x="8105040" y="6669000"/>
            <a:ext cx="12960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0" name="CustomShape 13"/>
          <p:cNvSpPr/>
          <p:nvPr/>
        </p:nvSpPr>
        <p:spPr>
          <a:xfrm>
            <a:off x="7862400" y="6669000"/>
            <a:ext cx="119520" cy="106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1" name="CustomShape 14"/>
          <p:cNvSpPr/>
          <p:nvPr/>
        </p:nvSpPr>
        <p:spPr>
          <a:xfrm>
            <a:off x="7763040" y="6669000"/>
            <a:ext cx="10512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2" name="CustomShape 15"/>
          <p:cNvSpPr/>
          <p:nvPr/>
        </p:nvSpPr>
        <p:spPr>
          <a:xfrm>
            <a:off x="8238960" y="6669000"/>
            <a:ext cx="15840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3" name="CustomShape 16"/>
          <p:cNvSpPr/>
          <p:nvPr/>
        </p:nvSpPr>
        <p:spPr>
          <a:xfrm>
            <a:off x="8526240" y="6669000"/>
            <a:ext cx="12384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4" name="CustomShape 17"/>
          <p:cNvSpPr/>
          <p:nvPr/>
        </p:nvSpPr>
        <p:spPr>
          <a:xfrm>
            <a:off x="8412480" y="6669000"/>
            <a:ext cx="110880" cy="106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5" name="CustomShape 18"/>
          <p:cNvSpPr/>
          <p:nvPr/>
        </p:nvSpPr>
        <p:spPr>
          <a:xfrm>
            <a:off x="8650440" y="6669000"/>
            <a:ext cx="118080" cy="106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6" name="CustomShape 19"/>
          <p:cNvSpPr/>
          <p:nvPr/>
        </p:nvSpPr>
        <p:spPr>
          <a:xfrm>
            <a:off x="8768880" y="6669000"/>
            <a:ext cx="10656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7" name="CustomShape 20"/>
          <p:cNvSpPr/>
          <p:nvPr/>
        </p:nvSpPr>
        <p:spPr>
          <a:xfrm>
            <a:off x="7982280" y="6669000"/>
            <a:ext cx="132480" cy="10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8" name="CustomShape 21"/>
          <p:cNvSpPr/>
          <p:nvPr/>
        </p:nvSpPr>
        <p:spPr>
          <a:xfrm>
            <a:off x="5752440" y="6104520"/>
            <a:ext cx="3372480" cy="2440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000099"/>
                </a:solidFill>
                <a:latin typeface="Arial"/>
              </a:rPr>
              <a:t>TI Proprietary Information - Strictly Private</a:t>
            </a:r>
            <a:endParaRPr/>
          </a:p>
        </p:txBody>
      </p:sp>
      <p:pic>
        <p:nvPicPr>
          <p:cNvPr descr="" id="189" name="Picture 105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37080"/>
            <a:ext cx="9143640" cy="520560"/>
          </a:xfrm>
          <a:prstGeom prst="rect">
            <a:avLst/>
          </a:prstGeom>
        </p:spPr>
      </p:pic>
      <p:sp>
        <p:nvSpPr>
          <p:cNvPr id="190" name="PlaceHolder 2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91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85440" y="2130480"/>
            <a:ext cx="777276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Trebuchet MS"/>
              </a:rPr>
              <a:t>U-boot </a:t>
            </a:r>
            <a:r>
              <a:rPr i="1" lang="en-US" sz="3600">
                <a:solidFill>
                  <a:srgbClr val="0000cc"/>
                </a:solidFill>
                <a:latin typeface="Trebuchet MS"/>
              </a:rPr>
              <a:t>
</a:t>
            </a:r>
            <a:r>
              <a:rPr i="1" lang="en-US" sz="3600">
                <a:solidFill>
                  <a:srgbClr val="0000cc"/>
                </a:solidFill>
                <a:latin typeface="Trebuchet MS"/>
              </a:rPr>
              <a:t>Build and Code Flow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457200" y="4648320"/>
            <a:ext cx="8686440" cy="1371240"/>
          </a:xfrm>
          <a:prstGeom prst="rect">
            <a:avLst/>
          </a:prstGeom>
        </p:spPr>
        <p:txBody>
          <a:bodyPr bIns="46080" lIns="92160" rIns="92160" tIns="46080"/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                                   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>
                <a:solidFill>
                  <a:srgbClr val="000000"/>
                </a:solidFill>
                <a:latin typeface="Trebuchet MS"/>
              </a:rPr>
              <a:t>Manish Badarkhe</a:t>
            </a:r>
            <a:endParaRPr/>
          </a:p>
          <a:p>
            <a:pPr algn="r">
              <a:lnSpc>
                <a:spcPct val="10000"/>
              </a:lnSpc>
            </a:pPr>
            <a:endParaRPr/>
          </a:p>
          <a:p>
            <a:pPr>
              <a:lnSpc>
                <a:spcPct val="10000"/>
              </a:lnSpc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sz="200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sz="200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sz="200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sz="200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sz="200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sz="2000">
                <a:solidFill>
                  <a:srgbClr val="000000"/>
                </a:solidFill>
                <a:latin typeface="Trebuchet MS"/>
              </a:rPr>
              <a:t>	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ransition spd="med">
    <p:random/>
  </p:transition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Trebuchet MS"/>
              </a:rPr>
              <a:t>U-Boot Code Flow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233640" y="1191960"/>
            <a:ext cx="891000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Before Relocate -</a:t>
            </a:r>
            <a:endParaRPr/>
          </a:p>
        </p:txBody>
      </p:sp>
      <p:pic>
        <p:nvPicPr>
          <p:cNvPr descr="" id="25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0" y="1143000"/>
            <a:ext cx="5922360" cy="4952520"/>
          </a:xfrm>
          <a:prstGeom prst="rect">
            <a:avLst/>
          </a:prstGeom>
        </p:spPr>
      </p:pic>
    </p:spTree>
  </p:cSld>
  <p:transition spd="med">
    <p:random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Arial"/>
              </a:rPr>
              <a:t>Continue …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233640" y="1191960"/>
            <a:ext cx="891000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After Relocate - </a:t>
            </a:r>
            <a:endParaRPr/>
          </a:p>
        </p:txBody>
      </p:sp>
      <p:sp>
        <p:nvSpPr>
          <p:cNvPr id="257" name="CustomShape 3"/>
          <p:cNvSpPr/>
          <p:nvPr/>
        </p:nvSpPr>
        <p:spPr>
          <a:xfrm>
            <a:off x="233640" y="1191960"/>
            <a:ext cx="891000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Arial"/>
              </a:rPr>
              <a:t>-</a:t>
            </a:r>
            <a:endParaRPr/>
          </a:p>
        </p:txBody>
      </p:sp>
      <p:pic>
        <p:nvPicPr>
          <p:cNvPr descr="" id="25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1905120"/>
            <a:ext cx="6829200" cy="3428640"/>
          </a:xfrm>
          <a:prstGeom prst="rect">
            <a:avLst/>
          </a:prstGeom>
        </p:spPr>
      </p:pic>
    </p:spTree>
  </p:cSld>
  <p:transition spd="med">
    <p:random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Trebuchet MS"/>
              </a:rPr>
              <a:t>Memory Maps</a:t>
            </a:r>
            <a:r>
              <a:rPr i="1" lang="en-US" sz="3600">
                <a:solidFill>
                  <a:srgbClr val="0000cc"/>
                </a:solidFill>
                <a:latin typeface="Trebuchet MS"/>
              </a:rPr>
              <a:t>
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0" y="1191960"/>
            <a:ext cx="9143640" cy="51321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Internal RAM Memory mapping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Internal SRAM 64KB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OCM RAM 64KB</a:t>
            </a:r>
            <a:endParaRPr/>
          </a:p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It contains: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000">
                <a:solidFill>
                  <a:srgbClr val="000000"/>
                </a:solidFill>
                <a:latin typeface="Trebuchet MS"/>
              </a:rPr>
              <a:t>1KB secure portion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18KB ROM code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109KB of SPL image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6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334120" y="1371600"/>
            <a:ext cx="3666600" cy="4200120"/>
          </a:xfrm>
          <a:prstGeom prst="rect">
            <a:avLst/>
          </a:prstGeom>
        </p:spPr>
      </p:pic>
    </p:spTree>
  </p:cSld>
  <p:transition spd="med">
    <p:random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Arial"/>
              </a:rPr>
              <a:t>Continue …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233640" y="1191960"/>
            <a:ext cx="891000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0" y="1191960"/>
            <a:ext cx="9143640" cy="51321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External  DRAM Memory mapping</a:t>
            </a:r>
            <a:endParaRPr/>
          </a:p>
          <a:p>
            <a:pPr lvl="1">
              <a:lnSpc>
                <a:spcPct val="120000"/>
              </a:lnSpc>
              <a:buFont charset="2" typeface="Wingdings"/>
              <a:buChar char="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DRAM size: 1GB</a:t>
            </a:r>
            <a:endParaRPr/>
          </a:p>
          <a:p>
            <a:pPr lvl="1">
              <a:lnSpc>
                <a:spcPct val="120000"/>
              </a:lnSpc>
              <a:buFont charset="2" typeface="Wingdings"/>
              <a:buChar char="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DRAM used for U-Boot</a:t>
            </a:r>
            <a:endParaRPr/>
          </a:p>
          <a:p>
            <a:pPr lvl="2">
              <a:lnSpc>
                <a:spcPct val="120000"/>
              </a:lnSpc>
              <a:buFont charset="2" typeface="Wingdings"/>
              <a:buChar char="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1 Bank: 256MB</a:t>
            </a:r>
            <a:endParaRPr/>
          </a:p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It mainly contains:</a:t>
            </a:r>
            <a:endParaRPr/>
          </a:p>
          <a:p>
            <a:pPr lvl="1">
              <a:lnSpc>
                <a:spcPct val="120000"/>
              </a:lnSpc>
              <a:buFont charset="2" typeface="Wingdings"/>
              <a:buChar char="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U-Boot Image</a:t>
            </a:r>
            <a:endParaRPr/>
          </a:p>
          <a:p>
            <a:pPr lvl="1">
              <a:lnSpc>
                <a:spcPct val="120000"/>
              </a:lnSpc>
              <a:buFont charset="2" typeface="Wingdings"/>
              <a:buChar char="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Kernel Image</a:t>
            </a:r>
            <a:endParaRPr/>
          </a:p>
          <a:p>
            <a:pPr lvl="1">
              <a:lnSpc>
                <a:spcPct val="120000"/>
              </a:lnSpc>
              <a:buFont charset="2" typeface="Wingdings"/>
              <a:buChar char="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U-Boot Header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descr="" id="265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5638680" y="1219320"/>
            <a:ext cx="3304800" cy="4123800"/>
          </a:xfrm>
          <a:prstGeom prst="rect">
            <a:avLst/>
          </a:prstGeom>
        </p:spPr>
      </p:pic>
    </p:spTree>
  </p:cSld>
  <p:transition spd="med">
    <p:random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Trebuchet MS"/>
              </a:rPr>
              <a:t>U-Boot Build/Compilation</a:t>
            </a:r>
            <a:endParaRPr/>
          </a:p>
        </p:txBody>
      </p:sp>
      <p:graphicFrame>
        <p:nvGraphicFramePr>
          <p:cNvPr id="267" name="Table 2"/>
          <p:cNvGraphicFramePr/>
          <p:nvPr/>
        </p:nvGraphicFramePr>
        <p:xfrm>
          <a:off x="762120" y="1828800"/>
          <a:ext cx="7695720" cy="2803680"/>
        </p:xfrm>
        <a:graphic>
          <a:graphicData uri="http://schemas.openxmlformats.org/drawingml/2006/table">
            <a:tbl>
              <a:tblPr/>
              <a:tblGrid>
                <a:gridCol w="2523600"/>
                <a:gridCol w="5172120"/>
              </a:tblGrid>
              <a:tr h="28044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Location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28044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Makefile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This is root makefile used in compilation of Uboot.</a:t>
                      </a:r>
                      <a:endParaRPr/>
                    </a:p>
                  </a:txBody>
                  <a:tcPr/>
                </a:tc>
              </a:tr>
              <a:tr h="84060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mkconfig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This is an executable file and it runs through root makefile and use to include necessary *.h files like configuration file.[here am335x_evm.h]</a:t>
                      </a:r>
                      <a:endParaRPr/>
                    </a:p>
                  </a:txBody>
                  <a:tcPr/>
                </a:tc>
              </a:tr>
              <a:tr h="5605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config.mk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This file is used to load configurations and this file get added by Makefile</a:t>
                      </a:r>
                      <a:endParaRPr/>
                    </a:p>
                  </a:txBody>
                  <a:tcPr/>
                </a:tc>
              </a:tr>
              <a:tr h="8416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board.cfg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This file is used In order to add a new board specifications like ARCH, CPU, BOARD, VENDOR and SOC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8" name="TextShape 3"/>
          <p:cNvSpPr txBox="1"/>
          <p:nvPr/>
        </p:nvSpPr>
        <p:spPr>
          <a:xfrm>
            <a:off x="233640" y="1191960"/>
            <a:ext cx="8910000" cy="475128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200">
                <a:solidFill>
                  <a:srgbClr val="000000"/>
                </a:solidFill>
                <a:latin typeface="Trebuchet MS"/>
              </a:rPr>
              <a:t>Common files used in Build of U-Boot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
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200">
                <a:solidFill>
                  <a:srgbClr val="000000"/>
                </a:solidFill>
                <a:latin typeface="Trebuchet MS"/>
              </a:rPr>
              <a:t>Make Command : </a:t>
            </a:r>
            <a:endParaRPr/>
          </a:p>
          <a:p>
            <a:r>
              <a:rPr lang="en-US" sz="1900">
                <a:solidFill>
                  <a:srgbClr val="000000"/>
                </a:solidFill>
                <a:latin typeface="Arial"/>
              </a:rPr>
              <a:t>make O=am335x CROSS_COMPILE=arm-arago-linux-gnueabi-ARCH=arm</a:t>
            </a:r>
            <a:endParaRPr/>
          </a:p>
          <a:p>
            <a:r>
              <a:rPr lang="en-US" sz="1900">
                <a:solidFill>
                  <a:srgbClr val="000000"/>
                </a:solidFill>
                <a:latin typeface="Arial"/>
              </a:rPr>
              <a:t>am335x_evm</a:t>
            </a:r>
            <a:endParaRPr/>
          </a:p>
        </p:txBody>
      </p:sp>
    </p:spTree>
  </p:cSld>
  <p:transition spd="med">
    <p:blinds dir="horz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Arial"/>
              </a:rPr>
              <a:t>Continue …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233640" y="1191960"/>
            <a:ext cx="891000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386280" y="1344600"/>
            <a:ext cx="891000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Board specific files in Build of U-Boot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graphicFrame>
        <p:nvGraphicFramePr>
          <p:cNvPr id="272" name="Table 4"/>
          <p:cNvGraphicFramePr/>
          <p:nvPr/>
        </p:nvGraphicFramePr>
        <p:xfrm>
          <a:off x="380880" y="2133720"/>
          <a:ext cx="8534160" cy="1401840"/>
        </p:xfrm>
        <a:graphic>
          <a:graphicData uri="http://schemas.openxmlformats.org/drawingml/2006/table">
            <a:tbl>
              <a:tblPr/>
              <a:tblGrid>
                <a:gridCol w="5105160"/>
                <a:gridCol w="3429000"/>
              </a:tblGrid>
              <a:tr h="280080"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Location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Description </a:t>
                      </a:r>
                      <a:endParaRPr/>
                    </a:p>
                  </a:txBody>
                  <a:tcPr/>
                </a:tc>
              </a:tr>
              <a:tr h="2800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include/configs/am335x_evm.h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Configuration file for am335x</a:t>
                      </a:r>
                      <a:endParaRPr/>
                    </a:p>
                  </a:txBody>
                  <a:tcPr/>
                </a:tc>
              </a:tr>
              <a:tr h="2800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spl/Makefile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Makefile for SPL build</a:t>
                      </a:r>
                      <a:endParaRPr/>
                    </a:p>
                  </a:txBody>
                  <a:tcPr/>
                </a:tc>
              </a:tr>
              <a:tr h="2800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arch/arm/cpu/armv7/start.S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ARM start up file</a:t>
                      </a:r>
                      <a:endParaRPr/>
                    </a:p>
                  </a:txBody>
                  <a:tcPr/>
                </a:tc>
              </a:tr>
              <a:tr h="2815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arch/arm/lib/board.c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ARM board library file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 spd="med">
    <p:random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Arial"/>
              </a:rPr>
              <a:t>Continue …</a:t>
            </a:r>
            <a:endParaRPr/>
          </a:p>
        </p:txBody>
      </p:sp>
      <p:graphicFrame>
        <p:nvGraphicFramePr>
          <p:cNvPr id="274" name="Table 2"/>
          <p:cNvGraphicFramePr/>
          <p:nvPr/>
        </p:nvGraphicFramePr>
        <p:xfrm>
          <a:off x="228600" y="1143000"/>
          <a:ext cx="8534160" cy="3364560"/>
        </p:xfrm>
        <a:graphic>
          <a:graphicData uri="http://schemas.openxmlformats.org/drawingml/2006/table">
            <a:tbl>
              <a:tblPr/>
              <a:tblGrid>
                <a:gridCol w="5105160"/>
                <a:gridCol w="3429000"/>
              </a:tblGrid>
              <a:tr h="280440"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Location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Description </a:t>
                      </a:r>
                      <a:endParaRPr/>
                    </a:p>
                  </a:txBody>
                  <a:tcPr/>
                </a:tc>
              </a:tr>
              <a:tr h="5605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arch/arm/cpu/armv7/omap-common/Makefile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Used by the compiler to select files to compile </a:t>
                      </a:r>
                      <a:endParaRPr/>
                    </a:p>
                  </a:txBody>
                  <a:tcPr/>
                </a:tc>
              </a:tr>
              <a:tr h="5605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arch/arm/cpu/armv7/omap-common/gpio.c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Having functions to set the gpio direction and values on gpio.</a:t>
                      </a:r>
                      <a:endParaRPr/>
                    </a:p>
                  </a:txBody>
                  <a:tcPr/>
                </a:tc>
              </a:tr>
              <a:tr h="5605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arch/arm/cpu/armv7/omap-common/lowlevel_init.S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Having low level initialization functions. </a:t>
                      </a:r>
                      <a:endParaRPr/>
                    </a:p>
                  </a:txBody>
                  <a:tcPr/>
                </a:tc>
              </a:tr>
              <a:tr h="5605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arch/arm/cpu/armv7/omap-common/spl.c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Main file for SPL build, having board initialization functions.</a:t>
                      </a:r>
                      <a:endParaRPr/>
                    </a:p>
                  </a:txBody>
                  <a:tcPr/>
                </a:tc>
              </a:tr>
              <a:tr h="5605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arch/arm/cpu/armv7/omap-common/spl_mmc.c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Having mmc init and image load functions</a:t>
                      </a:r>
                      <a:endParaRPr/>
                    </a:p>
                  </a:txBody>
                  <a:tcPr/>
                </a:tc>
              </a:tr>
              <a:tr h="28152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arch/arm/cpu/armv7/omap-common/timer.c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Timer initialization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 spd="med">
    <p:random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Arial"/>
              </a:rPr>
              <a:t>Continue …</a:t>
            </a:r>
            <a:endParaRPr/>
          </a:p>
        </p:txBody>
      </p:sp>
      <p:graphicFrame>
        <p:nvGraphicFramePr>
          <p:cNvPr id="276" name="Table 2"/>
          <p:cNvGraphicFramePr/>
          <p:nvPr/>
        </p:nvGraphicFramePr>
        <p:xfrm>
          <a:off x="685800" y="1143000"/>
          <a:ext cx="7695720" cy="1401840"/>
        </p:xfrm>
        <a:graphic>
          <a:graphicData uri="http://schemas.openxmlformats.org/drawingml/2006/table">
            <a:tbl>
              <a:tblPr/>
              <a:tblGrid>
                <a:gridCol w="3733560"/>
                <a:gridCol w="3962160"/>
              </a:tblGrid>
              <a:tr h="280440"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Location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Description </a:t>
                      </a:r>
                      <a:endParaRPr/>
                    </a:p>
                  </a:txBody>
                  <a:tcPr/>
                </a:tc>
              </a:tr>
              <a:tr h="56016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arch/arm/cpu/armv7/ti81xx/Makefile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Used by the compiler to select files to compile</a:t>
                      </a:r>
                      <a:endParaRPr/>
                    </a:p>
                  </a:txBody>
                  <a:tcPr/>
                </a:tc>
              </a:tr>
              <a:tr h="28044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arch/arm/cpu/armv7/ti81xx/cache.S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Cache enable and disable </a:t>
                      </a:r>
                      <a:endParaRPr/>
                    </a:p>
                  </a:txBody>
                  <a:tcPr/>
                </a:tc>
              </a:tr>
              <a:tr h="28080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arch/arm/cpu/armv7/ti81xx/mem.c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Used for gpmc initialization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7" name="CustomShape 3"/>
          <p:cNvSpPr/>
          <p:nvPr/>
        </p:nvSpPr>
        <p:spPr>
          <a:xfrm>
            <a:off x="0" y="210240"/>
            <a:ext cx="9143640" cy="6404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Arial"/>
              </a:rPr>
              <a:t>Continue …</a:t>
            </a:r>
            <a:endParaRPr/>
          </a:p>
        </p:txBody>
      </p:sp>
      <p:sp>
        <p:nvSpPr>
          <p:cNvPr id="278" name="CustomShape 4"/>
          <p:cNvSpPr/>
          <p:nvPr/>
        </p:nvSpPr>
        <p:spPr>
          <a:xfrm>
            <a:off x="380880" y="1143000"/>
            <a:ext cx="891000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279" name="CustomShape 5"/>
          <p:cNvSpPr/>
          <p:nvPr/>
        </p:nvSpPr>
        <p:spPr>
          <a:xfrm>
            <a:off x="386280" y="1344600"/>
            <a:ext cx="8910000" cy="4341960"/>
          </a:xfrm>
          <a:prstGeom prst="rect">
            <a:avLst/>
          </a:prstGeom>
        </p:spPr>
      </p:sp>
    </p:spTree>
  </p:cSld>
  <p:transition spd="med">
    <p:random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210240"/>
            <a:ext cx="9143640" cy="6458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233640" y="1191960"/>
            <a:ext cx="8910000" cy="4341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282" name="CustomShape 3"/>
          <p:cNvSpPr/>
          <p:nvPr/>
        </p:nvSpPr>
        <p:spPr>
          <a:xfrm>
            <a:off x="386280" y="1344600"/>
            <a:ext cx="891000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graphicFrame>
        <p:nvGraphicFramePr>
          <p:cNvPr id="283" name="Table 4"/>
          <p:cNvGraphicFramePr/>
          <p:nvPr/>
        </p:nvGraphicFramePr>
        <p:xfrm>
          <a:off x="838080" y="1143000"/>
          <a:ext cx="7695720" cy="1564920"/>
        </p:xfrm>
        <a:graphic>
          <a:graphicData uri="http://schemas.openxmlformats.org/drawingml/2006/table">
            <a:tbl>
              <a:tblPr/>
              <a:tblGrid>
                <a:gridCol w="3733560"/>
                <a:gridCol w="3962160"/>
              </a:tblGrid>
              <a:tr h="280080"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Location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Description </a:t>
                      </a:r>
                      <a:endParaRPr/>
                    </a:p>
                  </a:txBody>
                  <a:tcPr/>
                </a:tc>
              </a:tr>
              <a:tr h="55980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board/ti/am335x/Makefile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Used by the compiler to select files to compile</a:t>
                      </a:r>
                      <a:endParaRPr/>
                    </a:p>
                  </a:txBody>
                  <a:tcPr/>
                </a:tc>
              </a:tr>
              <a:tr h="2800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board/ti/am335x/evm.c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Main board file </a:t>
                      </a:r>
                      <a:endParaRPr/>
                    </a:p>
                  </a:txBody>
                  <a:tcPr/>
                </a:tc>
              </a:tr>
              <a:tr h="2800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board/ti/am335x/pll.c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Main PLL configuration file </a:t>
                      </a:r>
                      <a:endParaRPr/>
                    </a:p>
                  </a:txBody>
                  <a:tcPr/>
                </a:tc>
              </a:tr>
              <a:tr h="280080"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board/ti/am335x/mux.c</a:t>
                      </a:r>
                      <a:endParaRPr/>
                    </a:p>
                  </a:txBody>
                  <a:tcPr/>
                </a:tc>
                <a:tc>
                  <a:txBody>
                    <a:bodyPr bIns="0" lIns="68400" rIns="68400" tIns="0" wrap="none"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Main Muxing file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4" name="CustomShape 5"/>
          <p:cNvSpPr/>
          <p:nvPr/>
        </p:nvSpPr>
        <p:spPr>
          <a:xfrm>
            <a:off x="533520" y="1295280"/>
            <a:ext cx="891000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285" name="CustomShape 6"/>
          <p:cNvSpPr/>
          <p:nvPr/>
        </p:nvSpPr>
        <p:spPr>
          <a:xfrm>
            <a:off x="538560" y="1496880"/>
            <a:ext cx="8910000" cy="4341960"/>
          </a:xfrm>
          <a:prstGeom prst="rect">
            <a:avLst/>
          </a:prstGeom>
        </p:spPr>
      </p:sp>
      <p:sp>
        <p:nvSpPr>
          <p:cNvPr id="286" name="CustomShape 7"/>
          <p:cNvSpPr/>
          <p:nvPr/>
        </p:nvSpPr>
        <p:spPr>
          <a:xfrm>
            <a:off x="152280" y="362520"/>
            <a:ext cx="9143640" cy="6404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Arial"/>
              </a:rPr>
              <a:t>Continue …</a:t>
            </a:r>
            <a:endParaRPr/>
          </a:p>
        </p:txBody>
      </p:sp>
      <p:sp>
        <p:nvSpPr>
          <p:cNvPr id="287" name="CustomShape 8"/>
          <p:cNvSpPr/>
          <p:nvPr/>
        </p:nvSpPr>
        <p:spPr>
          <a:xfrm>
            <a:off x="838080" y="3581280"/>
            <a:ext cx="8305560" cy="1491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Execute Command :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Trebuchet MS"/>
              </a:rPr>
              <a:t>setenv bootargs 'console=ttyO0,115200n8 ip=dhcp mem=128M root=/dev/nfs nfsroot=192.168.247.76:/opt/filesystem/am335x_fs,nolock rw';mmc rescan;fatload mmc 0 81000000 uImage;bootm 81000000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random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88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04920"/>
            <a:ext cx="9143640" cy="5714640"/>
          </a:xfrm>
          <a:prstGeom prst="rect">
            <a:avLst/>
          </a:prstGeom>
        </p:spPr>
      </p:pic>
    </p:spTree>
  </p:cSld>
  <p:transition spd="med">
    <p:random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Trebuchet MS"/>
              </a:rPr>
              <a:t>Agenda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233640" y="1191960"/>
            <a:ext cx="891000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Introduction</a:t>
            </a:r>
            <a:endParaRPr/>
          </a:p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ROM Code</a:t>
            </a:r>
            <a:endParaRPr/>
          </a:p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SPL Code Flow</a:t>
            </a:r>
            <a:endParaRPr/>
          </a:p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U-Boot Code Flow</a:t>
            </a:r>
            <a:endParaRPr/>
          </a:p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Memory Maps</a:t>
            </a:r>
            <a:endParaRPr/>
          </a:p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U-Boot Build/Compilation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random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89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2952000" y="1192320"/>
            <a:ext cx="3472920" cy="4341600"/>
          </a:xfrm>
          <a:prstGeom prst="rect">
            <a:avLst/>
          </a:prstGeom>
        </p:spPr>
      </p:pic>
    </p:spTree>
  </p:cSld>
  <p:transition spd="med">
    <p:random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0" y="210240"/>
            <a:ext cx="9143640" cy="6458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Trebuchet MS"/>
              </a:rPr>
              <a:t>Introduction</a:t>
            </a:r>
            <a:r>
              <a:rPr i="1" lang="en-US" sz="3600">
                <a:solidFill>
                  <a:srgbClr val="0000cc"/>
                </a:solidFill>
                <a:latin typeface="Trebuchet MS"/>
              </a:rPr>
              <a:t>
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233640" y="1191960"/>
            <a:ext cx="868140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400">
                <a:solidFill>
                  <a:srgbClr val="000000"/>
                </a:solidFill>
                <a:latin typeface="Trebuchet MS"/>
              </a:rPr>
              <a:t>The </a:t>
            </a:r>
            <a:r>
              <a:rPr i="1" lang="en-US" sz="2400">
                <a:solidFill>
                  <a:srgbClr val="000000"/>
                </a:solidFill>
                <a:latin typeface="Trebuchet MS"/>
              </a:rPr>
              <a:t>U-Boot</a:t>
            </a:r>
            <a:r>
              <a:rPr lang="en-US" sz="2400">
                <a:solidFill>
                  <a:srgbClr val="000000"/>
                </a:solidFill>
                <a:latin typeface="Trebuchet MS"/>
              </a:rPr>
              <a:t> utility is a multi-platform, open-source, universal boot-loader with comprehensive support for loading and managing boot images, such as the Linux kernel. It supports the following features: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b="1" lang="en-US" sz="2400">
                <a:solidFill>
                  <a:srgbClr val="000000"/>
                </a:solidFill>
                <a:latin typeface="Trebuchet MS"/>
              </a:rPr>
              <a:t>Network download</a:t>
            </a:r>
            <a:r>
              <a:rPr lang="en-US" sz="2400">
                <a:solidFill>
                  <a:srgbClr val="000000"/>
                </a:solidFill>
                <a:latin typeface="Trebuchet MS"/>
              </a:rPr>
              <a:t>: TFTP, BOOTP, DHCP, NFS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b="1" lang="en-US" sz="2400">
                <a:solidFill>
                  <a:srgbClr val="000000"/>
                </a:solidFill>
                <a:latin typeface="Trebuchet MS"/>
              </a:rPr>
              <a:t>Serial download</a:t>
            </a:r>
            <a:r>
              <a:rPr lang="en-US" sz="2400">
                <a:solidFill>
                  <a:srgbClr val="000000"/>
                </a:solidFill>
                <a:latin typeface="Trebuchet MS"/>
              </a:rPr>
              <a:t>: s-record, binary (via Kermit)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b="1" lang="en-US" sz="2400">
                <a:solidFill>
                  <a:srgbClr val="000000"/>
                </a:solidFill>
                <a:latin typeface="Trebuchet MS"/>
              </a:rPr>
              <a:t>Flash management</a:t>
            </a:r>
            <a:r>
              <a:rPr lang="en-US" sz="2400">
                <a:solidFill>
                  <a:srgbClr val="000000"/>
                </a:solidFill>
                <a:latin typeface="Trebuchet MS"/>
              </a:rPr>
              <a:t>: copy, erase, protect, cramfs, jffs2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b="1" lang="en-US" sz="2400">
                <a:solidFill>
                  <a:srgbClr val="000000"/>
                </a:solidFill>
                <a:latin typeface="Trebuchet MS"/>
              </a:rPr>
              <a:t>Flash Types</a:t>
            </a:r>
            <a:r>
              <a:rPr lang="en-US" sz="2400">
                <a:solidFill>
                  <a:srgbClr val="000000"/>
                </a:solidFill>
                <a:latin typeface="Trebuchet MS"/>
              </a:rPr>
              <a:t>: CFI NOR-Flash, NAND-Flash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b="1" lang="en-US" sz="2400">
                <a:solidFill>
                  <a:srgbClr val="000000"/>
                </a:solidFill>
                <a:latin typeface="Trebuchet MS"/>
              </a:rPr>
              <a:t>Memory utilities</a:t>
            </a:r>
            <a:r>
              <a:rPr lang="en-US" sz="2400">
                <a:solidFill>
                  <a:srgbClr val="000000"/>
                </a:solidFill>
                <a:latin typeface="Trebuchet MS"/>
              </a:rPr>
              <a:t>: copy, dump, crc, check, mtest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b="1" lang="en-US" sz="2400">
                <a:solidFill>
                  <a:srgbClr val="000000"/>
                </a:solidFill>
                <a:latin typeface="Trebuchet MS"/>
              </a:rPr>
              <a:t>Mass Storage Devices</a:t>
            </a:r>
            <a:r>
              <a:rPr lang="en-US" sz="2400">
                <a:solidFill>
                  <a:srgbClr val="000000"/>
                </a:solidFill>
                <a:latin typeface="Trebuchet MS"/>
              </a:rPr>
              <a:t>: IDE, SATA, USB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"/>
            </a:pPr>
            <a:r>
              <a:rPr b="1" lang="en-US" sz="2400">
                <a:solidFill>
                  <a:srgbClr val="000000"/>
                </a:solidFill>
                <a:latin typeface="Trebuchet MS"/>
              </a:rPr>
              <a:t>Boot from disk</a:t>
            </a:r>
            <a:r>
              <a:rPr lang="en-US" sz="2400">
                <a:solidFill>
                  <a:srgbClr val="000000"/>
                </a:solidFill>
                <a:latin typeface="Trebuchet MS"/>
              </a:rPr>
              <a:t>: raw block, ext2, fat, reiserfs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ransition spd="med">
    <p:random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Arial"/>
              </a:rPr>
              <a:t>Two Stage U-Boot Booting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233640" y="1191960"/>
            <a:ext cx="891000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The size of the internal RAM in AM335X is 128KB out of which 18KB at the end is used by the ROM code. Also, 1 KB at the start (0x402f0000 - 0x402f0400) is secure and it cannot be accessed This places a limit of 109KB on the size of the U-Boot binary which the ROM code can transfer to the internal RAM and use as an initial stack before initialization of DRAM. </a:t>
            </a:r>
            <a:endParaRPr/>
          </a:p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Since it is not possible to squeeze in all the functionality that is normally expected from U-Boot in &lt; 110KB (after setting aside some space for stack, heap etc) a two stage approach has been adopted. Initial stage initialize only the required boot devices (NAND, MMC, I2C etc)&amp; 2nd full stage initall all other devices (ethernet, timers, clocks etc). The 1st binary is generated MLO and the 2nd stage is generated as u-boot.img. 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ransition spd="med">
    <p:random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33640" y="1191960"/>
            <a:ext cx="8910000" cy="49035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Consist of ROM, SPL and U-Boot image and are loading in stages while booting.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descr="" id="23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0" y="1600200"/>
            <a:ext cx="6582600" cy="4341600"/>
          </a:xfrm>
          <a:prstGeom prst="rect">
            <a:avLst/>
          </a:prstGeom>
        </p:spPr>
      </p:pic>
      <p:sp>
        <p:nvSpPr>
          <p:cNvPr id="239" name="TextShape 2"/>
          <p:cNvSpPr txBox="1"/>
          <p:nvPr/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Arial"/>
              </a:rPr>
              <a:t>TI U-Boot Overview</a:t>
            </a:r>
            <a:r>
              <a:rPr i="1" lang="en-US" sz="3600">
                <a:solidFill>
                  <a:srgbClr val="0000cc"/>
                </a:solidFill>
                <a:latin typeface="Arial"/>
              </a:rPr>
              <a:t>
</a:t>
            </a:r>
            <a:endParaRPr/>
          </a:p>
        </p:txBody>
      </p:sp>
    </p:spTree>
  </p:cSld>
  <p:transition spd="med">
    <p:random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Arial"/>
              </a:rPr>
              <a:t>ROM Code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233640" y="1191960"/>
            <a:ext cx="891000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The internal ROM Code can attempt to boot from several different peripheral and memory devices, including, but not limited to: Serial (UART3), SD Card, eMMC, NAND, and USB. The order in which these devices are searched for a valid first-stage booting image (MLO) is determine by a set of GPIO configuration pins referred to as SYSBOOT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random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Trebuchet MS"/>
              </a:rPr>
              <a:t>SPL Code Flow</a:t>
            </a:r>
            <a:r>
              <a:rPr i="1" lang="en-US" sz="3600">
                <a:solidFill>
                  <a:srgbClr val="0000cc"/>
                </a:solidFill>
                <a:latin typeface="Trebuchet MS"/>
              </a:rPr>
              <a:t>
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233640" y="1191960"/>
            <a:ext cx="891000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On Start Up -</a:t>
            </a:r>
            <a:endParaRPr/>
          </a:p>
        </p:txBody>
      </p:sp>
      <p:pic>
        <p:nvPicPr>
          <p:cNvPr descr="" id="24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28760" y="838080"/>
            <a:ext cx="6762240" cy="5495400"/>
          </a:xfrm>
          <a:prstGeom prst="rect">
            <a:avLst/>
          </a:prstGeom>
        </p:spPr>
      </p:pic>
    </p:spTree>
  </p:cSld>
  <p:transition spd="med">
    <p:random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Arial"/>
              </a:rPr>
              <a:t>Continue …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457200" y="1066680"/>
            <a:ext cx="891000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Before Relocation -</a:t>
            </a:r>
            <a:endParaRPr/>
          </a:p>
        </p:txBody>
      </p:sp>
      <p:pic>
        <p:nvPicPr>
          <p:cNvPr descr="" id="24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1676520"/>
            <a:ext cx="6838560" cy="2323800"/>
          </a:xfrm>
          <a:prstGeom prst="rect">
            <a:avLst/>
          </a:prstGeom>
        </p:spPr>
      </p:pic>
    </p:spTree>
  </p:cSld>
  <p:transition spd="med">
    <p:random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0" y="210240"/>
            <a:ext cx="9143640" cy="1236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Arial"/>
              </a:rPr>
              <a:t>Continue …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0" y="210240"/>
            <a:ext cx="9143640" cy="6404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3600">
                <a:solidFill>
                  <a:srgbClr val="0000cc"/>
                </a:solidFill>
                <a:latin typeface="Arial"/>
              </a:rPr>
              <a:t>Continue …</a:t>
            </a: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152280" y="1066680"/>
            <a:ext cx="9214560" cy="4341960"/>
          </a:xfrm>
          <a:prstGeom prst="rect">
            <a:avLst/>
          </a:prstGeom>
        </p:spPr>
        <p:txBody>
          <a:bodyPr bIns="46080" lIns="92160" rIns="92160" tIns="46080"/>
          <a:p>
            <a:pPr>
              <a:lnSpc>
                <a:spcPct val="120000"/>
              </a:lnSpc>
              <a:buFont charset="2" typeface="Wingdings"/>
              <a:buChar char=""/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After Relocation -</a:t>
            </a:r>
            <a:endParaRPr/>
          </a:p>
        </p:txBody>
      </p:sp>
      <p:pic>
        <p:nvPicPr>
          <p:cNvPr descr="" id="25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590920" y="914400"/>
            <a:ext cx="6400440" cy="5162040"/>
          </a:xfrm>
          <a:prstGeom prst="rect">
            <a:avLst/>
          </a:prstGeom>
        </p:spPr>
      </p:pic>
    </p:spTree>
  </p:cSld>
  <p:transition spd="med">
    <p:rand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