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1"/>
  </p:notesMasterIdLst>
  <p:sldIdLst>
    <p:sldId id="256" r:id="rId2"/>
    <p:sldId id="275" r:id="rId3"/>
    <p:sldId id="258" r:id="rId4"/>
    <p:sldId id="342" r:id="rId5"/>
    <p:sldId id="260" r:id="rId6"/>
    <p:sldId id="343" r:id="rId7"/>
    <p:sldId id="344" r:id="rId8"/>
    <p:sldId id="345" r:id="rId9"/>
    <p:sldId id="346" r:id="rId10"/>
  </p:sldIdLst>
  <p:sldSz cx="9144000" cy="5143500" type="screen16x9"/>
  <p:notesSz cx="6858000" cy="9144000"/>
  <p:embeddedFontLst>
    <p:embeddedFont>
      <p:font typeface="Fira Code Light" panose="020B0604020202020204" charset="0"/>
      <p:regular r:id="rId12"/>
      <p:bold r:id="rId13"/>
    </p:embeddedFont>
    <p:embeddedFont>
      <p:font typeface="Fira Code" panose="020B0604020202020204" charset="0"/>
      <p:regular r:id="rId14"/>
      <p:bold r:id="rId15"/>
    </p:embeddedFont>
    <p:embeddedFont>
      <p:font typeface="Bebas Neue" panose="020B0604020202020204" charset="0"/>
      <p:regular r:id="rId16"/>
    </p:embeddedFont>
    <p:embeddedFont>
      <p:font typeface="Oswald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2"/>
    <a:srgbClr val="FFEA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9CB60F-1F6A-40E7-B021-F3C93D110DB4}">
  <a:tblStyle styleId="{B69CB60F-1F6A-40E7-B021-F3C93D110D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f658401715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f658401715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fad8134e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fad8134e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173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f65840171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f65840171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f65840171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f65840171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412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f65840171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f65840171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882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f65840171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f65840171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545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" name="Google Shape;3543;gfad8134eea_0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4" name="Google Shape;3544;gfad8134eea_0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378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2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48" name="Google Shape;48;p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" name="Google Shape;49;p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2" hasCustomPrompt="1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4" hasCustomPrompt="1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 hasCustomPrompt="1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9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4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1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6" name="Google Shape;126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128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1"/>
          <p:cNvSpPr txBox="1">
            <a:spLocks noGrp="1"/>
          </p:cNvSpPr>
          <p:nvPr>
            <p:ph type="title"/>
          </p:nvPr>
        </p:nvSpPr>
        <p:spPr>
          <a:xfrm>
            <a:off x="2027700" y="1671304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1"/>
          </p:nvPr>
        </p:nvSpPr>
        <p:spPr>
          <a:xfrm>
            <a:off x="20277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2"/>
          </p:nvPr>
        </p:nvSpPr>
        <p:spPr>
          <a:xfrm>
            <a:off x="5546300" y="1654912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subTitle" idx="3"/>
          </p:nvPr>
        </p:nvSpPr>
        <p:spPr>
          <a:xfrm>
            <a:off x="55463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4"/>
          </p:nvPr>
        </p:nvSpPr>
        <p:spPr>
          <a:xfrm>
            <a:off x="2027700" y="3214335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5"/>
          </p:nvPr>
        </p:nvSpPr>
        <p:spPr>
          <a:xfrm>
            <a:off x="20277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6"/>
          </p:nvPr>
        </p:nvSpPr>
        <p:spPr>
          <a:xfrm>
            <a:off x="5546300" y="3214347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ubTitle" idx="7"/>
          </p:nvPr>
        </p:nvSpPr>
        <p:spPr>
          <a:xfrm>
            <a:off x="55463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1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29" name="Google Shape;229;p2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30" name="Google Shape;230;p2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1" name="Google Shape;231;p2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" name="Google Shape;232;p2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33" name="Google Shape;233;p2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2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4" name="Google Shape;294;p25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subTitle" idx="1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2"/>
          </p:nvPr>
        </p:nvSpPr>
        <p:spPr>
          <a:xfrm>
            <a:off x="948600" y="2264775"/>
            <a:ext cx="26988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5" name="Google Shape;275;p24"/>
          <p:cNvSpPr txBox="1"/>
          <p:nvPr/>
        </p:nvSpPr>
        <p:spPr>
          <a:xfrm>
            <a:off x="948600" y="3511225"/>
            <a:ext cx="6139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includes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76" name="Google Shape;276;p2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77" name="Google Shape;277;p2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8" name="Google Shape;278;p2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2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80" name="Google Shape;280;p2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2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4149399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  <p:sldLayoutId id="2147483663" r:id="rId4"/>
    <p:sldLayoutId id="2147483667" r:id="rId5"/>
    <p:sldLayoutId id="2147483671" r:id="rId6"/>
    <p:sldLayoutId id="2147483672" r:id="rId7"/>
    <p:sldLayoutId id="2147483673" r:id="rId8"/>
    <p:sldLayoutId id="214748367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.xml"/><Relationship Id="rId5" Type="http://schemas.openxmlformats.org/officeDocument/2006/relationships/slide" Target="slide9.xml"/><Relationship Id="rId4" Type="http://schemas.openxmlformats.org/officeDocument/2006/relationships/hyperlink" Target="mailto:motoe52200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UdaPeople Project</a:t>
            </a:r>
            <a:endParaRPr dirty="0"/>
          </a:p>
        </p:txBody>
      </p:sp>
      <p:sp>
        <p:nvSpPr>
          <p:cNvPr id="399" name="Google Shape;399;p31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WHY CI/CD</a:t>
            </a:r>
            <a:endParaRPr dirty="0"/>
          </a:p>
        </p:txBody>
      </p:sp>
      <p:grpSp>
        <p:nvGrpSpPr>
          <p:cNvPr id="400" name="Google Shape;400;p31"/>
          <p:cNvGrpSpPr/>
          <p:nvPr/>
        </p:nvGrpSpPr>
        <p:grpSpPr>
          <a:xfrm>
            <a:off x="5375029" y="1818088"/>
            <a:ext cx="2224161" cy="1884607"/>
            <a:chOff x="5375029" y="1818088"/>
            <a:chExt cx="2224161" cy="1884607"/>
          </a:xfrm>
        </p:grpSpPr>
        <p:sp>
          <p:nvSpPr>
            <p:cNvPr id="401" name="Google Shape;401;p31"/>
            <p:cNvSpPr/>
            <p:nvPr/>
          </p:nvSpPr>
          <p:spPr>
            <a:xfrm>
              <a:off x="6273950" y="3298356"/>
              <a:ext cx="426300" cy="396873"/>
            </a:xfrm>
            <a:custGeom>
              <a:avLst/>
              <a:gdLst/>
              <a:ahLst/>
              <a:cxnLst/>
              <a:rect l="l" t="t" r="r" b="b"/>
              <a:pathLst>
                <a:path w="17167" h="15982" extrusionOk="0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6154104" y="3665446"/>
              <a:ext cx="666008" cy="37249"/>
            </a:xfrm>
            <a:custGeom>
              <a:avLst/>
              <a:gdLst/>
              <a:ahLst/>
              <a:cxnLst/>
              <a:rect l="l" t="t" r="r" b="b"/>
              <a:pathLst>
                <a:path w="26820" h="1500" extrusionOk="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6273950" y="3303326"/>
              <a:ext cx="426300" cy="126596"/>
            </a:xfrm>
            <a:custGeom>
              <a:avLst/>
              <a:gdLst/>
              <a:ahLst/>
              <a:cxnLst/>
              <a:rect l="l" t="t" r="r" b="b"/>
              <a:pathLst>
                <a:path w="17167" h="5098" extrusionOk="0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5375029" y="3097292"/>
              <a:ext cx="2224098" cy="218476"/>
            </a:xfrm>
            <a:custGeom>
              <a:avLst/>
              <a:gdLst/>
              <a:ahLst/>
              <a:cxnLst/>
              <a:rect l="l" t="t" r="r" b="b"/>
              <a:pathLst>
                <a:path w="89564" h="8798" extrusionOk="0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5375029" y="1818088"/>
              <a:ext cx="2224161" cy="1289166"/>
            </a:xfrm>
            <a:custGeom>
              <a:avLst/>
              <a:gdLst/>
              <a:ahLst/>
              <a:cxnLst/>
              <a:rect l="l" t="t" r="r" b="b"/>
              <a:pathLst>
                <a:path w="89564" h="51913" extrusionOk="0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5434356" y="1871380"/>
              <a:ext cx="2105483" cy="1171978"/>
            </a:xfrm>
            <a:custGeom>
              <a:avLst/>
              <a:gdLst/>
              <a:ahLst/>
              <a:cxnLst/>
              <a:rect l="l" t="t" r="r" b="b"/>
              <a:pathLst>
                <a:path w="84785" h="47194" extrusionOk="0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5527258" y="1968354"/>
              <a:ext cx="677425" cy="476599"/>
            </a:xfrm>
            <a:custGeom>
              <a:avLst/>
              <a:gdLst/>
              <a:ahLst/>
              <a:cxnLst/>
              <a:rect l="l" t="t" r="r" b="b"/>
              <a:pathLst>
                <a:path w="27279" h="19192" extrusionOk="0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5527258" y="2497898"/>
              <a:ext cx="1407769" cy="476698"/>
            </a:xfrm>
            <a:custGeom>
              <a:avLst/>
              <a:gdLst/>
              <a:ahLst/>
              <a:cxnLst/>
              <a:rect l="l" t="t" r="r" b="b"/>
              <a:pathLst>
                <a:path w="56689" h="19196" extrusionOk="0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6257635" y="1968354"/>
              <a:ext cx="677400" cy="476599"/>
            </a:xfrm>
            <a:custGeom>
              <a:avLst/>
              <a:gdLst/>
              <a:ahLst/>
              <a:cxnLst/>
              <a:rect l="l" t="t" r="r" b="b"/>
              <a:pathLst>
                <a:path w="27278" h="19192" extrusionOk="0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7002489" y="1968354"/>
              <a:ext cx="479554" cy="221338"/>
            </a:xfrm>
            <a:custGeom>
              <a:avLst/>
              <a:gdLst/>
              <a:ahLst/>
              <a:cxnLst/>
              <a:rect l="l" t="t" r="r" b="b"/>
              <a:pathLst>
                <a:path w="19311" h="8913" extrusionOk="0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7002489" y="2241370"/>
              <a:ext cx="479554" cy="733225"/>
            </a:xfrm>
            <a:custGeom>
              <a:avLst/>
              <a:gdLst/>
              <a:ahLst/>
              <a:cxnLst/>
              <a:rect l="l" t="t" r="r" b="b"/>
              <a:pathLst>
                <a:path w="19311" h="29526" extrusionOk="0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31"/>
          <p:cNvGrpSpPr/>
          <p:nvPr/>
        </p:nvGrpSpPr>
        <p:grpSpPr>
          <a:xfrm>
            <a:off x="7118242" y="1435741"/>
            <a:ext cx="795392" cy="626115"/>
            <a:chOff x="7542675" y="1392460"/>
            <a:chExt cx="879178" cy="692069"/>
          </a:xfrm>
        </p:grpSpPr>
        <p:sp>
          <p:nvSpPr>
            <p:cNvPr id="413" name="Google Shape;413;p31"/>
            <p:cNvSpPr/>
            <p:nvPr/>
          </p:nvSpPr>
          <p:spPr>
            <a:xfrm>
              <a:off x="7542675" y="1392460"/>
              <a:ext cx="879178" cy="692069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" name="Google Shape;414;p31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15" name="Google Shape;415;p31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1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1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1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9" name="Google Shape;419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0" name="Google Shape;42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3" name="Google Shape;423;p31"/>
          <p:cNvGrpSpPr/>
          <p:nvPr/>
        </p:nvGrpSpPr>
        <p:grpSpPr>
          <a:xfrm>
            <a:off x="5055410" y="2845326"/>
            <a:ext cx="633471" cy="733893"/>
            <a:chOff x="5055410" y="2845326"/>
            <a:chExt cx="633471" cy="733893"/>
          </a:xfrm>
        </p:grpSpPr>
        <p:grpSp>
          <p:nvGrpSpPr>
            <p:cNvPr id="424" name="Google Shape;424;p31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25" name="Google Shape;425;p31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rgbClr val="FFFFFF">
                      <a:alpha val="85710"/>
                    </a:srgbClr>
                  </a:gs>
                  <a:gs pos="100000">
                    <a:srgbClr val="C5C7F4">
                      <a:alpha val="85710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6" name="Google Shape;426;p31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7" name="Google Shape;427;p31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14209" extrusionOk="0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1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6" h="4650" extrusionOk="0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1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3" h="5727" extrusionOk="0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0" name="Google Shape;430;p31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431" name="Google Shape;431;p31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1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1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4" name="Google Shape;434;p31"/>
          <p:cNvGrpSpPr/>
          <p:nvPr/>
        </p:nvGrpSpPr>
        <p:grpSpPr>
          <a:xfrm>
            <a:off x="7427195" y="2464693"/>
            <a:ext cx="694832" cy="494692"/>
            <a:chOff x="3336290" y="764021"/>
            <a:chExt cx="810300" cy="576900"/>
          </a:xfrm>
        </p:grpSpPr>
        <p:sp>
          <p:nvSpPr>
            <p:cNvPr id="435" name="Google Shape;435;p31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3414726" y="1013671"/>
              <a:ext cx="653730" cy="281110"/>
            </a:xfrm>
            <a:custGeom>
              <a:avLst/>
              <a:gdLst/>
              <a:ahLst/>
              <a:cxnLst/>
              <a:rect l="l" t="t" r="r" b="b"/>
              <a:pathLst>
                <a:path w="28015" h="14176" extrusionOk="0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3848871" y="832785"/>
              <a:ext cx="144823" cy="144867"/>
            </a:xfrm>
            <a:custGeom>
              <a:avLst/>
              <a:gdLst/>
              <a:ahLst/>
              <a:cxnLst/>
              <a:rect l="l" t="t" r="r" b="b"/>
              <a:pathLst>
                <a:path w="4416" h="4417" extrusionOk="0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1"/>
          <p:cNvGrpSpPr/>
          <p:nvPr/>
        </p:nvGrpSpPr>
        <p:grpSpPr>
          <a:xfrm>
            <a:off x="5159411" y="1731360"/>
            <a:ext cx="999286" cy="251306"/>
            <a:chOff x="6394932" y="2541500"/>
            <a:chExt cx="959100" cy="241200"/>
          </a:xfrm>
        </p:grpSpPr>
        <p:sp>
          <p:nvSpPr>
            <p:cNvPr id="439" name="Google Shape;439;p31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3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45" name="Google Shape;445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" name="Google Shape;446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7" name="Google Shape;447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" name="Google Shape;448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9" name="Google Shape;449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51" name="Google Shape;451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52" name="Google Shape;452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54" name="Google Shape;454;p31">
            <a:hlinkClick r:id="" action="ppaction://hlinkshowjump?jump=nextslide"/>
          </p:cNvPr>
          <p:cNvCxnSpPr/>
          <p:nvPr/>
        </p:nvCxnSpPr>
        <p:spPr>
          <a:xfrm>
            <a:off x="1046100" y="4007188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55" name="Google Shape;455;p31"/>
          <p:cNvSpPr txBox="1">
            <a:spLocks noGrp="1"/>
          </p:cNvSpPr>
          <p:nvPr>
            <p:ph type="subTitle" idx="1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6" name="Google Shape;456;p31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1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1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494;p33"/>
          <p:cNvSpPr txBox="1">
            <a:spLocks/>
          </p:cNvSpPr>
          <p:nvPr/>
        </p:nvSpPr>
        <p:spPr>
          <a:xfrm>
            <a:off x="796199" y="109800"/>
            <a:ext cx="1754843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600" b="0" i="0" u="none" strike="noStrike" cap="none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000" smtClean="0">
                <a:latin typeface="Oswald"/>
                <a:ea typeface="Oswald"/>
                <a:cs typeface="Oswald"/>
                <a:sym typeface="Oswald"/>
              </a:rPr>
              <a:t>UdaPeople - Mostafa Badr</a:t>
            </a:r>
            <a:endParaRPr lang="en-US" sz="1000" dirty="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4" name="Google Shape;934;p50"/>
          <p:cNvGrpSpPr/>
          <p:nvPr/>
        </p:nvGrpSpPr>
        <p:grpSpPr>
          <a:xfrm>
            <a:off x="796200" y="1297839"/>
            <a:ext cx="737100" cy="737100"/>
            <a:chOff x="991075" y="1881675"/>
            <a:chExt cx="737100" cy="737100"/>
          </a:xfrm>
        </p:grpSpPr>
        <p:sp>
          <p:nvSpPr>
            <p:cNvPr id="935" name="Google Shape;935;p50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0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7" name="Google Shape;937;p50"/>
          <p:cNvSpPr txBox="1">
            <a:spLocks noGrp="1"/>
          </p:cNvSpPr>
          <p:nvPr>
            <p:ph type="subTitle" idx="2"/>
          </p:nvPr>
        </p:nvSpPr>
        <p:spPr>
          <a:xfrm>
            <a:off x="5479499" y="1522894"/>
            <a:ext cx="2944500" cy="277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/CD</a:t>
            </a:r>
            <a:endParaRPr dirty="0"/>
          </a:p>
        </p:txBody>
      </p:sp>
      <p:grpSp>
        <p:nvGrpSpPr>
          <p:cNvPr id="938" name="Google Shape;938;p5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39" name="Google Shape;939;p5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5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5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42" name="Google Shape;942;p5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43" name="Google Shape;943;p5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4" name="Google Shape;944;p5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45" name="Google Shape;945;p5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46" name="Google Shape;946;p5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47" name="Google Shape;947;p5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8" name="Google Shape;948;p5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49" name="Google Shape;949;p5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50" name="Google Shape;950;p5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5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52" name="Google Shape;952;p50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>
                <a:solidFill>
                  <a:schemeClr val="dk2"/>
                </a:solidFill>
              </a:rPr>
              <a:t>INDEX.HTML</a:t>
            </a:r>
            <a:endParaRPr sz="1000" b="0">
              <a:solidFill>
                <a:schemeClr val="dk2"/>
              </a:solidFill>
            </a:endParaRPr>
          </a:p>
        </p:txBody>
      </p:sp>
      <p:sp>
        <p:nvSpPr>
          <p:cNvPr id="953" name="Google Shape;953;p50"/>
          <p:cNvSpPr txBox="1">
            <a:spLocks noGrp="1"/>
          </p:cNvSpPr>
          <p:nvPr>
            <p:ph type="subTitle" idx="3"/>
          </p:nvPr>
        </p:nvSpPr>
        <p:spPr>
          <a:xfrm>
            <a:off x="861391" y="2311346"/>
            <a:ext cx="3619064" cy="1755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The practice of merging all developers' working copies to a shared mainline several times a day. It's the process of "</a:t>
            </a:r>
            <a:r>
              <a:rPr lang="en-US" b="1" dirty="0"/>
              <a:t>Making</a:t>
            </a:r>
            <a:r>
              <a:rPr lang="en-US" dirty="0"/>
              <a:t>". Everything related to the code fits here</a:t>
            </a:r>
            <a:endParaRPr dirty="0"/>
          </a:p>
        </p:txBody>
      </p:sp>
      <p:sp>
        <p:nvSpPr>
          <p:cNvPr id="954" name="Google Shape;954;p50"/>
          <p:cNvSpPr txBox="1">
            <a:spLocks noGrp="1"/>
          </p:cNvSpPr>
          <p:nvPr>
            <p:ph type="subTitle" idx="1"/>
          </p:nvPr>
        </p:nvSpPr>
        <p:spPr>
          <a:xfrm>
            <a:off x="1535955" y="1445999"/>
            <a:ext cx="29445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/CI</a:t>
            </a:r>
            <a:endParaRPr dirty="0"/>
          </a:p>
        </p:txBody>
      </p:sp>
      <p:sp>
        <p:nvSpPr>
          <p:cNvPr id="955" name="Google Shape;955;p50"/>
          <p:cNvSpPr txBox="1">
            <a:spLocks noGrp="1"/>
          </p:cNvSpPr>
          <p:nvPr>
            <p:ph type="subTitle" idx="4"/>
          </p:nvPr>
        </p:nvSpPr>
        <p:spPr>
          <a:xfrm>
            <a:off x="4800600" y="1969819"/>
            <a:ext cx="3549599" cy="24301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i="1" dirty="0"/>
              <a:t>A software engineering approach in which the value is delivered frequently through automated deployments. Everything related to deploying the artifact fits here. It's the process of "</a:t>
            </a:r>
            <a:r>
              <a:rPr lang="en-US" b="1" i="1" dirty="0"/>
              <a:t>Moving</a:t>
            </a:r>
            <a:r>
              <a:rPr lang="en-US" i="1" dirty="0"/>
              <a:t>" the artifact from the shelf to the spotlight</a:t>
            </a:r>
            <a:endParaRPr dirty="0"/>
          </a:p>
        </p:txBody>
      </p:sp>
      <p:sp>
        <p:nvSpPr>
          <p:cNvPr id="956" name="Google Shape;956;p5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/WHAT IS </a:t>
            </a:r>
            <a:r>
              <a:rPr lang="en" dirty="0" smtClean="0"/>
              <a:t>CI/CD</a:t>
            </a:r>
            <a:endParaRPr dirty="0"/>
          </a:p>
        </p:txBody>
      </p:sp>
      <p:grpSp>
        <p:nvGrpSpPr>
          <p:cNvPr id="962" name="Google Shape;962;p50"/>
          <p:cNvGrpSpPr/>
          <p:nvPr/>
        </p:nvGrpSpPr>
        <p:grpSpPr>
          <a:xfrm>
            <a:off x="4681650" y="1300214"/>
            <a:ext cx="737100" cy="737100"/>
            <a:chOff x="991075" y="1881675"/>
            <a:chExt cx="737100" cy="737100"/>
          </a:xfrm>
        </p:grpSpPr>
        <p:sp>
          <p:nvSpPr>
            <p:cNvPr id="963" name="Google Shape;963;p50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0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5" name="Google Shape;965;p50"/>
          <p:cNvGrpSpPr/>
          <p:nvPr/>
        </p:nvGrpSpPr>
        <p:grpSpPr>
          <a:xfrm>
            <a:off x="960244" y="1444707"/>
            <a:ext cx="409009" cy="370569"/>
            <a:chOff x="1351729" y="2565031"/>
            <a:chExt cx="409009" cy="370569"/>
          </a:xfrm>
        </p:grpSpPr>
        <p:sp>
          <p:nvSpPr>
            <p:cNvPr id="966" name="Google Shape;966;p50"/>
            <p:cNvSpPr/>
            <p:nvPr/>
          </p:nvSpPr>
          <p:spPr>
            <a:xfrm>
              <a:off x="1545275" y="2565031"/>
              <a:ext cx="123963" cy="190922"/>
            </a:xfrm>
            <a:custGeom>
              <a:avLst/>
              <a:gdLst/>
              <a:ahLst/>
              <a:cxnLst/>
              <a:rect l="l" t="t" r="r" b="b"/>
              <a:pathLst>
                <a:path w="4334" h="6675" extrusionOk="0">
                  <a:moveTo>
                    <a:pt x="3476" y="0"/>
                  </a:moveTo>
                  <a:lnTo>
                    <a:pt x="3476" y="1159"/>
                  </a:lnTo>
                  <a:cubicBezTo>
                    <a:pt x="3476" y="1947"/>
                    <a:pt x="2897" y="2526"/>
                    <a:pt x="2109" y="2526"/>
                  </a:cubicBezTo>
                  <a:cubicBezTo>
                    <a:pt x="950" y="2526"/>
                    <a:pt x="0" y="3477"/>
                    <a:pt x="0" y="4728"/>
                  </a:cubicBezTo>
                  <a:lnTo>
                    <a:pt x="0" y="6675"/>
                  </a:lnTo>
                  <a:lnTo>
                    <a:pt x="765" y="6675"/>
                  </a:lnTo>
                  <a:lnTo>
                    <a:pt x="765" y="4728"/>
                  </a:lnTo>
                  <a:cubicBezTo>
                    <a:pt x="765" y="3963"/>
                    <a:pt x="1437" y="3384"/>
                    <a:pt x="2109" y="3384"/>
                  </a:cubicBezTo>
                  <a:cubicBezTo>
                    <a:pt x="3361" y="3384"/>
                    <a:pt x="4334" y="2411"/>
                    <a:pt x="4334" y="1159"/>
                  </a:cubicBezTo>
                  <a:lnTo>
                    <a:pt x="43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0"/>
            <p:cNvSpPr/>
            <p:nvPr/>
          </p:nvSpPr>
          <p:spPr>
            <a:xfrm>
              <a:off x="1539297" y="2730749"/>
              <a:ext cx="221441" cy="204851"/>
            </a:xfrm>
            <a:custGeom>
              <a:avLst/>
              <a:gdLst/>
              <a:ahLst/>
              <a:cxnLst/>
              <a:rect l="l" t="t" r="r" b="b"/>
              <a:pathLst>
                <a:path w="7742" h="7162" extrusionOk="0">
                  <a:moveTo>
                    <a:pt x="580" y="0"/>
                  </a:moveTo>
                  <a:lnTo>
                    <a:pt x="1" y="3569"/>
                  </a:lnTo>
                  <a:lnTo>
                    <a:pt x="580" y="7161"/>
                  </a:lnTo>
                  <a:lnTo>
                    <a:pt x="7741" y="7161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0"/>
            <p:cNvSpPr/>
            <p:nvPr/>
          </p:nvSpPr>
          <p:spPr>
            <a:xfrm>
              <a:off x="1351729" y="2730749"/>
              <a:ext cx="204165" cy="204851"/>
            </a:xfrm>
            <a:custGeom>
              <a:avLst/>
              <a:gdLst/>
              <a:ahLst/>
              <a:cxnLst/>
              <a:rect l="l" t="t" r="r" b="b"/>
              <a:pathLst>
                <a:path w="7138" h="7162" extrusionOk="0">
                  <a:moveTo>
                    <a:pt x="0" y="0"/>
                  </a:moveTo>
                  <a:lnTo>
                    <a:pt x="0" y="7161"/>
                  </a:lnTo>
                  <a:lnTo>
                    <a:pt x="7138" y="7161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0"/>
            <p:cNvSpPr/>
            <p:nvPr/>
          </p:nvSpPr>
          <p:spPr>
            <a:xfrm>
              <a:off x="1390169" y="2769848"/>
              <a:ext cx="27859" cy="24541"/>
            </a:xfrm>
            <a:custGeom>
              <a:avLst/>
              <a:gdLst/>
              <a:ahLst/>
              <a:cxnLst/>
              <a:rect l="l" t="t" r="r" b="b"/>
              <a:pathLst>
                <a:path w="974" h="858" extrusionOk="0">
                  <a:moveTo>
                    <a:pt x="0" y="0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0"/>
            <p:cNvSpPr/>
            <p:nvPr/>
          </p:nvSpPr>
          <p:spPr>
            <a:xfrm>
              <a:off x="1442538" y="2769848"/>
              <a:ext cx="25199" cy="24541"/>
            </a:xfrm>
            <a:custGeom>
              <a:avLst/>
              <a:gdLst/>
              <a:ahLst/>
              <a:cxnLst/>
              <a:rect l="l" t="t" r="r" b="b"/>
              <a:pathLst>
                <a:path w="881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0"/>
            <p:cNvSpPr/>
            <p:nvPr/>
          </p:nvSpPr>
          <p:spPr>
            <a:xfrm>
              <a:off x="1492248" y="2769848"/>
              <a:ext cx="25199" cy="24541"/>
            </a:xfrm>
            <a:custGeom>
              <a:avLst/>
              <a:gdLst/>
              <a:ahLst/>
              <a:cxnLst/>
              <a:rect l="l" t="t" r="r" b="b"/>
              <a:pathLst>
                <a:path w="881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0"/>
            <p:cNvSpPr/>
            <p:nvPr/>
          </p:nvSpPr>
          <p:spPr>
            <a:xfrm>
              <a:off x="1541957" y="2769848"/>
              <a:ext cx="27859" cy="24541"/>
            </a:xfrm>
            <a:custGeom>
              <a:avLst/>
              <a:gdLst/>
              <a:ahLst/>
              <a:cxnLst/>
              <a:rect l="l" t="t" r="r" b="b"/>
              <a:pathLst>
                <a:path w="974" h="858" extrusionOk="0">
                  <a:moveTo>
                    <a:pt x="0" y="0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0"/>
            <p:cNvSpPr/>
            <p:nvPr/>
          </p:nvSpPr>
          <p:spPr>
            <a:xfrm>
              <a:off x="1594984" y="2769848"/>
              <a:ext cx="24541" cy="24541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58" y="858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0"/>
            <p:cNvSpPr/>
            <p:nvPr/>
          </p:nvSpPr>
          <p:spPr>
            <a:xfrm>
              <a:off x="1644693" y="2769848"/>
              <a:ext cx="24541" cy="24541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58" y="858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0"/>
            <p:cNvSpPr/>
            <p:nvPr/>
          </p:nvSpPr>
          <p:spPr>
            <a:xfrm>
              <a:off x="1694402" y="2769848"/>
              <a:ext cx="27201" cy="24541"/>
            </a:xfrm>
            <a:custGeom>
              <a:avLst/>
              <a:gdLst/>
              <a:ahLst/>
              <a:cxnLst/>
              <a:rect l="l" t="t" r="r" b="b"/>
              <a:pathLst>
                <a:path w="951" h="858" extrusionOk="0">
                  <a:moveTo>
                    <a:pt x="1" y="0"/>
                  </a:moveTo>
                  <a:lnTo>
                    <a:pt x="1" y="858"/>
                  </a:lnTo>
                  <a:lnTo>
                    <a:pt x="951" y="85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0"/>
            <p:cNvSpPr/>
            <p:nvPr/>
          </p:nvSpPr>
          <p:spPr>
            <a:xfrm>
              <a:off x="1390169" y="2822217"/>
              <a:ext cx="27859" cy="21910"/>
            </a:xfrm>
            <a:custGeom>
              <a:avLst/>
              <a:gdLst/>
              <a:ahLst/>
              <a:cxnLst/>
              <a:rect l="l" t="t" r="r" b="b"/>
              <a:pathLst>
                <a:path w="974" h="766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0"/>
            <p:cNvSpPr/>
            <p:nvPr/>
          </p:nvSpPr>
          <p:spPr>
            <a:xfrm>
              <a:off x="1442538" y="2822217"/>
              <a:ext cx="25199" cy="21910"/>
            </a:xfrm>
            <a:custGeom>
              <a:avLst/>
              <a:gdLst/>
              <a:ahLst/>
              <a:cxnLst/>
              <a:rect l="l" t="t" r="r" b="b"/>
              <a:pathLst>
                <a:path w="881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0"/>
            <p:cNvSpPr/>
            <p:nvPr/>
          </p:nvSpPr>
          <p:spPr>
            <a:xfrm>
              <a:off x="1492248" y="2822217"/>
              <a:ext cx="25199" cy="21910"/>
            </a:xfrm>
            <a:custGeom>
              <a:avLst/>
              <a:gdLst/>
              <a:ahLst/>
              <a:cxnLst/>
              <a:rect l="l" t="t" r="r" b="b"/>
              <a:pathLst>
                <a:path w="881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0"/>
            <p:cNvSpPr/>
            <p:nvPr/>
          </p:nvSpPr>
          <p:spPr>
            <a:xfrm>
              <a:off x="1541957" y="2822217"/>
              <a:ext cx="27859" cy="21910"/>
            </a:xfrm>
            <a:custGeom>
              <a:avLst/>
              <a:gdLst/>
              <a:ahLst/>
              <a:cxnLst/>
              <a:rect l="l" t="t" r="r" b="b"/>
              <a:pathLst>
                <a:path w="974" h="766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0"/>
            <p:cNvSpPr/>
            <p:nvPr/>
          </p:nvSpPr>
          <p:spPr>
            <a:xfrm>
              <a:off x="1594984" y="2822217"/>
              <a:ext cx="24541" cy="21910"/>
            </a:xfrm>
            <a:custGeom>
              <a:avLst/>
              <a:gdLst/>
              <a:ahLst/>
              <a:cxnLst/>
              <a:rect l="l" t="t" r="r" b="b"/>
              <a:pathLst>
                <a:path w="858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58" y="765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0"/>
            <p:cNvSpPr/>
            <p:nvPr/>
          </p:nvSpPr>
          <p:spPr>
            <a:xfrm>
              <a:off x="1644693" y="2822217"/>
              <a:ext cx="24541" cy="21910"/>
            </a:xfrm>
            <a:custGeom>
              <a:avLst/>
              <a:gdLst/>
              <a:ahLst/>
              <a:cxnLst/>
              <a:rect l="l" t="t" r="r" b="b"/>
              <a:pathLst>
                <a:path w="858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58" y="765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0"/>
            <p:cNvSpPr/>
            <p:nvPr/>
          </p:nvSpPr>
          <p:spPr>
            <a:xfrm>
              <a:off x="1694402" y="2822217"/>
              <a:ext cx="27201" cy="21910"/>
            </a:xfrm>
            <a:custGeom>
              <a:avLst/>
              <a:gdLst/>
              <a:ahLst/>
              <a:cxnLst/>
              <a:rect l="l" t="t" r="r" b="b"/>
              <a:pathLst>
                <a:path w="951" h="766" extrusionOk="0">
                  <a:moveTo>
                    <a:pt x="1" y="0"/>
                  </a:moveTo>
                  <a:lnTo>
                    <a:pt x="1" y="765"/>
                  </a:lnTo>
                  <a:lnTo>
                    <a:pt x="951" y="765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0"/>
            <p:cNvSpPr/>
            <p:nvPr/>
          </p:nvSpPr>
          <p:spPr>
            <a:xfrm>
              <a:off x="1390169" y="2871927"/>
              <a:ext cx="27859" cy="24541"/>
            </a:xfrm>
            <a:custGeom>
              <a:avLst/>
              <a:gdLst/>
              <a:ahLst/>
              <a:cxnLst/>
              <a:rect l="l" t="t" r="r" b="b"/>
              <a:pathLst>
                <a:path w="974" h="858" extrusionOk="0">
                  <a:moveTo>
                    <a:pt x="0" y="0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0"/>
            <p:cNvSpPr/>
            <p:nvPr/>
          </p:nvSpPr>
          <p:spPr>
            <a:xfrm>
              <a:off x="1442538" y="2871927"/>
              <a:ext cx="25199" cy="24541"/>
            </a:xfrm>
            <a:custGeom>
              <a:avLst/>
              <a:gdLst/>
              <a:ahLst/>
              <a:cxnLst/>
              <a:rect l="l" t="t" r="r" b="b"/>
              <a:pathLst>
                <a:path w="881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0"/>
            <p:cNvSpPr/>
            <p:nvPr/>
          </p:nvSpPr>
          <p:spPr>
            <a:xfrm>
              <a:off x="1644693" y="2871927"/>
              <a:ext cx="76912" cy="24541"/>
            </a:xfrm>
            <a:custGeom>
              <a:avLst/>
              <a:gdLst/>
              <a:ahLst/>
              <a:cxnLst/>
              <a:rect l="l" t="t" r="r" b="b"/>
              <a:pathLst>
                <a:path w="2689" h="858" extrusionOk="0">
                  <a:moveTo>
                    <a:pt x="0" y="0"/>
                  </a:moveTo>
                  <a:lnTo>
                    <a:pt x="0" y="858"/>
                  </a:lnTo>
                  <a:lnTo>
                    <a:pt x="2689" y="858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0"/>
            <p:cNvSpPr/>
            <p:nvPr/>
          </p:nvSpPr>
          <p:spPr>
            <a:xfrm>
              <a:off x="1547906" y="2871927"/>
              <a:ext cx="71621" cy="24541"/>
            </a:xfrm>
            <a:custGeom>
              <a:avLst/>
              <a:gdLst/>
              <a:ahLst/>
              <a:cxnLst/>
              <a:rect l="l" t="t" r="r" b="b"/>
              <a:pathLst>
                <a:path w="2504" h="858" extrusionOk="0">
                  <a:moveTo>
                    <a:pt x="279" y="0"/>
                  </a:moveTo>
                  <a:lnTo>
                    <a:pt x="1" y="371"/>
                  </a:lnTo>
                  <a:lnTo>
                    <a:pt x="279" y="858"/>
                  </a:lnTo>
                  <a:lnTo>
                    <a:pt x="2504" y="858"/>
                  </a:lnTo>
                  <a:lnTo>
                    <a:pt x="25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0"/>
            <p:cNvSpPr/>
            <p:nvPr/>
          </p:nvSpPr>
          <p:spPr>
            <a:xfrm>
              <a:off x="1492248" y="2871927"/>
              <a:ext cx="63641" cy="24541"/>
            </a:xfrm>
            <a:custGeom>
              <a:avLst/>
              <a:gdLst/>
              <a:ahLst/>
              <a:cxnLst/>
              <a:rect l="l" t="t" r="r" b="b"/>
              <a:pathLst>
                <a:path w="2225" h="858" extrusionOk="0">
                  <a:moveTo>
                    <a:pt x="0" y="0"/>
                  </a:moveTo>
                  <a:lnTo>
                    <a:pt x="0" y="858"/>
                  </a:lnTo>
                  <a:lnTo>
                    <a:pt x="2225" y="858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8" name="Google Shape;988;p50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50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5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5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2" name="Google Shape;992;p5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993" name="Google Shape;993;p5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957;p50"/>
          <p:cNvGrpSpPr/>
          <p:nvPr/>
        </p:nvGrpSpPr>
        <p:grpSpPr>
          <a:xfrm>
            <a:off x="4845695" y="1472163"/>
            <a:ext cx="409009" cy="409016"/>
            <a:chOff x="3075107" y="3758147"/>
            <a:chExt cx="409009" cy="409016"/>
          </a:xfrm>
        </p:grpSpPr>
        <p:sp>
          <p:nvSpPr>
            <p:cNvPr id="66" name="Google Shape;958;p50"/>
            <p:cNvSpPr/>
            <p:nvPr/>
          </p:nvSpPr>
          <p:spPr>
            <a:xfrm>
              <a:off x="3262704" y="3888056"/>
              <a:ext cx="91499" cy="146531"/>
            </a:xfrm>
            <a:custGeom>
              <a:avLst/>
              <a:gdLst/>
              <a:ahLst/>
              <a:cxnLst/>
              <a:rect l="l" t="t" r="r" b="b"/>
              <a:pathLst>
                <a:path w="3199" h="5123" extrusionOk="0">
                  <a:moveTo>
                    <a:pt x="579" y="1"/>
                  </a:moveTo>
                  <a:lnTo>
                    <a:pt x="0" y="2619"/>
                  </a:lnTo>
                  <a:lnTo>
                    <a:pt x="579" y="5122"/>
                  </a:lnTo>
                  <a:cubicBezTo>
                    <a:pt x="2040" y="5122"/>
                    <a:pt x="3198" y="4056"/>
                    <a:pt x="3198" y="2619"/>
                  </a:cubicBezTo>
                  <a:cubicBezTo>
                    <a:pt x="3198" y="1159"/>
                    <a:pt x="2040" y="1"/>
                    <a:pt x="5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59;p50"/>
            <p:cNvSpPr/>
            <p:nvPr/>
          </p:nvSpPr>
          <p:spPr>
            <a:xfrm>
              <a:off x="3205015" y="3888056"/>
              <a:ext cx="74281" cy="146531"/>
            </a:xfrm>
            <a:custGeom>
              <a:avLst/>
              <a:gdLst/>
              <a:ahLst/>
              <a:cxnLst/>
              <a:rect l="l" t="t" r="r" b="b"/>
              <a:pathLst>
                <a:path w="2597" h="5123" extrusionOk="0">
                  <a:moveTo>
                    <a:pt x="2596" y="1"/>
                  </a:moveTo>
                  <a:cubicBezTo>
                    <a:pt x="1160" y="1"/>
                    <a:pt x="1" y="1159"/>
                    <a:pt x="1" y="2619"/>
                  </a:cubicBezTo>
                  <a:cubicBezTo>
                    <a:pt x="1" y="4056"/>
                    <a:pt x="1160" y="5122"/>
                    <a:pt x="2596" y="5122"/>
                  </a:cubicBezTo>
                  <a:lnTo>
                    <a:pt x="25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60;p50"/>
            <p:cNvSpPr/>
            <p:nvPr/>
          </p:nvSpPr>
          <p:spPr>
            <a:xfrm>
              <a:off x="3262704" y="3758147"/>
              <a:ext cx="221412" cy="409016"/>
            </a:xfrm>
            <a:custGeom>
              <a:avLst/>
              <a:gdLst/>
              <a:ahLst/>
              <a:cxnLst/>
              <a:rect l="l" t="t" r="r" b="b"/>
              <a:pathLst>
                <a:path w="7741" h="14300" extrusionOk="0">
                  <a:moveTo>
                    <a:pt x="579" y="0"/>
                  </a:moveTo>
                  <a:lnTo>
                    <a:pt x="0" y="2225"/>
                  </a:lnTo>
                  <a:lnTo>
                    <a:pt x="579" y="3778"/>
                  </a:lnTo>
                  <a:cubicBezTo>
                    <a:pt x="2410" y="3778"/>
                    <a:pt x="3963" y="5215"/>
                    <a:pt x="3963" y="7161"/>
                  </a:cubicBezTo>
                  <a:cubicBezTo>
                    <a:pt x="3963" y="8992"/>
                    <a:pt x="2410" y="10522"/>
                    <a:pt x="579" y="10522"/>
                  </a:cubicBezTo>
                  <a:lnTo>
                    <a:pt x="0" y="11982"/>
                  </a:lnTo>
                  <a:lnTo>
                    <a:pt x="579" y="14299"/>
                  </a:lnTo>
                  <a:lnTo>
                    <a:pt x="1738" y="14299"/>
                  </a:lnTo>
                  <a:lnTo>
                    <a:pt x="2132" y="12955"/>
                  </a:lnTo>
                  <a:cubicBezTo>
                    <a:pt x="2712" y="12839"/>
                    <a:pt x="3198" y="12654"/>
                    <a:pt x="3569" y="12376"/>
                  </a:cubicBezTo>
                  <a:lnTo>
                    <a:pt x="4728" y="13048"/>
                  </a:lnTo>
                  <a:lnTo>
                    <a:pt x="6466" y="11310"/>
                  </a:lnTo>
                  <a:lnTo>
                    <a:pt x="5794" y="10151"/>
                  </a:lnTo>
                  <a:cubicBezTo>
                    <a:pt x="6095" y="9664"/>
                    <a:pt x="6281" y="9178"/>
                    <a:pt x="6373" y="8691"/>
                  </a:cubicBezTo>
                  <a:lnTo>
                    <a:pt x="7741" y="8320"/>
                  </a:lnTo>
                  <a:lnTo>
                    <a:pt x="7741" y="6003"/>
                  </a:lnTo>
                  <a:lnTo>
                    <a:pt x="6373" y="5609"/>
                  </a:lnTo>
                  <a:cubicBezTo>
                    <a:pt x="6281" y="5029"/>
                    <a:pt x="6095" y="4543"/>
                    <a:pt x="5794" y="4149"/>
                  </a:cubicBezTo>
                  <a:lnTo>
                    <a:pt x="6466" y="2990"/>
                  </a:lnTo>
                  <a:lnTo>
                    <a:pt x="4728" y="1252"/>
                  </a:lnTo>
                  <a:lnTo>
                    <a:pt x="3569" y="1947"/>
                  </a:lnTo>
                  <a:cubicBezTo>
                    <a:pt x="3198" y="1646"/>
                    <a:pt x="2712" y="1460"/>
                    <a:pt x="2132" y="1368"/>
                  </a:cubicBezTo>
                  <a:lnTo>
                    <a:pt x="17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61;p50"/>
            <p:cNvSpPr/>
            <p:nvPr/>
          </p:nvSpPr>
          <p:spPr>
            <a:xfrm>
              <a:off x="3075107" y="3758147"/>
              <a:ext cx="204193" cy="409016"/>
            </a:xfrm>
            <a:custGeom>
              <a:avLst/>
              <a:gdLst/>
              <a:ahLst/>
              <a:cxnLst/>
              <a:rect l="l" t="t" r="r" b="b"/>
              <a:pathLst>
                <a:path w="7139" h="14300" extrusionOk="0">
                  <a:moveTo>
                    <a:pt x="5980" y="0"/>
                  </a:moveTo>
                  <a:lnTo>
                    <a:pt x="5609" y="1368"/>
                  </a:lnTo>
                  <a:cubicBezTo>
                    <a:pt x="5030" y="1460"/>
                    <a:pt x="4636" y="1646"/>
                    <a:pt x="4149" y="1947"/>
                  </a:cubicBezTo>
                  <a:lnTo>
                    <a:pt x="2990" y="1252"/>
                  </a:lnTo>
                  <a:lnTo>
                    <a:pt x="1252" y="2990"/>
                  </a:lnTo>
                  <a:lnTo>
                    <a:pt x="1924" y="4149"/>
                  </a:lnTo>
                  <a:cubicBezTo>
                    <a:pt x="1646" y="4543"/>
                    <a:pt x="1437" y="5029"/>
                    <a:pt x="1345" y="5609"/>
                  </a:cubicBezTo>
                  <a:lnTo>
                    <a:pt x="1" y="6003"/>
                  </a:lnTo>
                  <a:lnTo>
                    <a:pt x="1" y="8320"/>
                  </a:lnTo>
                  <a:lnTo>
                    <a:pt x="1345" y="8691"/>
                  </a:lnTo>
                  <a:cubicBezTo>
                    <a:pt x="1437" y="9178"/>
                    <a:pt x="1646" y="9664"/>
                    <a:pt x="1924" y="10151"/>
                  </a:cubicBezTo>
                  <a:lnTo>
                    <a:pt x="1252" y="11310"/>
                  </a:lnTo>
                  <a:lnTo>
                    <a:pt x="2990" y="13048"/>
                  </a:lnTo>
                  <a:lnTo>
                    <a:pt x="4149" y="12376"/>
                  </a:lnTo>
                  <a:cubicBezTo>
                    <a:pt x="4636" y="12654"/>
                    <a:pt x="5030" y="12839"/>
                    <a:pt x="5609" y="12955"/>
                  </a:cubicBezTo>
                  <a:lnTo>
                    <a:pt x="5980" y="14299"/>
                  </a:lnTo>
                  <a:lnTo>
                    <a:pt x="7138" y="14299"/>
                  </a:lnTo>
                  <a:lnTo>
                    <a:pt x="7138" y="10522"/>
                  </a:lnTo>
                  <a:cubicBezTo>
                    <a:pt x="5308" y="10522"/>
                    <a:pt x="3755" y="8992"/>
                    <a:pt x="3755" y="7161"/>
                  </a:cubicBezTo>
                  <a:cubicBezTo>
                    <a:pt x="3755" y="5215"/>
                    <a:pt x="5308" y="3778"/>
                    <a:pt x="7138" y="3778"/>
                  </a:cubicBez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494;p33"/>
          <p:cNvSpPr txBox="1">
            <a:spLocks/>
          </p:cNvSpPr>
          <p:nvPr/>
        </p:nvSpPr>
        <p:spPr>
          <a:xfrm>
            <a:off x="796199" y="109800"/>
            <a:ext cx="1754843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000" smtClean="0"/>
              <a:t>UdaPeople - Mostafa Badr</a:t>
            </a:r>
            <a:endParaRPr lang="en-US" sz="1000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 txBox="1">
            <a:spLocks noGrp="1"/>
          </p:cNvSpPr>
          <p:nvPr>
            <p:ph type="subTitle" idx="1"/>
          </p:nvPr>
        </p:nvSpPr>
        <p:spPr>
          <a:xfrm>
            <a:off x="796199" y="109800"/>
            <a:ext cx="1754843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UdaPeople - Mostafa Badr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&lt;WHY!&gt;</a:t>
            </a:r>
            <a:endParaRPr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SHOULD I USE CI/CD IN MY DEVELOPMENT</a:t>
            </a:r>
            <a:endParaRPr dirty="0"/>
          </a:p>
        </p:txBody>
      </p:sp>
      <p:grpSp>
        <p:nvGrpSpPr>
          <p:cNvPr id="514" name="Google Shape;514;p33"/>
          <p:cNvGrpSpPr/>
          <p:nvPr/>
        </p:nvGrpSpPr>
        <p:grpSpPr>
          <a:xfrm>
            <a:off x="4351569" y="3669202"/>
            <a:ext cx="440861" cy="441047"/>
            <a:chOff x="4351574" y="3669202"/>
            <a:chExt cx="440861" cy="441047"/>
          </a:xfrm>
        </p:grpSpPr>
        <p:sp>
          <p:nvSpPr>
            <p:cNvPr id="515" name="Google Shape;515;p33"/>
            <p:cNvSpPr/>
            <p:nvPr/>
          </p:nvSpPr>
          <p:spPr>
            <a:xfrm>
              <a:off x="4351574" y="3669202"/>
              <a:ext cx="440861" cy="441047"/>
            </a:xfrm>
            <a:custGeom>
              <a:avLst/>
              <a:gdLst/>
              <a:ahLst/>
              <a:cxnLst/>
              <a:rect l="l" t="t" r="r" b="b"/>
              <a:pathLst>
                <a:path w="14203" h="14209" extrusionOk="0">
                  <a:moveTo>
                    <a:pt x="7104" y="0"/>
                  </a:moveTo>
                  <a:cubicBezTo>
                    <a:pt x="3186" y="0"/>
                    <a:pt x="0" y="3181"/>
                    <a:pt x="0" y="7099"/>
                  </a:cubicBezTo>
                  <a:cubicBezTo>
                    <a:pt x="0" y="9129"/>
                    <a:pt x="847" y="10953"/>
                    <a:pt x="2209" y="12247"/>
                  </a:cubicBezTo>
                  <a:cubicBezTo>
                    <a:pt x="3484" y="13466"/>
                    <a:pt x="5211" y="14208"/>
                    <a:pt x="7104" y="14208"/>
                  </a:cubicBezTo>
                  <a:cubicBezTo>
                    <a:pt x="8998" y="14208"/>
                    <a:pt x="10725" y="13466"/>
                    <a:pt x="12000" y="12247"/>
                  </a:cubicBezTo>
                  <a:cubicBezTo>
                    <a:pt x="13357" y="10948"/>
                    <a:pt x="14202" y="9129"/>
                    <a:pt x="14202" y="7099"/>
                  </a:cubicBezTo>
                  <a:cubicBezTo>
                    <a:pt x="14202" y="3181"/>
                    <a:pt x="11029" y="0"/>
                    <a:pt x="710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4491563" y="3777150"/>
              <a:ext cx="160875" cy="225150"/>
            </a:xfrm>
            <a:custGeom>
              <a:avLst/>
              <a:gdLst/>
              <a:ahLst/>
              <a:cxnLst/>
              <a:rect l="l" t="t" r="r" b="b"/>
              <a:pathLst>
                <a:path w="6435" h="9006" extrusionOk="0">
                  <a:moveTo>
                    <a:pt x="3218" y="1"/>
                  </a:moveTo>
                  <a:cubicBezTo>
                    <a:pt x="2870" y="1"/>
                    <a:pt x="2589" y="282"/>
                    <a:pt x="2589" y="629"/>
                  </a:cubicBezTo>
                  <a:lnTo>
                    <a:pt x="2589" y="819"/>
                  </a:lnTo>
                  <a:cubicBezTo>
                    <a:pt x="2589" y="839"/>
                    <a:pt x="2599" y="860"/>
                    <a:pt x="2599" y="881"/>
                  </a:cubicBezTo>
                  <a:cubicBezTo>
                    <a:pt x="1582" y="1151"/>
                    <a:pt x="819" y="2077"/>
                    <a:pt x="819" y="3187"/>
                  </a:cubicBezTo>
                  <a:lnTo>
                    <a:pt x="819" y="5073"/>
                  </a:lnTo>
                  <a:cubicBezTo>
                    <a:pt x="319" y="5385"/>
                    <a:pt x="1" y="5948"/>
                    <a:pt x="1" y="6551"/>
                  </a:cubicBezTo>
                  <a:lnTo>
                    <a:pt x="1" y="7053"/>
                  </a:lnTo>
                  <a:cubicBezTo>
                    <a:pt x="1" y="7313"/>
                    <a:pt x="211" y="7523"/>
                    <a:pt x="472" y="7523"/>
                  </a:cubicBezTo>
                  <a:lnTo>
                    <a:pt x="5964" y="7523"/>
                  </a:lnTo>
                  <a:cubicBezTo>
                    <a:pt x="6225" y="7523"/>
                    <a:pt x="6434" y="7313"/>
                    <a:pt x="6434" y="7053"/>
                  </a:cubicBezTo>
                  <a:lnTo>
                    <a:pt x="6434" y="6551"/>
                  </a:lnTo>
                  <a:cubicBezTo>
                    <a:pt x="6434" y="5948"/>
                    <a:pt x="6118" y="5385"/>
                    <a:pt x="5616" y="5073"/>
                  </a:cubicBezTo>
                  <a:lnTo>
                    <a:pt x="5616" y="3187"/>
                  </a:lnTo>
                  <a:cubicBezTo>
                    <a:pt x="5616" y="2077"/>
                    <a:pt x="4854" y="1151"/>
                    <a:pt x="3836" y="881"/>
                  </a:cubicBezTo>
                  <a:cubicBezTo>
                    <a:pt x="3836" y="860"/>
                    <a:pt x="3847" y="839"/>
                    <a:pt x="3847" y="819"/>
                  </a:cubicBezTo>
                  <a:lnTo>
                    <a:pt x="3847" y="629"/>
                  </a:lnTo>
                  <a:cubicBezTo>
                    <a:pt x="3847" y="282"/>
                    <a:pt x="3565" y="1"/>
                    <a:pt x="3218" y="1"/>
                  </a:cubicBezTo>
                  <a:close/>
                  <a:moveTo>
                    <a:pt x="2118" y="7907"/>
                  </a:moveTo>
                  <a:cubicBezTo>
                    <a:pt x="2118" y="8515"/>
                    <a:pt x="2609" y="9006"/>
                    <a:pt x="3218" y="9006"/>
                  </a:cubicBezTo>
                  <a:cubicBezTo>
                    <a:pt x="3826" y="9006"/>
                    <a:pt x="4317" y="8515"/>
                    <a:pt x="4317" y="790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3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oogle Shape;1048;p54"/>
          <p:cNvGrpSpPr/>
          <p:nvPr/>
        </p:nvGrpSpPr>
        <p:grpSpPr>
          <a:xfrm>
            <a:off x="1214396" y="1734800"/>
            <a:ext cx="737100" cy="737100"/>
            <a:chOff x="991075" y="1881675"/>
            <a:chExt cx="737100" cy="737100"/>
          </a:xfrm>
        </p:grpSpPr>
        <p:sp>
          <p:nvSpPr>
            <p:cNvPr id="1049" name="Google Shape;1049;p54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4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54"/>
          <p:cNvGrpSpPr/>
          <p:nvPr/>
        </p:nvGrpSpPr>
        <p:grpSpPr>
          <a:xfrm>
            <a:off x="1214396" y="3317413"/>
            <a:ext cx="737100" cy="737100"/>
            <a:chOff x="991075" y="1881675"/>
            <a:chExt cx="737100" cy="737100"/>
          </a:xfrm>
        </p:grpSpPr>
        <p:sp>
          <p:nvSpPr>
            <p:cNvPr id="1052" name="Google Shape;1052;p54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4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54"/>
          <p:cNvGrpSpPr/>
          <p:nvPr/>
        </p:nvGrpSpPr>
        <p:grpSpPr>
          <a:xfrm>
            <a:off x="4732996" y="1734800"/>
            <a:ext cx="737100" cy="737100"/>
            <a:chOff x="991075" y="1881675"/>
            <a:chExt cx="737100" cy="737100"/>
          </a:xfrm>
        </p:grpSpPr>
        <p:sp>
          <p:nvSpPr>
            <p:cNvPr id="1055" name="Google Shape;1055;p54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4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54"/>
          <p:cNvGrpSpPr/>
          <p:nvPr/>
        </p:nvGrpSpPr>
        <p:grpSpPr>
          <a:xfrm>
            <a:off x="4732996" y="3317413"/>
            <a:ext cx="737100" cy="737100"/>
            <a:chOff x="991075" y="1881675"/>
            <a:chExt cx="737100" cy="737100"/>
          </a:xfrm>
        </p:grpSpPr>
        <p:sp>
          <p:nvSpPr>
            <p:cNvPr id="1058" name="Google Shape;1058;p54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4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5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062" name="Google Shape;1062;p5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5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5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65" name="Google Shape;1065;p5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66" name="Google Shape;1066;p5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7" name="Google Shape;1067;p5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068" name="Google Shape;1068;p5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69" name="Google Shape;1069;p5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70" name="Google Shape;1070;p5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71" name="Google Shape;1071;p5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72" name="Google Shape;1072;p5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73" name="Google Shape;1073;p5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5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75" name="Google Shape;1075;p54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76" name="Google Shape;1076;p54"/>
          <p:cNvSpPr txBox="1">
            <a:spLocks noGrp="1"/>
          </p:cNvSpPr>
          <p:nvPr>
            <p:ph type="subTitle" idx="5"/>
          </p:nvPr>
        </p:nvSpPr>
        <p:spPr>
          <a:xfrm>
            <a:off x="2027700" y="3614714"/>
            <a:ext cx="2500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Increase the revenue from features</a:t>
            </a:r>
            <a:endParaRPr dirty="0"/>
          </a:p>
        </p:txBody>
      </p:sp>
      <p:sp>
        <p:nvSpPr>
          <p:cNvPr id="1077" name="Google Shape;1077;p54"/>
          <p:cNvSpPr txBox="1">
            <a:spLocks noGrp="1"/>
          </p:cNvSpPr>
          <p:nvPr>
            <p:ph type="title"/>
          </p:nvPr>
        </p:nvSpPr>
        <p:spPr>
          <a:xfrm>
            <a:off x="2027700" y="1671304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/Reduce The cost</a:t>
            </a:r>
            <a:endParaRPr dirty="0"/>
          </a:p>
        </p:txBody>
      </p:sp>
      <p:sp>
        <p:nvSpPr>
          <p:cNvPr id="1078" name="Google Shape;1078;p54"/>
          <p:cNvSpPr txBox="1">
            <a:spLocks noGrp="1"/>
          </p:cNvSpPr>
          <p:nvPr>
            <p:ph type="subTitle" idx="1"/>
          </p:nvPr>
        </p:nvSpPr>
        <p:spPr>
          <a:xfrm>
            <a:off x="2027700" y="2044175"/>
            <a:ext cx="2500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Reduce the total cost of the development</a:t>
            </a:r>
            <a:endParaRPr dirty="0"/>
          </a:p>
        </p:txBody>
      </p:sp>
      <p:sp>
        <p:nvSpPr>
          <p:cNvPr id="1079" name="Google Shape;1079;p54"/>
          <p:cNvSpPr txBox="1">
            <a:spLocks noGrp="1"/>
          </p:cNvSpPr>
          <p:nvPr>
            <p:ph type="title" idx="2"/>
          </p:nvPr>
        </p:nvSpPr>
        <p:spPr>
          <a:xfrm>
            <a:off x="5546300" y="1654912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/Avoid extra cost</a:t>
            </a:r>
            <a:endParaRPr dirty="0"/>
          </a:p>
        </p:txBody>
      </p:sp>
      <p:sp>
        <p:nvSpPr>
          <p:cNvPr id="1080" name="Google Shape;1080;p54"/>
          <p:cNvSpPr txBox="1">
            <a:spLocks noGrp="1"/>
          </p:cNvSpPr>
          <p:nvPr>
            <p:ph type="subTitle" idx="3"/>
          </p:nvPr>
        </p:nvSpPr>
        <p:spPr>
          <a:xfrm>
            <a:off x="5546300" y="2044175"/>
            <a:ext cx="2500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Avoid extra unecessary cost</a:t>
            </a:r>
            <a:endParaRPr dirty="0"/>
          </a:p>
        </p:txBody>
      </p:sp>
      <p:sp>
        <p:nvSpPr>
          <p:cNvPr id="1081" name="Google Shape;1081;p54"/>
          <p:cNvSpPr txBox="1">
            <a:spLocks noGrp="1"/>
          </p:cNvSpPr>
          <p:nvPr>
            <p:ph type="title" idx="4"/>
          </p:nvPr>
        </p:nvSpPr>
        <p:spPr>
          <a:xfrm>
            <a:off x="2027700" y="3214335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/Increase Revenue</a:t>
            </a:r>
            <a:endParaRPr dirty="0"/>
          </a:p>
        </p:txBody>
      </p:sp>
      <p:sp>
        <p:nvSpPr>
          <p:cNvPr id="1082" name="Google Shape;1082;p54"/>
          <p:cNvSpPr txBox="1">
            <a:spLocks noGrp="1"/>
          </p:cNvSpPr>
          <p:nvPr>
            <p:ph type="title" idx="6"/>
          </p:nvPr>
        </p:nvSpPr>
        <p:spPr>
          <a:xfrm>
            <a:off x="5546300" y="3214347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/</a:t>
            </a:r>
            <a:r>
              <a:rPr lang="en-US" b="0" dirty="0"/>
              <a:t>Protect Revenue</a:t>
            </a:r>
            <a:endParaRPr dirty="0"/>
          </a:p>
        </p:txBody>
      </p:sp>
      <p:sp>
        <p:nvSpPr>
          <p:cNvPr id="1083" name="Google Shape;1083;p54"/>
          <p:cNvSpPr txBox="1">
            <a:spLocks noGrp="1"/>
          </p:cNvSpPr>
          <p:nvPr>
            <p:ph type="subTitle" idx="7"/>
          </p:nvPr>
        </p:nvSpPr>
        <p:spPr>
          <a:xfrm>
            <a:off x="5546300" y="3614714"/>
            <a:ext cx="2500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By Keep High reputation</a:t>
            </a:r>
            <a:endParaRPr dirty="0"/>
          </a:p>
        </p:txBody>
      </p:sp>
      <p:sp>
        <p:nvSpPr>
          <p:cNvPr id="1084" name="Google Shape;1084;p54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/Because it can </a:t>
            </a:r>
            <a:endParaRPr dirty="0"/>
          </a:p>
        </p:txBody>
      </p:sp>
      <p:grpSp>
        <p:nvGrpSpPr>
          <p:cNvPr id="1085" name="Google Shape;1085;p54"/>
          <p:cNvGrpSpPr/>
          <p:nvPr/>
        </p:nvGrpSpPr>
        <p:grpSpPr>
          <a:xfrm>
            <a:off x="4898700" y="1928022"/>
            <a:ext cx="405691" cy="350656"/>
            <a:chOff x="3075107" y="1965828"/>
            <a:chExt cx="405691" cy="350656"/>
          </a:xfrm>
        </p:grpSpPr>
        <p:sp>
          <p:nvSpPr>
            <p:cNvPr id="1086" name="Google Shape;1086;p54"/>
            <p:cNvSpPr/>
            <p:nvPr/>
          </p:nvSpPr>
          <p:spPr>
            <a:xfrm>
              <a:off x="3262704" y="1965828"/>
              <a:ext cx="218094" cy="237315"/>
            </a:xfrm>
            <a:custGeom>
              <a:avLst/>
              <a:gdLst/>
              <a:ahLst/>
              <a:cxnLst/>
              <a:rect l="l" t="t" r="r" b="b"/>
              <a:pathLst>
                <a:path w="7625" h="8297" extrusionOk="0">
                  <a:moveTo>
                    <a:pt x="579" y="0"/>
                  </a:moveTo>
                  <a:lnTo>
                    <a:pt x="0" y="8297"/>
                  </a:lnTo>
                  <a:lnTo>
                    <a:pt x="7625" y="7717"/>
                  </a:lnTo>
                  <a:lnTo>
                    <a:pt x="76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4"/>
            <p:cNvSpPr/>
            <p:nvPr/>
          </p:nvSpPr>
          <p:spPr>
            <a:xfrm>
              <a:off x="3075107" y="1965828"/>
              <a:ext cx="204193" cy="237315"/>
            </a:xfrm>
            <a:custGeom>
              <a:avLst/>
              <a:gdLst/>
              <a:ahLst/>
              <a:cxnLst/>
              <a:rect l="l" t="t" r="r" b="b"/>
              <a:pathLst>
                <a:path w="7139" h="8297" extrusionOk="0">
                  <a:moveTo>
                    <a:pt x="1" y="0"/>
                  </a:moveTo>
                  <a:lnTo>
                    <a:pt x="1" y="7717"/>
                  </a:lnTo>
                  <a:lnTo>
                    <a:pt x="7138" y="8297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4"/>
            <p:cNvSpPr/>
            <p:nvPr/>
          </p:nvSpPr>
          <p:spPr>
            <a:xfrm>
              <a:off x="3262704" y="2239574"/>
              <a:ext cx="82861" cy="66301"/>
            </a:xfrm>
            <a:custGeom>
              <a:avLst/>
              <a:gdLst/>
              <a:ahLst/>
              <a:cxnLst/>
              <a:rect l="l" t="t" r="r" b="b"/>
              <a:pathLst>
                <a:path w="2897" h="2318" extrusionOk="0">
                  <a:moveTo>
                    <a:pt x="0" y="0"/>
                  </a:moveTo>
                  <a:lnTo>
                    <a:pt x="579" y="2318"/>
                  </a:lnTo>
                  <a:lnTo>
                    <a:pt x="2897" y="2318"/>
                  </a:lnTo>
                  <a:lnTo>
                    <a:pt x="2897" y="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54"/>
            <p:cNvSpPr/>
            <p:nvPr/>
          </p:nvSpPr>
          <p:spPr>
            <a:xfrm>
              <a:off x="3210335" y="2239574"/>
              <a:ext cx="68961" cy="66301"/>
            </a:xfrm>
            <a:custGeom>
              <a:avLst/>
              <a:gdLst/>
              <a:ahLst/>
              <a:cxnLst/>
              <a:rect l="l" t="t" r="r" b="b"/>
              <a:pathLst>
                <a:path w="2411" h="2318" extrusionOk="0">
                  <a:moveTo>
                    <a:pt x="2410" y="0"/>
                  </a:moveTo>
                  <a:lnTo>
                    <a:pt x="0" y="464"/>
                  </a:lnTo>
                  <a:lnTo>
                    <a:pt x="0" y="2318"/>
                  </a:lnTo>
                  <a:lnTo>
                    <a:pt x="2410" y="2318"/>
                  </a:lnTo>
                  <a:lnTo>
                    <a:pt x="24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54"/>
            <p:cNvSpPr/>
            <p:nvPr/>
          </p:nvSpPr>
          <p:spPr>
            <a:xfrm>
              <a:off x="3271313" y="2291943"/>
              <a:ext cx="113380" cy="24541"/>
            </a:xfrm>
            <a:custGeom>
              <a:avLst/>
              <a:gdLst/>
              <a:ahLst/>
              <a:cxnLst/>
              <a:rect l="l" t="t" r="r" b="b"/>
              <a:pathLst>
                <a:path w="3964" h="858" extrusionOk="0">
                  <a:moveTo>
                    <a:pt x="278" y="0"/>
                  </a:moveTo>
                  <a:lnTo>
                    <a:pt x="0" y="487"/>
                  </a:lnTo>
                  <a:lnTo>
                    <a:pt x="278" y="858"/>
                  </a:lnTo>
                  <a:lnTo>
                    <a:pt x="3963" y="858"/>
                  </a:lnTo>
                  <a:lnTo>
                    <a:pt x="3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54"/>
            <p:cNvSpPr/>
            <p:nvPr/>
          </p:nvSpPr>
          <p:spPr>
            <a:xfrm>
              <a:off x="3174526" y="2291943"/>
              <a:ext cx="104771" cy="24541"/>
            </a:xfrm>
            <a:custGeom>
              <a:avLst/>
              <a:gdLst/>
              <a:ahLst/>
              <a:cxnLst/>
              <a:rect l="l" t="t" r="r" b="b"/>
              <a:pathLst>
                <a:path w="3663" h="858" extrusionOk="0">
                  <a:moveTo>
                    <a:pt x="1" y="0"/>
                  </a:moveTo>
                  <a:lnTo>
                    <a:pt x="1" y="858"/>
                  </a:lnTo>
                  <a:lnTo>
                    <a:pt x="3662" y="858"/>
                  </a:lnTo>
                  <a:lnTo>
                    <a:pt x="3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54"/>
            <p:cNvSpPr/>
            <p:nvPr/>
          </p:nvSpPr>
          <p:spPr>
            <a:xfrm>
              <a:off x="3262704" y="2186546"/>
              <a:ext cx="218094" cy="66301"/>
            </a:xfrm>
            <a:custGeom>
              <a:avLst/>
              <a:gdLst/>
              <a:ahLst/>
              <a:cxnLst/>
              <a:rect l="l" t="t" r="r" b="b"/>
              <a:pathLst>
                <a:path w="7625" h="2318" extrusionOk="0">
                  <a:moveTo>
                    <a:pt x="579" y="0"/>
                  </a:moveTo>
                  <a:lnTo>
                    <a:pt x="0" y="1159"/>
                  </a:lnTo>
                  <a:lnTo>
                    <a:pt x="579" y="2318"/>
                  </a:lnTo>
                  <a:lnTo>
                    <a:pt x="7625" y="2318"/>
                  </a:lnTo>
                  <a:lnTo>
                    <a:pt x="7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4"/>
            <p:cNvSpPr/>
            <p:nvPr/>
          </p:nvSpPr>
          <p:spPr>
            <a:xfrm>
              <a:off x="3075107" y="2186546"/>
              <a:ext cx="204193" cy="66301"/>
            </a:xfrm>
            <a:custGeom>
              <a:avLst/>
              <a:gdLst/>
              <a:ahLst/>
              <a:cxnLst/>
              <a:rect l="l" t="t" r="r" b="b"/>
              <a:pathLst>
                <a:path w="7139" h="2318" extrusionOk="0">
                  <a:moveTo>
                    <a:pt x="1" y="0"/>
                  </a:moveTo>
                  <a:lnTo>
                    <a:pt x="1" y="2318"/>
                  </a:lnTo>
                  <a:lnTo>
                    <a:pt x="7138" y="2318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4"/>
            <p:cNvSpPr/>
            <p:nvPr/>
          </p:nvSpPr>
          <p:spPr>
            <a:xfrm>
              <a:off x="3169235" y="2010218"/>
              <a:ext cx="71621" cy="135261"/>
            </a:xfrm>
            <a:custGeom>
              <a:avLst/>
              <a:gdLst/>
              <a:ahLst/>
              <a:cxnLst/>
              <a:rect l="l" t="t" r="r" b="b"/>
              <a:pathLst>
                <a:path w="2504" h="4729" extrusionOk="0">
                  <a:moveTo>
                    <a:pt x="1831" y="1"/>
                  </a:moveTo>
                  <a:lnTo>
                    <a:pt x="0" y="2318"/>
                  </a:lnTo>
                  <a:lnTo>
                    <a:pt x="1831" y="4729"/>
                  </a:lnTo>
                  <a:lnTo>
                    <a:pt x="2503" y="4242"/>
                  </a:lnTo>
                  <a:lnTo>
                    <a:pt x="1043" y="2318"/>
                  </a:lnTo>
                  <a:lnTo>
                    <a:pt x="2503" y="488"/>
                  </a:lnTo>
                  <a:lnTo>
                    <a:pt x="1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4"/>
            <p:cNvSpPr/>
            <p:nvPr/>
          </p:nvSpPr>
          <p:spPr>
            <a:xfrm>
              <a:off x="3318362" y="2010218"/>
              <a:ext cx="71621" cy="135261"/>
            </a:xfrm>
            <a:custGeom>
              <a:avLst/>
              <a:gdLst/>
              <a:ahLst/>
              <a:cxnLst/>
              <a:rect l="l" t="t" r="r" b="b"/>
              <a:pathLst>
                <a:path w="2504" h="4729" extrusionOk="0">
                  <a:moveTo>
                    <a:pt x="580" y="1"/>
                  </a:moveTo>
                  <a:lnTo>
                    <a:pt x="1" y="488"/>
                  </a:lnTo>
                  <a:lnTo>
                    <a:pt x="1438" y="2318"/>
                  </a:lnTo>
                  <a:lnTo>
                    <a:pt x="1" y="4242"/>
                  </a:lnTo>
                  <a:lnTo>
                    <a:pt x="580" y="4729"/>
                  </a:lnTo>
                  <a:lnTo>
                    <a:pt x="2504" y="2318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4"/>
            <p:cNvSpPr/>
            <p:nvPr/>
          </p:nvSpPr>
          <p:spPr>
            <a:xfrm>
              <a:off x="3265335" y="2010218"/>
              <a:ext cx="25227" cy="135261"/>
            </a:xfrm>
            <a:custGeom>
              <a:avLst/>
              <a:gdLst/>
              <a:ahLst/>
              <a:cxnLst/>
              <a:rect l="l" t="t" r="r" b="b"/>
              <a:pathLst>
                <a:path w="882" h="4729" extrusionOk="0">
                  <a:moveTo>
                    <a:pt x="1" y="1"/>
                  </a:moveTo>
                  <a:lnTo>
                    <a:pt x="1" y="4729"/>
                  </a:lnTo>
                  <a:lnTo>
                    <a:pt x="881" y="4729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54"/>
          <p:cNvGrpSpPr/>
          <p:nvPr/>
        </p:nvGrpSpPr>
        <p:grpSpPr>
          <a:xfrm>
            <a:off x="1378454" y="1900162"/>
            <a:ext cx="409006" cy="406377"/>
            <a:chOff x="2213404" y="1937970"/>
            <a:chExt cx="409006" cy="406377"/>
          </a:xfrm>
        </p:grpSpPr>
        <p:sp>
          <p:nvSpPr>
            <p:cNvPr id="1098" name="Google Shape;1098;p54"/>
            <p:cNvSpPr/>
            <p:nvPr/>
          </p:nvSpPr>
          <p:spPr>
            <a:xfrm>
              <a:off x="2461979" y="2186546"/>
              <a:ext cx="160431" cy="157800"/>
            </a:xfrm>
            <a:custGeom>
              <a:avLst/>
              <a:gdLst/>
              <a:ahLst/>
              <a:cxnLst/>
              <a:rect l="l" t="t" r="r" b="b"/>
              <a:pathLst>
                <a:path w="5609" h="5517" extrusionOk="0">
                  <a:moveTo>
                    <a:pt x="1553" y="0"/>
                  </a:moveTo>
                  <a:lnTo>
                    <a:pt x="0" y="1461"/>
                  </a:lnTo>
                  <a:lnTo>
                    <a:pt x="4056" y="5516"/>
                  </a:lnTo>
                  <a:lnTo>
                    <a:pt x="5609" y="4056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54"/>
            <p:cNvSpPr/>
            <p:nvPr/>
          </p:nvSpPr>
          <p:spPr>
            <a:xfrm>
              <a:off x="2373829" y="1937970"/>
              <a:ext cx="192924" cy="354013"/>
            </a:xfrm>
            <a:custGeom>
              <a:avLst/>
              <a:gdLst/>
              <a:ahLst/>
              <a:cxnLst/>
              <a:rect l="l" t="t" r="r" b="b"/>
              <a:pathLst>
                <a:path w="6745" h="12377" extrusionOk="0">
                  <a:moveTo>
                    <a:pt x="580" y="1"/>
                  </a:moveTo>
                  <a:lnTo>
                    <a:pt x="0" y="6096"/>
                  </a:lnTo>
                  <a:lnTo>
                    <a:pt x="580" y="12376"/>
                  </a:lnTo>
                  <a:cubicBezTo>
                    <a:pt x="3940" y="12376"/>
                    <a:pt x="6744" y="9572"/>
                    <a:pt x="6744" y="6189"/>
                  </a:cubicBezTo>
                  <a:cubicBezTo>
                    <a:pt x="6744" y="2805"/>
                    <a:pt x="3940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4"/>
            <p:cNvSpPr/>
            <p:nvPr/>
          </p:nvSpPr>
          <p:spPr>
            <a:xfrm>
              <a:off x="2213404" y="1937970"/>
              <a:ext cx="177021" cy="354013"/>
            </a:xfrm>
            <a:custGeom>
              <a:avLst/>
              <a:gdLst/>
              <a:ahLst/>
              <a:cxnLst/>
              <a:rect l="l" t="t" r="r" b="b"/>
              <a:pathLst>
                <a:path w="6189" h="12377" extrusionOk="0">
                  <a:moveTo>
                    <a:pt x="6189" y="1"/>
                  </a:moveTo>
                  <a:cubicBezTo>
                    <a:pt x="2805" y="1"/>
                    <a:pt x="1" y="2805"/>
                    <a:pt x="1" y="6189"/>
                  </a:cubicBezTo>
                  <a:cubicBezTo>
                    <a:pt x="1" y="9572"/>
                    <a:pt x="2805" y="12376"/>
                    <a:pt x="6189" y="12376"/>
                  </a:cubicBezTo>
                  <a:lnTo>
                    <a:pt x="6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54"/>
            <p:cNvSpPr/>
            <p:nvPr/>
          </p:nvSpPr>
          <p:spPr>
            <a:xfrm>
              <a:off x="2373829" y="1979728"/>
              <a:ext cx="151822" cy="267834"/>
            </a:xfrm>
            <a:custGeom>
              <a:avLst/>
              <a:gdLst/>
              <a:ahLst/>
              <a:cxnLst/>
              <a:rect l="l" t="t" r="r" b="b"/>
              <a:pathLst>
                <a:path w="5308" h="9364" extrusionOk="0">
                  <a:moveTo>
                    <a:pt x="580" y="1"/>
                  </a:moveTo>
                  <a:lnTo>
                    <a:pt x="0" y="4636"/>
                  </a:lnTo>
                  <a:lnTo>
                    <a:pt x="580" y="9364"/>
                  </a:lnTo>
                  <a:cubicBezTo>
                    <a:pt x="3175" y="9364"/>
                    <a:pt x="5307" y="7347"/>
                    <a:pt x="5307" y="4729"/>
                  </a:cubicBezTo>
                  <a:cubicBezTo>
                    <a:pt x="5307" y="2133"/>
                    <a:pt x="3175" y="1"/>
                    <a:pt x="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54"/>
            <p:cNvSpPr/>
            <p:nvPr/>
          </p:nvSpPr>
          <p:spPr>
            <a:xfrm>
              <a:off x="2254504" y="1979728"/>
              <a:ext cx="135919" cy="267834"/>
            </a:xfrm>
            <a:custGeom>
              <a:avLst/>
              <a:gdLst/>
              <a:ahLst/>
              <a:cxnLst/>
              <a:rect l="l" t="t" r="r" b="b"/>
              <a:pathLst>
                <a:path w="4752" h="9364" extrusionOk="0">
                  <a:moveTo>
                    <a:pt x="4752" y="1"/>
                  </a:moveTo>
                  <a:cubicBezTo>
                    <a:pt x="2133" y="1"/>
                    <a:pt x="1" y="2133"/>
                    <a:pt x="1" y="4729"/>
                  </a:cubicBezTo>
                  <a:cubicBezTo>
                    <a:pt x="1" y="7347"/>
                    <a:pt x="2133" y="9364"/>
                    <a:pt x="4752" y="9364"/>
                  </a:cubicBezTo>
                  <a:lnTo>
                    <a:pt x="47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54"/>
            <p:cNvSpPr/>
            <p:nvPr/>
          </p:nvSpPr>
          <p:spPr>
            <a:xfrm>
              <a:off x="2381780" y="2062587"/>
              <a:ext cx="91499" cy="102111"/>
            </a:xfrm>
            <a:custGeom>
              <a:avLst/>
              <a:gdLst/>
              <a:ahLst/>
              <a:cxnLst/>
              <a:rect l="l" t="t" r="r" b="b"/>
              <a:pathLst>
                <a:path w="3199" h="3570" extrusionOk="0">
                  <a:moveTo>
                    <a:pt x="2619" y="1"/>
                  </a:moveTo>
                  <a:lnTo>
                    <a:pt x="302" y="2318"/>
                  </a:lnTo>
                  <a:lnTo>
                    <a:pt x="0" y="3176"/>
                  </a:lnTo>
                  <a:lnTo>
                    <a:pt x="302" y="3570"/>
                  </a:lnTo>
                  <a:lnTo>
                    <a:pt x="3198" y="580"/>
                  </a:lnTo>
                  <a:lnTo>
                    <a:pt x="2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54"/>
            <p:cNvSpPr/>
            <p:nvPr/>
          </p:nvSpPr>
          <p:spPr>
            <a:xfrm>
              <a:off x="2307531" y="2098396"/>
              <a:ext cx="82890" cy="82890"/>
            </a:xfrm>
            <a:custGeom>
              <a:avLst/>
              <a:gdLst/>
              <a:ahLst/>
              <a:cxnLst/>
              <a:rect l="l" t="t" r="r" b="b"/>
              <a:pathLst>
                <a:path w="2898" h="2898" extrusionOk="0">
                  <a:moveTo>
                    <a:pt x="580" y="0"/>
                  </a:moveTo>
                  <a:lnTo>
                    <a:pt x="1" y="672"/>
                  </a:lnTo>
                  <a:lnTo>
                    <a:pt x="2202" y="2897"/>
                  </a:lnTo>
                  <a:lnTo>
                    <a:pt x="2898" y="2318"/>
                  </a:lnTo>
                  <a:lnTo>
                    <a:pt x="2898" y="1066"/>
                  </a:lnTo>
                  <a:lnTo>
                    <a:pt x="2202" y="1738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7" name="Google Shape;1137;p54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54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54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54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1" name="Google Shape;1141;p5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142" name="Google Shape;1142;p5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5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5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2096;p111"/>
          <p:cNvGrpSpPr/>
          <p:nvPr/>
        </p:nvGrpSpPr>
        <p:grpSpPr>
          <a:xfrm>
            <a:off x="4903427" y="3465589"/>
            <a:ext cx="382957" cy="471308"/>
            <a:chOff x="3599318" y="4299590"/>
            <a:chExt cx="251098" cy="309028"/>
          </a:xfrm>
        </p:grpSpPr>
        <p:sp>
          <p:nvSpPr>
            <p:cNvPr id="109" name="Google Shape;12097;p111"/>
            <p:cNvSpPr/>
            <p:nvPr/>
          </p:nvSpPr>
          <p:spPr>
            <a:xfrm>
              <a:off x="3599318" y="4299590"/>
              <a:ext cx="251098" cy="309028"/>
            </a:xfrm>
            <a:custGeom>
              <a:avLst/>
              <a:gdLst/>
              <a:ahLst/>
              <a:cxnLst/>
              <a:rect l="l" t="t" r="r" b="b"/>
              <a:pathLst>
                <a:path w="9562" h="11768" extrusionOk="0">
                  <a:moveTo>
                    <a:pt x="4748" y="1"/>
                  </a:moveTo>
                  <a:lnTo>
                    <a:pt x="144" y="919"/>
                  </a:lnTo>
                  <a:cubicBezTo>
                    <a:pt x="58" y="939"/>
                    <a:pt x="1" y="1015"/>
                    <a:pt x="1" y="1101"/>
                  </a:cubicBezTo>
                  <a:lnTo>
                    <a:pt x="1" y="7724"/>
                  </a:lnTo>
                  <a:cubicBezTo>
                    <a:pt x="1" y="7772"/>
                    <a:pt x="20" y="7829"/>
                    <a:pt x="68" y="7858"/>
                  </a:cubicBezTo>
                  <a:lnTo>
                    <a:pt x="4661" y="11724"/>
                  </a:lnTo>
                  <a:cubicBezTo>
                    <a:pt x="4695" y="11753"/>
                    <a:pt x="4738" y="11767"/>
                    <a:pt x="4781" y="11767"/>
                  </a:cubicBezTo>
                  <a:cubicBezTo>
                    <a:pt x="4824" y="11767"/>
                    <a:pt x="4867" y="11753"/>
                    <a:pt x="4901" y="11724"/>
                  </a:cubicBezTo>
                  <a:lnTo>
                    <a:pt x="9494" y="7858"/>
                  </a:lnTo>
                  <a:cubicBezTo>
                    <a:pt x="9533" y="7829"/>
                    <a:pt x="9561" y="7772"/>
                    <a:pt x="9561" y="7724"/>
                  </a:cubicBezTo>
                  <a:lnTo>
                    <a:pt x="9561" y="1101"/>
                  </a:lnTo>
                  <a:cubicBezTo>
                    <a:pt x="9561" y="1015"/>
                    <a:pt x="9494" y="939"/>
                    <a:pt x="9408" y="919"/>
                  </a:cubicBezTo>
                  <a:lnTo>
                    <a:pt x="4815" y="1"/>
                  </a:lnTo>
                  <a:close/>
                </a:path>
              </a:pathLst>
            </a:custGeom>
            <a:solidFill>
              <a:srgbClr val="B4C3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098;p111"/>
            <p:cNvSpPr/>
            <p:nvPr/>
          </p:nvSpPr>
          <p:spPr>
            <a:xfrm>
              <a:off x="3618672" y="4319206"/>
              <a:ext cx="212391" cy="264018"/>
            </a:xfrm>
            <a:custGeom>
              <a:avLst/>
              <a:gdLst/>
              <a:ahLst/>
              <a:cxnLst/>
              <a:rect l="l" t="t" r="r" b="b"/>
              <a:pathLst>
                <a:path w="8088" h="10054" extrusionOk="0">
                  <a:moveTo>
                    <a:pt x="4001" y="0"/>
                  </a:moveTo>
                  <a:lnTo>
                    <a:pt x="144" y="775"/>
                  </a:lnTo>
                  <a:cubicBezTo>
                    <a:pt x="58" y="794"/>
                    <a:pt x="1" y="871"/>
                    <a:pt x="1" y="957"/>
                  </a:cubicBezTo>
                  <a:lnTo>
                    <a:pt x="1" y="6632"/>
                  </a:lnTo>
                  <a:cubicBezTo>
                    <a:pt x="1" y="6680"/>
                    <a:pt x="29" y="6738"/>
                    <a:pt x="68" y="6766"/>
                  </a:cubicBezTo>
                  <a:lnTo>
                    <a:pt x="3924" y="10011"/>
                  </a:lnTo>
                  <a:cubicBezTo>
                    <a:pt x="3963" y="10039"/>
                    <a:pt x="4006" y="10054"/>
                    <a:pt x="4048" y="10054"/>
                  </a:cubicBezTo>
                  <a:cubicBezTo>
                    <a:pt x="4089" y="10054"/>
                    <a:pt x="4130" y="10039"/>
                    <a:pt x="4164" y="10011"/>
                  </a:cubicBezTo>
                  <a:lnTo>
                    <a:pt x="8020" y="6766"/>
                  </a:lnTo>
                  <a:cubicBezTo>
                    <a:pt x="8059" y="6728"/>
                    <a:pt x="8087" y="6680"/>
                    <a:pt x="8087" y="6623"/>
                  </a:cubicBezTo>
                  <a:lnTo>
                    <a:pt x="8087" y="957"/>
                  </a:lnTo>
                  <a:cubicBezTo>
                    <a:pt x="8087" y="871"/>
                    <a:pt x="8020" y="794"/>
                    <a:pt x="7934" y="775"/>
                  </a:cubicBezTo>
                  <a:lnTo>
                    <a:pt x="4078" y="0"/>
                  </a:lnTo>
                  <a:close/>
                </a:path>
              </a:pathLst>
            </a:custGeom>
            <a:solidFill>
              <a:srgbClr val="E8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2099;p111"/>
            <p:cNvSpPr/>
            <p:nvPr/>
          </p:nvSpPr>
          <p:spPr>
            <a:xfrm>
              <a:off x="3618672" y="4335777"/>
              <a:ext cx="118144" cy="247448"/>
            </a:xfrm>
            <a:custGeom>
              <a:avLst/>
              <a:gdLst/>
              <a:ahLst/>
              <a:cxnLst/>
              <a:rect l="l" t="t" r="r" b="b"/>
              <a:pathLst>
                <a:path w="4499" h="9423" extrusionOk="0">
                  <a:moveTo>
                    <a:pt x="881" y="1"/>
                  </a:moveTo>
                  <a:lnTo>
                    <a:pt x="144" y="144"/>
                  </a:lnTo>
                  <a:cubicBezTo>
                    <a:pt x="58" y="163"/>
                    <a:pt x="1" y="240"/>
                    <a:pt x="1" y="326"/>
                  </a:cubicBezTo>
                  <a:lnTo>
                    <a:pt x="1" y="6001"/>
                  </a:lnTo>
                  <a:cubicBezTo>
                    <a:pt x="1" y="6049"/>
                    <a:pt x="29" y="6097"/>
                    <a:pt x="68" y="6135"/>
                  </a:cubicBezTo>
                  <a:lnTo>
                    <a:pt x="3924" y="9380"/>
                  </a:lnTo>
                  <a:cubicBezTo>
                    <a:pt x="3963" y="9408"/>
                    <a:pt x="4006" y="9423"/>
                    <a:pt x="4048" y="9423"/>
                  </a:cubicBezTo>
                  <a:cubicBezTo>
                    <a:pt x="4089" y="9423"/>
                    <a:pt x="4130" y="9408"/>
                    <a:pt x="4164" y="9380"/>
                  </a:cubicBezTo>
                  <a:lnTo>
                    <a:pt x="4499" y="9092"/>
                  </a:lnTo>
                  <a:lnTo>
                    <a:pt x="795" y="6001"/>
                  </a:lnTo>
                  <a:cubicBezTo>
                    <a:pt x="757" y="5963"/>
                    <a:pt x="728" y="5906"/>
                    <a:pt x="737" y="5858"/>
                  </a:cubicBezTo>
                  <a:lnTo>
                    <a:pt x="737" y="183"/>
                  </a:lnTo>
                  <a:cubicBezTo>
                    <a:pt x="737" y="96"/>
                    <a:pt x="795" y="20"/>
                    <a:pt x="881" y="1"/>
                  </a:cubicBezTo>
                  <a:close/>
                </a:path>
              </a:pathLst>
            </a:custGeom>
            <a:solidFill>
              <a:srgbClr val="DFE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2100;p111"/>
            <p:cNvSpPr/>
            <p:nvPr/>
          </p:nvSpPr>
          <p:spPr>
            <a:xfrm>
              <a:off x="3634506" y="4362168"/>
              <a:ext cx="157849" cy="135423"/>
            </a:xfrm>
            <a:custGeom>
              <a:avLst/>
              <a:gdLst/>
              <a:ahLst/>
              <a:cxnLst/>
              <a:rect l="l" t="t" r="r" b="b"/>
              <a:pathLst>
                <a:path w="6011" h="5157" extrusionOk="0">
                  <a:moveTo>
                    <a:pt x="3436" y="1"/>
                  </a:moveTo>
                  <a:cubicBezTo>
                    <a:pt x="1149" y="1"/>
                    <a:pt x="0" y="2776"/>
                    <a:pt x="1618" y="4393"/>
                  </a:cubicBezTo>
                  <a:cubicBezTo>
                    <a:pt x="2145" y="4920"/>
                    <a:pt x="2791" y="5156"/>
                    <a:pt x="3424" y="5156"/>
                  </a:cubicBezTo>
                  <a:cubicBezTo>
                    <a:pt x="4746" y="5156"/>
                    <a:pt x="6011" y="4128"/>
                    <a:pt x="6011" y="2575"/>
                  </a:cubicBezTo>
                  <a:cubicBezTo>
                    <a:pt x="6011" y="1159"/>
                    <a:pt x="4862" y="10"/>
                    <a:pt x="3436" y="1"/>
                  </a:cubicBezTo>
                  <a:close/>
                </a:path>
              </a:pathLst>
            </a:custGeom>
            <a:solidFill>
              <a:srgbClr val="E4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101;p111"/>
            <p:cNvSpPr/>
            <p:nvPr/>
          </p:nvSpPr>
          <p:spPr>
            <a:xfrm>
              <a:off x="3653860" y="4376742"/>
              <a:ext cx="124184" cy="106353"/>
            </a:xfrm>
            <a:custGeom>
              <a:avLst/>
              <a:gdLst/>
              <a:ahLst/>
              <a:cxnLst/>
              <a:rect l="l" t="t" r="r" b="b"/>
              <a:pathLst>
                <a:path w="4729" h="4050" extrusionOk="0">
                  <a:moveTo>
                    <a:pt x="2699" y="1"/>
                  </a:moveTo>
                  <a:cubicBezTo>
                    <a:pt x="900" y="1"/>
                    <a:pt x="0" y="2183"/>
                    <a:pt x="1273" y="3456"/>
                  </a:cubicBezTo>
                  <a:cubicBezTo>
                    <a:pt x="1684" y="3866"/>
                    <a:pt x="2189" y="4050"/>
                    <a:pt x="2684" y="4050"/>
                  </a:cubicBezTo>
                  <a:cubicBezTo>
                    <a:pt x="3726" y="4050"/>
                    <a:pt x="4728" y="3239"/>
                    <a:pt x="4728" y="2020"/>
                  </a:cubicBezTo>
                  <a:cubicBezTo>
                    <a:pt x="4719" y="910"/>
                    <a:pt x="3819" y="1"/>
                    <a:pt x="2699" y="1"/>
                  </a:cubicBezTo>
                  <a:close/>
                </a:path>
              </a:pathLst>
            </a:custGeom>
            <a:solidFill>
              <a:srgbClr val="DDE4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102;p111"/>
            <p:cNvSpPr/>
            <p:nvPr/>
          </p:nvSpPr>
          <p:spPr>
            <a:xfrm>
              <a:off x="3700340" y="4377189"/>
              <a:ext cx="50550" cy="105381"/>
            </a:xfrm>
            <a:custGeom>
              <a:avLst/>
              <a:gdLst/>
              <a:ahLst/>
              <a:cxnLst/>
              <a:rect l="l" t="t" r="r" b="b"/>
              <a:pathLst>
                <a:path w="1925" h="4013" extrusionOk="0">
                  <a:moveTo>
                    <a:pt x="963" y="0"/>
                  </a:moveTo>
                  <a:cubicBezTo>
                    <a:pt x="874" y="0"/>
                    <a:pt x="786" y="55"/>
                    <a:pt x="776" y="166"/>
                  </a:cubicBezTo>
                  <a:lnTo>
                    <a:pt x="776" y="539"/>
                  </a:lnTo>
                  <a:cubicBezTo>
                    <a:pt x="336" y="577"/>
                    <a:pt x="1" y="969"/>
                    <a:pt x="30" y="1410"/>
                  </a:cubicBezTo>
                  <a:cubicBezTo>
                    <a:pt x="58" y="1853"/>
                    <a:pt x="412" y="2195"/>
                    <a:pt x="854" y="2195"/>
                  </a:cubicBezTo>
                  <a:cubicBezTo>
                    <a:pt x="860" y="2195"/>
                    <a:pt x="866" y="2195"/>
                    <a:pt x="872" y="2194"/>
                  </a:cubicBezTo>
                  <a:lnTo>
                    <a:pt x="1054" y="2194"/>
                  </a:lnTo>
                  <a:cubicBezTo>
                    <a:pt x="1666" y="2194"/>
                    <a:pt x="1666" y="3113"/>
                    <a:pt x="1054" y="3113"/>
                  </a:cubicBezTo>
                  <a:lnTo>
                    <a:pt x="776" y="3113"/>
                  </a:lnTo>
                  <a:cubicBezTo>
                    <a:pt x="575" y="3113"/>
                    <a:pt x="412" y="2941"/>
                    <a:pt x="412" y="2740"/>
                  </a:cubicBezTo>
                  <a:cubicBezTo>
                    <a:pt x="403" y="2630"/>
                    <a:pt x="317" y="2575"/>
                    <a:pt x="231" y="2575"/>
                  </a:cubicBezTo>
                  <a:cubicBezTo>
                    <a:pt x="144" y="2575"/>
                    <a:pt x="58" y="2630"/>
                    <a:pt x="49" y="2740"/>
                  </a:cubicBezTo>
                  <a:cubicBezTo>
                    <a:pt x="49" y="3151"/>
                    <a:pt x="374" y="3477"/>
                    <a:pt x="786" y="3477"/>
                  </a:cubicBezTo>
                  <a:lnTo>
                    <a:pt x="786" y="3841"/>
                  </a:lnTo>
                  <a:cubicBezTo>
                    <a:pt x="795" y="3955"/>
                    <a:pt x="881" y="4013"/>
                    <a:pt x="968" y="4013"/>
                  </a:cubicBezTo>
                  <a:cubicBezTo>
                    <a:pt x="1054" y="4013"/>
                    <a:pt x="1140" y="3955"/>
                    <a:pt x="1149" y="3841"/>
                  </a:cubicBezTo>
                  <a:lnTo>
                    <a:pt x="1149" y="3467"/>
                  </a:lnTo>
                  <a:cubicBezTo>
                    <a:pt x="1590" y="3429"/>
                    <a:pt x="1925" y="3046"/>
                    <a:pt x="1896" y="2596"/>
                  </a:cubicBezTo>
                  <a:cubicBezTo>
                    <a:pt x="1877" y="2162"/>
                    <a:pt x="1514" y="1821"/>
                    <a:pt x="1072" y="1821"/>
                  </a:cubicBezTo>
                  <a:cubicBezTo>
                    <a:pt x="1066" y="1821"/>
                    <a:pt x="1060" y="1821"/>
                    <a:pt x="1054" y="1821"/>
                  </a:cubicBezTo>
                  <a:lnTo>
                    <a:pt x="872" y="1821"/>
                  </a:lnTo>
                  <a:cubicBezTo>
                    <a:pt x="259" y="1821"/>
                    <a:pt x="259" y="902"/>
                    <a:pt x="872" y="902"/>
                  </a:cubicBezTo>
                  <a:lnTo>
                    <a:pt x="1149" y="902"/>
                  </a:lnTo>
                  <a:cubicBezTo>
                    <a:pt x="1350" y="902"/>
                    <a:pt x="1513" y="1065"/>
                    <a:pt x="1513" y="1266"/>
                  </a:cubicBezTo>
                  <a:lnTo>
                    <a:pt x="1513" y="1448"/>
                  </a:lnTo>
                  <a:cubicBezTo>
                    <a:pt x="1513" y="1553"/>
                    <a:pt x="1590" y="1639"/>
                    <a:pt x="1695" y="1639"/>
                  </a:cubicBezTo>
                  <a:cubicBezTo>
                    <a:pt x="1800" y="1639"/>
                    <a:pt x="1886" y="1553"/>
                    <a:pt x="1886" y="1458"/>
                  </a:cubicBezTo>
                  <a:lnTo>
                    <a:pt x="1886" y="1266"/>
                  </a:lnTo>
                  <a:cubicBezTo>
                    <a:pt x="1886" y="864"/>
                    <a:pt x="1551" y="539"/>
                    <a:pt x="1149" y="539"/>
                  </a:cubicBezTo>
                  <a:lnTo>
                    <a:pt x="1149" y="166"/>
                  </a:lnTo>
                  <a:cubicBezTo>
                    <a:pt x="1140" y="55"/>
                    <a:pt x="1051" y="0"/>
                    <a:pt x="9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2071;p111"/>
          <p:cNvGrpSpPr/>
          <p:nvPr/>
        </p:nvGrpSpPr>
        <p:grpSpPr>
          <a:xfrm>
            <a:off x="1389369" y="3479124"/>
            <a:ext cx="450841" cy="400039"/>
            <a:chOff x="849686" y="2909570"/>
            <a:chExt cx="374730" cy="332504"/>
          </a:xfrm>
        </p:grpSpPr>
        <p:sp>
          <p:nvSpPr>
            <p:cNvPr id="116" name="Google Shape;12072;p111"/>
            <p:cNvSpPr/>
            <p:nvPr/>
          </p:nvSpPr>
          <p:spPr>
            <a:xfrm>
              <a:off x="1006747" y="2909570"/>
              <a:ext cx="217669" cy="181483"/>
            </a:xfrm>
            <a:custGeom>
              <a:avLst/>
              <a:gdLst/>
              <a:ahLst/>
              <a:cxnLst/>
              <a:rect l="l" t="t" r="r" b="b"/>
              <a:pathLst>
                <a:path w="8289" h="6911" extrusionOk="0">
                  <a:moveTo>
                    <a:pt x="460" y="1"/>
                  </a:moveTo>
                  <a:cubicBezTo>
                    <a:pt x="211" y="1"/>
                    <a:pt x="0" y="211"/>
                    <a:pt x="0" y="469"/>
                  </a:cubicBezTo>
                  <a:lnTo>
                    <a:pt x="0" y="6451"/>
                  </a:lnTo>
                  <a:cubicBezTo>
                    <a:pt x="0" y="6700"/>
                    <a:pt x="211" y="6910"/>
                    <a:pt x="469" y="6910"/>
                  </a:cubicBezTo>
                  <a:lnTo>
                    <a:pt x="7829" y="6910"/>
                  </a:lnTo>
                  <a:cubicBezTo>
                    <a:pt x="8087" y="6901"/>
                    <a:pt x="8288" y="6700"/>
                    <a:pt x="8288" y="6451"/>
                  </a:cubicBezTo>
                  <a:lnTo>
                    <a:pt x="8288" y="469"/>
                  </a:lnTo>
                  <a:cubicBezTo>
                    <a:pt x="8288" y="211"/>
                    <a:pt x="8078" y="1"/>
                    <a:pt x="7829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2073;p111"/>
            <p:cNvSpPr/>
            <p:nvPr/>
          </p:nvSpPr>
          <p:spPr>
            <a:xfrm>
              <a:off x="849686" y="3053580"/>
              <a:ext cx="217905" cy="188494"/>
            </a:xfrm>
            <a:custGeom>
              <a:avLst/>
              <a:gdLst/>
              <a:ahLst/>
              <a:cxnLst/>
              <a:rect l="l" t="t" r="r" b="b"/>
              <a:pathLst>
                <a:path w="8298" h="7178" extrusionOk="0">
                  <a:moveTo>
                    <a:pt x="8117" y="0"/>
                  </a:moveTo>
                  <a:cubicBezTo>
                    <a:pt x="8073" y="0"/>
                    <a:pt x="8029" y="19"/>
                    <a:pt x="8001" y="58"/>
                  </a:cubicBezTo>
                  <a:lnTo>
                    <a:pt x="3809" y="4058"/>
                  </a:lnTo>
                  <a:cubicBezTo>
                    <a:pt x="3723" y="4135"/>
                    <a:pt x="3608" y="4183"/>
                    <a:pt x="3493" y="4183"/>
                  </a:cubicBezTo>
                  <a:lnTo>
                    <a:pt x="3445" y="4183"/>
                  </a:lnTo>
                  <a:cubicBezTo>
                    <a:pt x="3196" y="4183"/>
                    <a:pt x="2996" y="3982"/>
                    <a:pt x="2996" y="3723"/>
                  </a:cubicBezTo>
                  <a:lnTo>
                    <a:pt x="2996" y="3493"/>
                  </a:lnTo>
                  <a:lnTo>
                    <a:pt x="1608" y="3493"/>
                  </a:lnTo>
                  <a:lnTo>
                    <a:pt x="1608" y="3723"/>
                  </a:lnTo>
                  <a:cubicBezTo>
                    <a:pt x="1608" y="3934"/>
                    <a:pt x="1474" y="4116"/>
                    <a:pt x="1282" y="4173"/>
                  </a:cubicBezTo>
                  <a:lnTo>
                    <a:pt x="498" y="4393"/>
                  </a:lnTo>
                  <a:cubicBezTo>
                    <a:pt x="201" y="4470"/>
                    <a:pt x="0" y="4747"/>
                    <a:pt x="0" y="5053"/>
                  </a:cubicBezTo>
                  <a:lnTo>
                    <a:pt x="0" y="6948"/>
                  </a:lnTo>
                  <a:cubicBezTo>
                    <a:pt x="0" y="7073"/>
                    <a:pt x="105" y="7178"/>
                    <a:pt x="230" y="7178"/>
                  </a:cubicBezTo>
                  <a:lnTo>
                    <a:pt x="3455" y="7178"/>
                  </a:lnTo>
                  <a:cubicBezTo>
                    <a:pt x="3579" y="7178"/>
                    <a:pt x="3685" y="7073"/>
                    <a:pt x="3685" y="6948"/>
                  </a:cubicBezTo>
                  <a:lnTo>
                    <a:pt x="3685" y="5953"/>
                  </a:lnTo>
                  <a:cubicBezTo>
                    <a:pt x="3685" y="5704"/>
                    <a:pt x="3780" y="5474"/>
                    <a:pt x="3953" y="5302"/>
                  </a:cubicBezTo>
                  <a:lnTo>
                    <a:pt x="7867" y="1378"/>
                  </a:lnTo>
                  <a:cubicBezTo>
                    <a:pt x="7982" y="1264"/>
                    <a:pt x="8029" y="1101"/>
                    <a:pt x="7991" y="938"/>
                  </a:cubicBezTo>
                  <a:lnTo>
                    <a:pt x="7905" y="613"/>
                  </a:lnTo>
                  <a:lnTo>
                    <a:pt x="8230" y="287"/>
                  </a:lnTo>
                  <a:cubicBezTo>
                    <a:pt x="8297" y="230"/>
                    <a:pt x="8297" y="115"/>
                    <a:pt x="8240" y="58"/>
                  </a:cubicBezTo>
                  <a:cubicBezTo>
                    <a:pt x="8207" y="19"/>
                    <a:pt x="8161" y="0"/>
                    <a:pt x="8117" y="0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2074;p111"/>
            <p:cNvSpPr/>
            <p:nvPr/>
          </p:nvSpPr>
          <p:spPr>
            <a:xfrm>
              <a:off x="889391" y="3145306"/>
              <a:ext cx="41491" cy="18119"/>
            </a:xfrm>
            <a:custGeom>
              <a:avLst/>
              <a:gdLst/>
              <a:ahLst/>
              <a:cxnLst/>
              <a:rect l="l" t="t" r="r" b="b"/>
              <a:pathLst>
                <a:path w="1580" h="690" extrusionOk="0">
                  <a:moveTo>
                    <a:pt x="96" y="0"/>
                  </a:moveTo>
                  <a:lnTo>
                    <a:pt x="96" y="230"/>
                  </a:lnTo>
                  <a:cubicBezTo>
                    <a:pt x="96" y="335"/>
                    <a:pt x="67" y="431"/>
                    <a:pt x="0" y="517"/>
                  </a:cubicBezTo>
                  <a:cubicBezTo>
                    <a:pt x="249" y="632"/>
                    <a:pt x="517" y="690"/>
                    <a:pt x="785" y="690"/>
                  </a:cubicBezTo>
                  <a:cubicBezTo>
                    <a:pt x="1062" y="690"/>
                    <a:pt x="1330" y="632"/>
                    <a:pt x="1579" y="517"/>
                  </a:cubicBezTo>
                  <a:cubicBezTo>
                    <a:pt x="1512" y="431"/>
                    <a:pt x="1484" y="335"/>
                    <a:pt x="1484" y="230"/>
                  </a:cubicBezTo>
                  <a:lnTo>
                    <a:pt x="1484" y="0"/>
                  </a:lnTo>
                  <a:close/>
                </a:path>
              </a:pathLst>
            </a:custGeom>
            <a:solidFill>
              <a:srgbClr val="99A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2075;p111"/>
            <p:cNvSpPr/>
            <p:nvPr/>
          </p:nvSpPr>
          <p:spPr>
            <a:xfrm>
              <a:off x="867779" y="3060617"/>
              <a:ext cx="30435" cy="66622"/>
            </a:xfrm>
            <a:custGeom>
              <a:avLst/>
              <a:gdLst/>
              <a:ahLst/>
              <a:cxnLst/>
              <a:rect l="l" t="t" r="r" b="b"/>
              <a:pathLst>
                <a:path w="1159" h="2537" extrusionOk="0">
                  <a:moveTo>
                    <a:pt x="689" y="0"/>
                  </a:moveTo>
                  <a:cubicBezTo>
                    <a:pt x="306" y="0"/>
                    <a:pt x="0" y="316"/>
                    <a:pt x="0" y="699"/>
                  </a:cubicBezTo>
                  <a:lnTo>
                    <a:pt x="0" y="862"/>
                  </a:lnTo>
                  <a:cubicBezTo>
                    <a:pt x="0" y="1063"/>
                    <a:pt x="29" y="1254"/>
                    <a:pt x="96" y="1445"/>
                  </a:cubicBezTo>
                  <a:lnTo>
                    <a:pt x="459" y="2536"/>
                  </a:lnTo>
                  <a:lnTo>
                    <a:pt x="1158" y="2536"/>
                  </a:lnTo>
                  <a:lnTo>
                    <a:pt x="1158" y="0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76;p111"/>
            <p:cNvSpPr/>
            <p:nvPr/>
          </p:nvSpPr>
          <p:spPr>
            <a:xfrm>
              <a:off x="879832" y="3054577"/>
              <a:ext cx="72661" cy="72661"/>
            </a:xfrm>
            <a:custGeom>
              <a:avLst/>
              <a:gdLst/>
              <a:ahLst/>
              <a:cxnLst/>
              <a:rect l="l" t="t" r="r" b="b"/>
              <a:pathLst>
                <a:path w="2767" h="2767" extrusionOk="0">
                  <a:moveTo>
                    <a:pt x="689" y="1"/>
                  </a:moveTo>
                  <a:cubicBezTo>
                    <a:pt x="316" y="1"/>
                    <a:pt x="0" y="316"/>
                    <a:pt x="0" y="690"/>
                  </a:cubicBezTo>
                  <a:cubicBezTo>
                    <a:pt x="0" y="948"/>
                    <a:pt x="211" y="1159"/>
                    <a:pt x="460" y="1159"/>
                  </a:cubicBezTo>
                  <a:lnTo>
                    <a:pt x="2307" y="2766"/>
                  </a:lnTo>
                  <a:lnTo>
                    <a:pt x="2690" y="1407"/>
                  </a:lnTo>
                  <a:cubicBezTo>
                    <a:pt x="2738" y="1235"/>
                    <a:pt x="2766" y="1072"/>
                    <a:pt x="2766" y="900"/>
                  </a:cubicBezTo>
                  <a:lnTo>
                    <a:pt x="2766" y="470"/>
                  </a:lnTo>
                  <a:cubicBezTo>
                    <a:pt x="2766" y="211"/>
                    <a:pt x="2556" y="1"/>
                    <a:pt x="2307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077;p111"/>
            <p:cNvSpPr/>
            <p:nvPr/>
          </p:nvSpPr>
          <p:spPr>
            <a:xfrm>
              <a:off x="873793" y="3084986"/>
              <a:ext cx="72661" cy="66385"/>
            </a:xfrm>
            <a:custGeom>
              <a:avLst/>
              <a:gdLst/>
              <a:ahLst/>
              <a:cxnLst/>
              <a:rect l="l" t="t" r="r" b="b"/>
              <a:pathLst>
                <a:path w="2767" h="2528" extrusionOk="0">
                  <a:moveTo>
                    <a:pt x="891" y="1"/>
                  </a:moveTo>
                  <a:cubicBezTo>
                    <a:pt x="766" y="1"/>
                    <a:pt x="642" y="48"/>
                    <a:pt x="556" y="135"/>
                  </a:cubicBezTo>
                  <a:lnTo>
                    <a:pt x="135" y="556"/>
                  </a:lnTo>
                  <a:cubicBezTo>
                    <a:pt x="49" y="642"/>
                    <a:pt x="1" y="757"/>
                    <a:pt x="1" y="881"/>
                  </a:cubicBezTo>
                  <a:lnTo>
                    <a:pt x="1" y="1149"/>
                  </a:lnTo>
                  <a:cubicBezTo>
                    <a:pt x="1" y="1915"/>
                    <a:pt x="623" y="2527"/>
                    <a:pt x="1379" y="2527"/>
                  </a:cubicBezTo>
                  <a:cubicBezTo>
                    <a:pt x="2144" y="2527"/>
                    <a:pt x="2767" y="1915"/>
                    <a:pt x="2767" y="1149"/>
                  </a:cubicBezTo>
                  <a:lnTo>
                    <a:pt x="2767" y="852"/>
                  </a:lnTo>
                  <a:cubicBezTo>
                    <a:pt x="2767" y="738"/>
                    <a:pt x="2719" y="613"/>
                    <a:pt x="2633" y="527"/>
                  </a:cubicBezTo>
                  <a:cubicBezTo>
                    <a:pt x="2278" y="182"/>
                    <a:pt x="1628" y="20"/>
                    <a:pt x="891" y="1"/>
                  </a:cubicBezTo>
                  <a:close/>
                </a:path>
              </a:pathLst>
            </a:custGeom>
            <a:solidFill>
              <a:srgbClr val="BBC6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078;p111"/>
            <p:cNvSpPr/>
            <p:nvPr/>
          </p:nvSpPr>
          <p:spPr>
            <a:xfrm>
              <a:off x="873793" y="3084986"/>
              <a:ext cx="72399" cy="65125"/>
            </a:xfrm>
            <a:custGeom>
              <a:avLst/>
              <a:gdLst/>
              <a:ahLst/>
              <a:cxnLst/>
              <a:rect l="l" t="t" r="r" b="b"/>
              <a:pathLst>
                <a:path w="2757" h="2480" extrusionOk="0">
                  <a:moveTo>
                    <a:pt x="891" y="1"/>
                  </a:moveTo>
                  <a:cubicBezTo>
                    <a:pt x="766" y="1"/>
                    <a:pt x="642" y="48"/>
                    <a:pt x="556" y="135"/>
                  </a:cubicBezTo>
                  <a:lnTo>
                    <a:pt x="135" y="556"/>
                  </a:lnTo>
                  <a:cubicBezTo>
                    <a:pt x="49" y="642"/>
                    <a:pt x="1" y="757"/>
                    <a:pt x="1" y="881"/>
                  </a:cubicBezTo>
                  <a:lnTo>
                    <a:pt x="1" y="1149"/>
                  </a:lnTo>
                  <a:cubicBezTo>
                    <a:pt x="1" y="1762"/>
                    <a:pt x="412" y="2307"/>
                    <a:pt x="996" y="2479"/>
                  </a:cubicBezTo>
                  <a:cubicBezTo>
                    <a:pt x="795" y="2230"/>
                    <a:pt x="690" y="1924"/>
                    <a:pt x="690" y="1608"/>
                  </a:cubicBezTo>
                  <a:lnTo>
                    <a:pt x="690" y="938"/>
                  </a:lnTo>
                  <a:cubicBezTo>
                    <a:pt x="690" y="682"/>
                    <a:pt x="900" y="478"/>
                    <a:pt x="1145" y="478"/>
                  </a:cubicBezTo>
                  <a:cubicBezTo>
                    <a:pt x="1156" y="478"/>
                    <a:pt x="1167" y="478"/>
                    <a:pt x="1178" y="479"/>
                  </a:cubicBezTo>
                  <a:cubicBezTo>
                    <a:pt x="1647" y="508"/>
                    <a:pt x="2336" y="584"/>
                    <a:pt x="2757" y="785"/>
                  </a:cubicBezTo>
                  <a:cubicBezTo>
                    <a:pt x="2747" y="690"/>
                    <a:pt x="2700" y="604"/>
                    <a:pt x="2633" y="537"/>
                  </a:cubicBezTo>
                  <a:cubicBezTo>
                    <a:pt x="2278" y="182"/>
                    <a:pt x="1628" y="29"/>
                    <a:pt x="891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079;p111"/>
            <p:cNvSpPr/>
            <p:nvPr/>
          </p:nvSpPr>
          <p:spPr>
            <a:xfrm>
              <a:off x="849686" y="3080706"/>
              <a:ext cx="199313" cy="161368"/>
            </a:xfrm>
            <a:custGeom>
              <a:avLst/>
              <a:gdLst/>
              <a:ahLst/>
              <a:cxnLst/>
              <a:rect l="l" t="t" r="r" b="b"/>
              <a:pathLst>
                <a:path w="7590" h="6145" extrusionOk="0">
                  <a:moveTo>
                    <a:pt x="6977" y="1"/>
                  </a:moveTo>
                  <a:lnTo>
                    <a:pt x="3819" y="3025"/>
                  </a:lnTo>
                  <a:cubicBezTo>
                    <a:pt x="3761" y="3083"/>
                    <a:pt x="3685" y="3121"/>
                    <a:pt x="3608" y="3140"/>
                  </a:cubicBezTo>
                  <a:cubicBezTo>
                    <a:pt x="3356" y="3653"/>
                    <a:pt x="2864" y="3912"/>
                    <a:pt x="2372" y="3912"/>
                  </a:cubicBezTo>
                  <a:cubicBezTo>
                    <a:pt x="1891" y="3912"/>
                    <a:pt x="1409" y="3665"/>
                    <a:pt x="1148" y="3169"/>
                  </a:cubicBezTo>
                  <a:lnTo>
                    <a:pt x="498" y="3360"/>
                  </a:lnTo>
                  <a:cubicBezTo>
                    <a:pt x="201" y="3446"/>
                    <a:pt x="0" y="3714"/>
                    <a:pt x="0" y="4020"/>
                  </a:cubicBezTo>
                  <a:lnTo>
                    <a:pt x="0" y="5915"/>
                  </a:lnTo>
                  <a:cubicBezTo>
                    <a:pt x="0" y="6040"/>
                    <a:pt x="105" y="6145"/>
                    <a:pt x="230" y="6145"/>
                  </a:cubicBezTo>
                  <a:lnTo>
                    <a:pt x="3455" y="6145"/>
                  </a:lnTo>
                  <a:cubicBezTo>
                    <a:pt x="3579" y="6145"/>
                    <a:pt x="3685" y="6040"/>
                    <a:pt x="3685" y="5915"/>
                  </a:cubicBezTo>
                  <a:lnTo>
                    <a:pt x="3685" y="4920"/>
                  </a:lnTo>
                  <a:cubicBezTo>
                    <a:pt x="3685" y="4671"/>
                    <a:pt x="3780" y="4441"/>
                    <a:pt x="3953" y="4269"/>
                  </a:cubicBezTo>
                  <a:lnTo>
                    <a:pt x="7589" y="623"/>
                  </a:lnTo>
                  <a:lnTo>
                    <a:pt x="6977" y="1"/>
                  </a:ln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080;p111"/>
            <p:cNvSpPr/>
            <p:nvPr/>
          </p:nvSpPr>
          <p:spPr>
            <a:xfrm>
              <a:off x="849686" y="3175715"/>
              <a:ext cx="24133" cy="66359"/>
            </a:xfrm>
            <a:custGeom>
              <a:avLst/>
              <a:gdLst/>
              <a:ahLst/>
              <a:cxnLst/>
              <a:rect l="l" t="t" r="r" b="b"/>
              <a:pathLst>
                <a:path w="919" h="2527" extrusionOk="0">
                  <a:moveTo>
                    <a:pt x="134" y="0"/>
                  </a:moveTo>
                  <a:cubicBezTo>
                    <a:pt x="48" y="115"/>
                    <a:pt x="0" y="259"/>
                    <a:pt x="0" y="402"/>
                  </a:cubicBezTo>
                  <a:lnTo>
                    <a:pt x="0" y="2297"/>
                  </a:lnTo>
                  <a:cubicBezTo>
                    <a:pt x="0" y="2422"/>
                    <a:pt x="105" y="2527"/>
                    <a:pt x="230" y="2527"/>
                  </a:cubicBezTo>
                  <a:lnTo>
                    <a:pt x="919" y="2527"/>
                  </a:lnTo>
                  <a:lnTo>
                    <a:pt x="919" y="1072"/>
                  </a:lnTo>
                  <a:cubicBezTo>
                    <a:pt x="919" y="890"/>
                    <a:pt x="852" y="709"/>
                    <a:pt x="718" y="584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829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081;p111"/>
            <p:cNvSpPr/>
            <p:nvPr/>
          </p:nvSpPr>
          <p:spPr>
            <a:xfrm>
              <a:off x="946428" y="3080706"/>
              <a:ext cx="102572" cy="129199"/>
            </a:xfrm>
            <a:custGeom>
              <a:avLst/>
              <a:gdLst/>
              <a:ahLst/>
              <a:cxnLst/>
              <a:rect l="l" t="t" r="r" b="b"/>
              <a:pathLst>
                <a:path w="3906" h="4920" extrusionOk="0">
                  <a:moveTo>
                    <a:pt x="3293" y="1"/>
                  </a:moveTo>
                  <a:lnTo>
                    <a:pt x="221" y="2949"/>
                  </a:lnTo>
                  <a:cubicBezTo>
                    <a:pt x="77" y="3236"/>
                    <a:pt x="1" y="3551"/>
                    <a:pt x="1" y="3867"/>
                  </a:cubicBezTo>
                  <a:lnTo>
                    <a:pt x="1" y="4920"/>
                  </a:lnTo>
                  <a:cubicBezTo>
                    <a:pt x="1" y="4671"/>
                    <a:pt x="96" y="4441"/>
                    <a:pt x="269" y="4269"/>
                  </a:cubicBezTo>
                  <a:lnTo>
                    <a:pt x="3905" y="623"/>
                  </a:lnTo>
                  <a:lnTo>
                    <a:pt x="3293" y="1"/>
                  </a:lnTo>
                  <a:close/>
                </a:path>
              </a:pathLst>
            </a:custGeom>
            <a:solidFill>
              <a:srgbClr val="829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082;p111"/>
            <p:cNvSpPr/>
            <p:nvPr/>
          </p:nvSpPr>
          <p:spPr>
            <a:xfrm>
              <a:off x="1023343" y="2936723"/>
              <a:ext cx="180327" cy="115544"/>
            </a:xfrm>
            <a:custGeom>
              <a:avLst/>
              <a:gdLst/>
              <a:ahLst/>
              <a:cxnLst/>
              <a:rect l="l" t="t" r="r" b="b"/>
              <a:pathLst>
                <a:path w="6867" h="4400" extrusionOk="0">
                  <a:moveTo>
                    <a:pt x="5359" y="0"/>
                  </a:moveTo>
                  <a:cubicBezTo>
                    <a:pt x="4929" y="29"/>
                    <a:pt x="4929" y="670"/>
                    <a:pt x="5359" y="689"/>
                  </a:cubicBezTo>
                  <a:lnTo>
                    <a:pt x="5675" y="689"/>
                  </a:lnTo>
                  <a:lnTo>
                    <a:pt x="3637" y="2737"/>
                  </a:lnTo>
                  <a:lnTo>
                    <a:pt x="2728" y="1828"/>
                  </a:lnTo>
                  <a:cubicBezTo>
                    <a:pt x="2661" y="1761"/>
                    <a:pt x="2572" y="1728"/>
                    <a:pt x="2484" y="1728"/>
                  </a:cubicBezTo>
                  <a:cubicBezTo>
                    <a:pt x="2395" y="1728"/>
                    <a:pt x="2307" y="1761"/>
                    <a:pt x="2240" y="1828"/>
                  </a:cubicBezTo>
                  <a:lnTo>
                    <a:pt x="278" y="3790"/>
                  </a:lnTo>
                  <a:cubicBezTo>
                    <a:pt x="0" y="4031"/>
                    <a:pt x="241" y="4400"/>
                    <a:pt x="515" y="4400"/>
                  </a:cubicBezTo>
                  <a:cubicBezTo>
                    <a:pt x="600" y="4400"/>
                    <a:pt x="689" y="4364"/>
                    <a:pt x="766" y="4278"/>
                  </a:cubicBezTo>
                  <a:lnTo>
                    <a:pt x="2479" y="2565"/>
                  </a:lnTo>
                  <a:lnTo>
                    <a:pt x="3388" y="3465"/>
                  </a:lnTo>
                  <a:cubicBezTo>
                    <a:pt x="3455" y="3536"/>
                    <a:pt x="3543" y="3572"/>
                    <a:pt x="3632" y="3572"/>
                  </a:cubicBezTo>
                  <a:cubicBezTo>
                    <a:pt x="3721" y="3572"/>
                    <a:pt x="3809" y="3536"/>
                    <a:pt x="3876" y="3465"/>
                  </a:cubicBezTo>
                  <a:lnTo>
                    <a:pt x="6163" y="1177"/>
                  </a:lnTo>
                  <a:lnTo>
                    <a:pt x="6163" y="1493"/>
                  </a:lnTo>
                  <a:cubicBezTo>
                    <a:pt x="6149" y="1737"/>
                    <a:pt x="6328" y="1859"/>
                    <a:pt x="6508" y="1859"/>
                  </a:cubicBezTo>
                  <a:cubicBezTo>
                    <a:pt x="6687" y="1859"/>
                    <a:pt x="6867" y="1737"/>
                    <a:pt x="6852" y="1493"/>
                  </a:cubicBezTo>
                  <a:lnTo>
                    <a:pt x="6852" y="345"/>
                  </a:lnTo>
                  <a:cubicBezTo>
                    <a:pt x="6852" y="153"/>
                    <a:pt x="6699" y="0"/>
                    <a:pt x="6508" y="0"/>
                  </a:cubicBez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494;p33"/>
          <p:cNvSpPr txBox="1">
            <a:spLocks/>
          </p:cNvSpPr>
          <p:nvPr/>
        </p:nvSpPr>
        <p:spPr>
          <a:xfrm>
            <a:off x="796199" y="109800"/>
            <a:ext cx="1754843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000" smtClean="0">
                <a:latin typeface="Oswald"/>
                <a:ea typeface="Oswald"/>
                <a:cs typeface="Oswald"/>
                <a:sym typeface="Oswald"/>
              </a:rPr>
              <a:t>UdaPeople - Mostafa Badr</a:t>
            </a:r>
            <a:endParaRPr lang="en-US" sz="1000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6565914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5"/>
          <p:cNvSpPr txBox="1">
            <a:spLocks noGrp="1"/>
          </p:cNvSpPr>
          <p:nvPr>
            <p:ph type="title" idx="2"/>
          </p:nvPr>
        </p:nvSpPr>
        <p:spPr>
          <a:xfrm>
            <a:off x="1222372" y="2159368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/01</a:t>
            </a:r>
            <a:endParaRPr dirty="0"/>
          </a:p>
        </p:txBody>
      </p:sp>
      <p:sp>
        <p:nvSpPr>
          <p:cNvPr id="537" name="Google Shape;537;p35"/>
          <p:cNvSpPr txBox="1">
            <a:spLocks noGrp="1"/>
          </p:cNvSpPr>
          <p:nvPr>
            <p:ph type="subTitle" idx="1"/>
          </p:nvPr>
        </p:nvSpPr>
        <p:spPr>
          <a:xfrm>
            <a:off x="2125372" y="2669705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smtClean="0"/>
              <a:t>Reduce developer time on issues from new developer code</a:t>
            </a:r>
            <a:endParaRPr dirty="0"/>
          </a:p>
        </p:txBody>
      </p:sp>
      <p:sp>
        <p:nvSpPr>
          <p:cNvPr id="539" name="Google Shape;539;p35"/>
          <p:cNvSpPr txBox="1">
            <a:spLocks noGrp="1"/>
          </p:cNvSpPr>
          <p:nvPr>
            <p:ph type="title" idx="4"/>
          </p:nvPr>
        </p:nvSpPr>
        <p:spPr>
          <a:xfrm>
            <a:off x="4722322" y="2159368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/02</a:t>
            </a:r>
            <a:endParaRPr dirty="0"/>
          </a:p>
        </p:txBody>
      </p:sp>
      <p:sp>
        <p:nvSpPr>
          <p:cNvPr id="540" name="Google Shape;540;p35"/>
          <p:cNvSpPr txBox="1">
            <a:spLocks noGrp="1"/>
          </p:cNvSpPr>
          <p:nvPr>
            <p:ph type="subTitle" idx="5"/>
          </p:nvPr>
        </p:nvSpPr>
        <p:spPr>
          <a:xfrm>
            <a:off x="5558722" y="2669705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Less infrastructure costs from unused resources</a:t>
            </a:r>
            <a:endParaRPr dirty="0"/>
          </a:p>
        </p:txBody>
      </p:sp>
      <p:sp>
        <p:nvSpPr>
          <p:cNvPr id="547" name="Google Shape;547;p35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/IT CAN </a:t>
            </a:r>
            <a:r>
              <a:rPr lang="en-US" dirty="0">
                <a:solidFill>
                  <a:srgbClr val="FFEA7D"/>
                </a:solidFill>
              </a:rPr>
              <a:t>REDUCE </a:t>
            </a:r>
            <a:r>
              <a:rPr lang="en-US" dirty="0" smtClean="0">
                <a:solidFill>
                  <a:srgbClr val="FFEA7D"/>
                </a:solidFill>
              </a:rPr>
              <a:t>COSTS </a:t>
            </a:r>
            <a:r>
              <a:rPr lang="en-US" dirty="0">
                <a:solidFill>
                  <a:srgbClr val="E2E2E2"/>
                </a:solidFill>
              </a:rPr>
              <a:t>BY</a:t>
            </a:r>
          </a:p>
        </p:txBody>
      </p:sp>
      <p:grpSp>
        <p:nvGrpSpPr>
          <p:cNvPr id="549" name="Google Shape;549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50" name="Google Shape;550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3" name="Google Shape;553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54" name="Google Shape;554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5" name="Google Shape;555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56" name="Google Shape;556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7" name="Google Shape;557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58" name="Google Shape;558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60" name="Google Shape;560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61" name="Google Shape;561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3" name="Google Shape;563;p35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64" name="Google Shape;564;p35"/>
          <p:cNvCxnSpPr/>
          <p:nvPr/>
        </p:nvCxnSpPr>
        <p:spPr>
          <a:xfrm>
            <a:off x="8176575" y="3529013"/>
            <a:ext cx="0" cy="74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65" name="Google Shape;565;p35"/>
          <p:cNvSpPr/>
          <p:nvPr/>
        </p:nvSpPr>
        <p:spPr>
          <a:xfrm>
            <a:off x="1849543" y="2938181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7" name="Google Shape;567;p35"/>
          <p:cNvSpPr/>
          <p:nvPr/>
        </p:nvSpPr>
        <p:spPr>
          <a:xfrm>
            <a:off x="5329993" y="2938181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9" name="Google Shape;569;p35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5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5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5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35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74" name="Google Shape;574;p3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494;p33"/>
          <p:cNvSpPr txBox="1">
            <a:spLocks noGrp="1"/>
          </p:cNvSpPr>
          <p:nvPr>
            <p:ph type="subTitle" idx="1"/>
          </p:nvPr>
        </p:nvSpPr>
        <p:spPr>
          <a:xfrm>
            <a:off x="796199" y="109800"/>
            <a:ext cx="1754843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UdaPeople - Mostafa Badr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5"/>
          <p:cNvSpPr txBox="1">
            <a:spLocks noGrp="1"/>
          </p:cNvSpPr>
          <p:nvPr>
            <p:ph type="title" idx="2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/01</a:t>
            </a:r>
            <a:endParaRPr dirty="0"/>
          </a:p>
        </p:txBody>
      </p:sp>
      <p:sp>
        <p:nvSpPr>
          <p:cNvPr id="537" name="Google Shape;537;p35"/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smtClean="0"/>
              <a:t>Reduce Bugs in production and reduce testing time</a:t>
            </a:r>
            <a:endParaRPr dirty="0"/>
          </a:p>
        </p:txBody>
      </p:sp>
      <p:sp>
        <p:nvSpPr>
          <p:cNvPr id="539" name="Google Shape;539;p35"/>
          <p:cNvSpPr txBox="1">
            <a:spLocks noGrp="1"/>
          </p:cNvSpPr>
          <p:nvPr>
            <p:ph type="title" idx="4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/02</a:t>
            </a:r>
            <a:endParaRPr dirty="0"/>
          </a:p>
        </p:txBody>
      </p:sp>
      <p:sp>
        <p:nvSpPr>
          <p:cNvPr id="540" name="Google Shape;540;p35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Prevent </a:t>
            </a:r>
            <a:r>
              <a:rPr lang="en-US" dirty="0" smtClean="0"/>
              <a:t>embarrassing and costly security holes</a:t>
            </a:r>
            <a:endParaRPr dirty="0"/>
          </a:p>
        </p:txBody>
      </p:sp>
      <p:sp>
        <p:nvSpPr>
          <p:cNvPr id="547" name="Google Shape;547;p35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/IT CAN </a:t>
            </a:r>
            <a:r>
              <a:rPr lang="en-US" dirty="0" smtClean="0">
                <a:solidFill>
                  <a:srgbClr val="FFEA7D"/>
                </a:solidFill>
              </a:rPr>
              <a:t>AVOID </a:t>
            </a:r>
            <a:r>
              <a:rPr lang="en-US" dirty="0">
                <a:solidFill>
                  <a:srgbClr val="FFEA7D"/>
                </a:solidFill>
              </a:rPr>
              <a:t>COSTS </a:t>
            </a:r>
            <a:r>
              <a:rPr lang="en-US" dirty="0">
                <a:solidFill>
                  <a:srgbClr val="E2E2E2"/>
                </a:solidFill>
              </a:rPr>
              <a:t>BY</a:t>
            </a:r>
          </a:p>
        </p:txBody>
      </p:sp>
      <p:grpSp>
        <p:nvGrpSpPr>
          <p:cNvPr id="549" name="Google Shape;549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50" name="Google Shape;550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3" name="Google Shape;553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54" name="Google Shape;554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5" name="Google Shape;555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56" name="Google Shape;556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7" name="Google Shape;557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58" name="Google Shape;558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60" name="Google Shape;560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61" name="Google Shape;561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3" name="Google Shape;563;p35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64" name="Google Shape;564;p35"/>
          <p:cNvCxnSpPr/>
          <p:nvPr/>
        </p:nvCxnSpPr>
        <p:spPr>
          <a:xfrm>
            <a:off x="8176575" y="3529013"/>
            <a:ext cx="0" cy="74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65" name="Google Shape;565;p35"/>
          <p:cNvSpPr/>
          <p:nvPr/>
        </p:nvSpPr>
        <p:spPr>
          <a:xfrm>
            <a:off x="1862796" y="2302076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7" name="Google Shape;567;p35"/>
          <p:cNvSpPr/>
          <p:nvPr/>
        </p:nvSpPr>
        <p:spPr>
          <a:xfrm>
            <a:off x="5343246" y="2302076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9" name="Google Shape;569;p35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5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5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5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35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74" name="Google Shape;574;p3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536;p35"/>
          <p:cNvSpPr txBox="1">
            <a:spLocks noGrp="1"/>
          </p:cNvSpPr>
          <p:nvPr>
            <p:ph type="title" idx="2"/>
          </p:nvPr>
        </p:nvSpPr>
        <p:spPr>
          <a:xfrm>
            <a:off x="1169365" y="3087020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00B0F0"/>
                </a:solidFill>
              </a:rPr>
              <a:t>/03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3" name="Google Shape;537;p35"/>
          <p:cNvSpPr txBox="1">
            <a:spLocks noGrp="1"/>
          </p:cNvSpPr>
          <p:nvPr>
            <p:ph type="subTitle" idx="1"/>
          </p:nvPr>
        </p:nvSpPr>
        <p:spPr>
          <a:xfrm>
            <a:off x="2072365" y="3597357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smtClean="0"/>
              <a:t>Reduce human errors &amp; make faster deployments</a:t>
            </a:r>
            <a:endParaRPr dirty="0"/>
          </a:p>
        </p:txBody>
      </p:sp>
      <p:sp>
        <p:nvSpPr>
          <p:cNvPr id="44" name="Google Shape;565;p35"/>
          <p:cNvSpPr/>
          <p:nvPr/>
        </p:nvSpPr>
        <p:spPr>
          <a:xfrm>
            <a:off x="1796536" y="3865833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Google Shape;494;p33"/>
          <p:cNvSpPr txBox="1">
            <a:spLocks noGrp="1"/>
          </p:cNvSpPr>
          <p:nvPr>
            <p:ph type="subTitle" idx="1"/>
          </p:nvPr>
        </p:nvSpPr>
        <p:spPr>
          <a:xfrm>
            <a:off x="796199" y="109800"/>
            <a:ext cx="1754843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UdaPeople - Mostafa Badr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1372291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5"/>
          <p:cNvSpPr txBox="1">
            <a:spLocks noGrp="1"/>
          </p:cNvSpPr>
          <p:nvPr>
            <p:ph type="title" idx="2"/>
          </p:nvPr>
        </p:nvSpPr>
        <p:spPr>
          <a:xfrm>
            <a:off x="1146449" y="2159368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537" name="Google Shape;537;p35"/>
          <p:cNvSpPr txBox="1">
            <a:spLocks noGrp="1"/>
          </p:cNvSpPr>
          <p:nvPr>
            <p:ph type="subTitle" idx="1"/>
          </p:nvPr>
        </p:nvSpPr>
        <p:spPr>
          <a:xfrm>
            <a:off x="2049449" y="2669705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smtClean="0"/>
              <a:t>New Features Quickly</a:t>
            </a:r>
            <a:endParaRPr dirty="0"/>
          </a:p>
        </p:txBody>
      </p:sp>
      <p:sp>
        <p:nvSpPr>
          <p:cNvPr id="539" name="Google Shape;539;p35"/>
          <p:cNvSpPr txBox="1">
            <a:spLocks noGrp="1"/>
          </p:cNvSpPr>
          <p:nvPr>
            <p:ph type="title" idx="4"/>
          </p:nvPr>
        </p:nvSpPr>
        <p:spPr>
          <a:xfrm>
            <a:off x="4646399" y="2159368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/02</a:t>
            </a:r>
            <a:endParaRPr dirty="0"/>
          </a:p>
        </p:txBody>
      </p:sp>
      <p:sp>
        <p:nvSpPr>
          <p:cNvPr id="540" name="Google Shape;540;p35"/>
          <p:cNvSpPr txBox="1">
            <a:spLocks noGrp="1"/>
          </p:cNvSpPr>
          <p:nvPr>
            <p:ph type="subTitle" idx="5"/>
          </p:nvPr>
        </p:nvSpPr>
        <p:spPr>
          <a:xfrm>
            <a:off x="5482799" y="2669705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smtClean="0"/>
              <a:t>Less time from idea to market</a:t>
            </a:r>
            <a:endParaRPr dirty="0"/>
          </a:p>
        </p:txBody>
      </p:sp>
      <p:sp>
        <p:nvSpPr>
          <p:cNvPr id="547" name="Google Shape;547;p35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/IT CAN </a:t>
            </a:r>
            <a:r>
              <a:rPr lang="en-US" dirty="0" smtClean="0">
                <a:solidFill>
                  <a:srgbClr val="FFEA7D"/>
                </a:solidFill>
              </a:rPr>
              <a:t>INCREASE REVENUE </a:t>
            </a:r>
            <a:r>
              <a:rPr lang="en-US" dirty="0">
                <a:solidFill>
                  <a:srgbClr val="E2E2E2"/>
                </a:solidFill>
              </a:rPr>
              <a:t>BY</a:t>
            </a:r>
          </a:p>
        </p:txBody>
      </p:sp>
      <p:grpSp>
        <p:nvGrpSpPr>
          <p:cNvPr id="549" name="Google Shape;549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50" name="Google Shape;550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3" name="Google Shape;553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54" name="Google Shape;554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5" name="Google Shape;555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56" name="Google Shape;556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7" name="Google Shape;557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58" name="Google Shape;558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60" name="Google Shape;560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61" name="Google Shape;561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3" name="Google Shape;563;p35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64" name="Google Shape;564;p35"/>
          <p:cNvCxnSpPr/>
          <p:nvPr/>
        </p:nvCxnSpPr>
        <p:spPr>
          <a:xfrm>
            <a:off x="8176575" y="3529013"/>
            <a:ext cx="0" cy="74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65" name="Google Shape;565;p35"/>
          <p:cNvSpPr/>
          <p:nvPr/>
        </p:nvSpPr>
        <p:spPr>
          <a:xfrm>
            <a:off x="1773620" y="2938181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7" name="Google Shape;567;p35"/>
          <p:cNvSpPr/>
          <p:nvPr/>
        </p:nvSpPr>
        <p:spPr>
          <a:xfrm>
            <a:off x="5254070" y="2938181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9" name="Google Shape;569;p35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5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5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5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35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74" name="Google Shape;574;p3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494;p33"/>
          <p:cNvSpPr txBox="1">
            <a:spLocks noGrp="1"/>
          </p:cNvSpPr>
          <p:nvPr>
            <p:ph type="subTitle" idx="1"/>
          </p:nvPr>
        </p:nvSpPr>
        <p:spPr>
          <a:xfrm>
            <a:off x="796199" y="109800"/>
            <a:ext cx="1754843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UdaPeople - Mostafa Badr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6074461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5"/>
          <p:cNvSpPr txBox="1">
            <a:spLocks noGrp="1"/>
          </p:cNvSpPr>
          <p:nvPr>
            <p:ph type="title" idx="2"/>
          </p:nvPr>
        </p:nvSpPr>
        <p:spPr>
          <a:xfrm>
            <a:off x="1146449" y="2159368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537" name="Google Shape;537;p35"/>
          <p:cNvSpPr txBox="1">
            <a:spLocks noGrp="1"/>
          </p:cNvSpPr>
          <p:nvPr>
            <p:ph type="subTitle" idx="1"/>
          </p:nvPr>
        </p:nvSpPr>
        <p:spPr>
          <a:xfrm>
            <a:off x="2049448" y="2669705"/>
            <a:ext cx="2542429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Reduced downtime from a deploy-related crash or major bug</a:t>
            </a:r>
            <a:endParaRPr dirty="0"/>
          </a:p>
        </p:txBody>
      </p:sp>
      <p:sp>
        <p:nvSpPr>
          <p:cNvPr id="539" name="Google Shape;539;p35"/>
          <p:cNvSpPr txBox="1">
            <a:spLocks noGrp="1"/>
          </p:cNvSpPr>
          <p:nvPr>
            <p:ph type="title" idx="4"/>
          </p:nvPr>
        </p:nvSpPr>
        <p:spPr>
          <a:xfrm>
            <a:off x="4646399" y="2159368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/02</a:t>
            </a:r>
            <a:endParaRPr dirty="0"/>
          </a:p>
        </p:txBody>
      </p:sp>
      <p:sp>
        <p:nvSpPr>
          <p:cNvPr id="540" name="Google Shape;540;p35"/>
          <p:cNvSpPr txBox="1">
            <a:spLocks noGrp="1"/>
          </p:cNvSpPr>
          <p:nvPr>
            <p:ph type="subTitle" idx="5"/>
          </p:nvPr>
        </p:nvSpPr>
        <p:spPr>
          <a:xfrm>
            <a:off x="5482799" y="2669705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smtClean="0"/>
              <a:t>Provide Quick </a:t>
            </a:r>
            <a:r>
              <a:rPr lang="en-US" dirty="0"/>
              <a:t>undo to return production to working state</a:t>
            </a:r>
            <a:endParaRPr dirty="0"/>
          </a:p>
        </p:txBody>
      </p:sp>
      <p:sp>
        <p:nvSpPr>
          <p:cNvPr id="547" name="Google Shape;547;p35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/IT CAN </a:t>
            </a:r>
            <a:r>
              <a:rPr lang="en-US" dirty="0" smtClean="0">
                <a:solidFill>
                  <a:srgbClr val="FFEA7D"/>
                </a:solidFill>
              </a:rPr>
              <a:t>PROTECT REVENUE </a:t>
            </a:r>
            <a:r>
              <a:rPr lang="en-US" dirty="0">
                <a:solidFill>
                  <a:srgbClr val="E2E2E2"/>
                </a:solidFill>
              </a:rPr>
              <a:t>BY</a:t>
            </a:r>
          </a:p>
        </p:txBody>
      </p:sp>
      <p:grpSp>
        <p:nvGrpSpPr>
          <p:cNvPr id="549" name="Google Shape;549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50" name="Google Shape;550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3" name="Google Shape;553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54" name="Google Shape;554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5" name="Google Shape;555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56" name="Google Shape;556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7" name="Google Shape;557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58" name="Google Shape;558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60" name="Google Shape;560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61" name="Google Shape;561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3" name="Google Shape;563;p35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64" name="Google Shape;564;p35"/>
          <p:cNvCxnSpPr/>
          <p:nvPr/>
        </p:nvCxnSpPr>
        <p:spPr>
          <a:xfrm>
            <a:off x="8176575" y="3529013"/>
            <a:ext cx="0" cy="74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65" name="Google Shape;565;p35"/>
          <p:cNvSpPr/>
          <p:nvPr/>
        </p:nvSpPr>
        <p:spPr>
          <a:xfrm>
            <a:off x="1773620" y="2938181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7" name="Google Shape;567;p35"/>
          <p:cNvSpPr/>
          <p:nvPr/>
        </p:nvSpPr>
        <p:spPr>
          <a:xfrm>
            <a:off x="5254070" y="2938181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9" name="Google Shape;569;p35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5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5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5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35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74" name="Google Shape;574;p3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494;p33"/>
          <p:cNvSpPr txBox="1">
            <a:spLocks noGrp="1"/>
          </p:cNvSpPr>
          <p:nvPr>
            <p:ph type="subTitle" idx="1"/>
          </p:nvPr>
        </p:nvSpPr>
        <p:spPr>
          <a:xfrm>
            <a:off x="796199" y="109800"/>
            <a:ext cx="1754843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UdaPeople - Mostafa Badr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6199574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6" name="Google Shape;3546;p90"/>
          <p:cNvSpPr/>
          <p:nvPr/>
        </p:nvSpPr>
        <p:spPr>
          <a:xfrm>
            <a:off x="1648762" y="2954550"/>
            <a:ext cx="535200" cy="53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7" name="Google Shape;3547;p90"/>
          <p:cNvSpPr/>
          <p:nvPr/>
        </p:nvSpPr>
        <p:spPr>
          <a:xfrm>
            <a:off x="2249575" y="2954550"/>
            <a:ext cx="535200" cy="53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8" name="Google Shape;3548;p90"/>
          <p:cNvSpPr/>
          <p:nvPr/>
        </p:nvSpPr>
        <p:spPr>
          <a:xfrm>
            <a:off x="1047950" y="2954550"/>
            <a:ext cx="535200" cy="53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49" name="Google Shape;3549;p9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50" name="Google Shape;3550;p9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51" name="Google Shape;3551;p9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52" name="Google Shape;3552;p9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53" name="Google Shape;3553;p9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554" name="Google Shape;3554;p9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55" name="Google Shape;3555;p9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556" name="Google Shape;3556;p9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57" name="Google Shape;3557;p9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558" name="Google Shape;3558;p9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59" name="Google Shape;3559;p9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560" name="Google Shape;3560;p9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561" name="Google Shape;3561;p9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2" name="Google Shape;3562;p9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63" name="Google Shape;3563;p90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4" name="Google Shape;3564;p90"/>
          <p:cNvSpPr txBox="1">
            <a:spLocks noGrp="1"/>
          </p:cNvSpPr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/THANKS!</a:t>
            </a:r>
            <a:endParaRPr/>
          </a:p>
        </p:txBody>
      </p:sp>
      <p:sp>
        <p:nvSpPr>
          <p:cNvPr id="3565" name="Google Shape;3565;p90"/>
          <p:cNvSpPr txBox="1">
            <a:spLocks noGrp="1"/>
          </p:cNvSpPr>
          <p:nvPr>
            <p:ph type="subTitle" idx="1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/DO YOU HAVE ANY QUESTIONS?</a:t>
            </a:r>
            <a:endParaRPr dirty="0"/>
          </a:p>
        </p:txBody>
      </p:sp>
      <p:sp>
        <p:nvSpPr>
          <p:cNvPr id="3566" name="Google Shape;3566;p90"/>
          <p:cNvSpPr txBox="1">
            <a:spLocks noGrp="1"/>
          </p:cNvSpPr>
          <p:nvPr>
            <p:ph type="subTitle" idx="2"/>
          </p:nvPr>
        </p:nvSpPr>
        <p:spPr>
          <a:xfrm>
            <a:off x="948600" y="2264775"/>
            <a:ext cx="2698800" cy="6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dirty="0" smtClean="0">
                <a:hlinkClick r:id="rId4"/>
              </a:rPr>
              <a:t>motoe52200@gmail.com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dirty="0" err="1" smtClean="0"/>
              <a:t>Mbadr.dev</a:t>
            </a:r>
            <a:endParaRPr dirty="0"/>
          </a:p>
        </p:txBody>
      </p:sp>
      <p:grpSp>
        <p:nvGrpSpPr>
          <p:cNvPr id="3568" name="Google Shape;3568;p90"/>
          <p:cNvGrpSpPr/>
          <p:nvPr/>
        </p:nvGrpSpPr>
        <p:grpSpPr>
          <a:xfrm>
            <a:off x="2335518" y="3043862"/>
            <a:ext cx="363314" cy="356576"/>
            <a:chOff x="3763184" y="3817357"/>
            <a:chExt cx="363314" cy="356576"/>
          </a:xfrm>
        </p:grpSpPr>
        <p:sp>
          <p:nvSpPr>
            <p:cNvPr id="3569" name="Google Shape;3569;p90"/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90"/>
            <p:cNvSpPr/>
            <p:nvPr/>
          </p:nvSpPr>
          <p:spPr>
            <a:xfrm>
              <a:off x="3918324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90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90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90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4" name="Google Shape;3574;p90"/>
          <p:cNvGrpSpPr/>
          <p:nvPr/>
        </p:nvGrpSpPr>
        <p:grpSpPr>
          <a:xfrm>
            <a:off x="1734910" y="3043718"/>
            <a:ext cx="362920" cy="356865"/>
            <a:chOff x="3314750" y="3817357"/>
            <a:chExt cx="362920" cy="356865"/>
          </a:xfrm>
        </p:grpSpPr>
        <p:grpSp>
          <p:nvGrpSpPr>
            <p:cNvPr id="3575" name="Google Shape;3575;p90"/>
            <p:cNvGrpSpPr/>
            <p:nvPr/>
          </p:nvGrpSpPr>
          <p:grpSpPr>
            <a:xfrm>
              <a:off x="3314750" y="3817357"/>
              <a:ext cx="362920" cy="356865"/>
              <a:chOff x="3314750" y="3817357"/>
              <a:chExt cx="362920" cy="356865"/>
            </a:xfrm>
          </p:grpSpPr>
          <p:sp>
            <p:nvSpPr>
              <p:cNvPr id="3576" name="Google Shape;3576;p90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7" name="Google Shape;3577;p90"/>
              <p:cNvSpPr/>
              <p:nvPr/>
            </p:nvSpPr>
            <p:spPr>
              <a:xfrm>
                <a:off x="3469891" y="3817357"/>
                <a:ext cx="207780" cy="356865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13613" extrusionOk="0">
                    <a:moveTo>
                      <a:pt x="881" y="0"/>
                    </a:moveTo>
                    <a:cubicBezTo>
                      <a:pt x="884" y="0"/>
                      <a:pt x="886" y="0"/>
                      <a:pt x="888" y="0"/>
                    </a:cubicBezTo>
                    <a:lnTo>
                      <a:pt x="888" y="0"/>
                    </a:lnTo>
                    <a:cubicBezTo>
                      <a:pt x="891" y="0"/>
                      <a:pt x="893" y="0"/>
                      <a:pt x="896" y="0"/>
                    </a:cubicBezTo>
                    <a:close/>
                    <a:moveTo>
                      <a:pt x="888" y="0"/>
                    </a:moveTo>
                    <a:lnTo>
                      <a:pt x="888" y="0"/>
                    </a:lnTo>
                    <a:cubicBezTo>
                      <a:pt x="588" y="0"/>
                      <a:pt x="301" y="15"/>
                      <a:pt x="1" y="58"/>
                    </a:cubicBezTo>
                    <a:cubicBezTo>
                      <a:pt x="3393" y="491"/>
                      <a:pt x="5934" y="3378"/>
                      <a:pt x="5934" y="6799"/>
                    </a:cubicBezTo>
                    <a:cubicBezTo>
                      <a:pt x="5934" y="10220"/>
                      <a:pt x="3393" y="13107"/>
                      <a:pt x="1" y="13555"/>
                    </a:cubicBezTo>
                    <a:cubicBezTo>
                      <a:pt x="299" y="13594"/>
                      <a:pt x="595" y="13612"/>
                      <a:pt x="887" y="13612"/>
                    </a:cubicBezTo>
                    <a:cubicBezTo>
                      <a:pt x="4418" y="13612"/>
                      <a:pt x="7441" y="10873"/>
                      <a:pt x="7680" y="7247"/>
                    </a:cubicBezTo>
                    <a:cubicBezTo>
                      <a:pt x="7926" y="3323"/>
                      <a:pt x="4826" y="4"/>
                      <a:pt x="8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78" name="Google Shape;3578;p90"/>
            <p:cNvGrpSpPr/>
            <p:nvPr/>
          </p:nvGrpSpPr>
          <p:grpSpPr>
            <a:xfrm>
              <a:off x="3394986" y="3894612"/>
              <a:ext cx="202339" cy="202323"/>
              <a:chOff x="935197" y="1793977"/>
              <a:chExt cx="256451" cy="256430"/>
            </a:xfrm>
          </p:grpSpPr>
          <p:sp>
            <p:nvSpPr>
              <p:cNvPr id="3579" name="Google Shape;3579;p90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0" name="Google Shape;3580;p90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81" name="Google Shape;3581;p90"/>
          <p:cNvGrpSpPr/>
          <p:nvPr/>
        </p:nvGrpSpPr>
        <p:grpSpPr>
          <a:xfrm>
            <a:off x="1134088" y="3043718"/>
            <a:ext cx="362920" cy="356865"/>
            <a:chOff x="2866317" y="3817357"/>
            <a:chExt cx="362920" cy="356865"/>
          </a:xfrm>
        </p:grpSpPr>
        <p:sp>
          <p:nvSpPr>
            <p:cNvPr id="3582" name="Google Shape;3582;p90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90"/>
            <p:cNvSpPr/>
            <p:nvPr/>
          </p:nvSpPr>
          <p:spPr>
            <a:xfrm>
              <a:off x="3021457" y="3817357"/>
              <a:ext cx="207780" cy="356576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90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585" name="Google Shape;3585;p90"/>
          <p:cNvCxnSpPr/>
          <p:nvPr/>
        </p:nvCxnSpPr>
        <p:spPr>
          <a:xfrm>
            <a:off x="4441163" y="13772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3587" name="Google Shape;3587;p90"/>
          <p:cNvGrpSpPr/>
          <p:nvPr/>
        </p:nvGrpSpPr>
        <p:grpSpPr>
          <a:xfrm>
            <a:off x="4940950" y="1023666"/>
            <a:ext cx="3234210" cy="2296772"/>
            <a:chOff x="4940950" y="1023666"/>
            <a:chExt cx="3234210" cy="2296772"/>
          </a:xfrm>
        </p:grpSpPr>
        <p:grpSp>
          <p:nvGrpSpPr>
            <p:cNvPr id="3588" name="Google Shape;3588;p90"/>
            <p:cNvGrpSpPr/>
            <p:nvPr/>
          </p:nvGrpSpPr>
          <p:grpSpPr>
            <a:xfrm>
              <a:off x="5636554" y="1406013"/>
              <a:ext cx="2224161" cy="1914425"/>
              <a:chOff x="5830225" y="1638050"/>
              <a:chExt cx="2593773" cy="2232566"/>
            </a:xfrm>
          </p:grpSpPr>
          <p:sp>
            <p:nvSpPr>
              <p:cNvPr id="3589" name="Google Shape;3589;p90"/>
              <p:cNvSpPr/>
              <p:nvPr/>
            </p:nvSpPr>
            <p:spPr>
              <a:xfrm>
                <a:off x="5830225" y="1638050"/>
                <a:ext cx="2593773" cy="1503400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51913" extrusionOk="0">
                    <a:moveTo>
                      <a:pt x="2361" y="1"/>
                    </a:moveTo>
                    <a:cubicBezTo>
                      <a:pt x="1057" y="1"/>
                      <a:pt x="0" y="1059"/>
                      <a:pt x="0" y="2357"/>
                    </a:cubicBezTo>
                    <a:lnTo>
                      <a:pt x="0" y="51913"/>
                    </a:lnTo>
                    <a:lnTo>
                      <a:pt x="89564" y="51913"/>
                    </a:lnTo>
                    <a:lnTo>
                      <a:pt x="89564" y="2357"/>
                    </a:lnTo>
                    <a:cubicBezTo>
                      <a:pt x="89564" y="1059"/>
                      <a:pt x="88507" y="1"/>
                      <a:pt x="872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90"/>
              <p:cNvSpPr/>
              <p:nvPr/>
            </p:nvSpPr>
            <p:spPr>
              <a:xfrm>
                <a:off x="5830225" y="3141424"/>
                <a:ext cx="2593773" cy="254790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8798" extrusionOk="0">
                    <a:moveTo>
                      <a:pt x="0" y="1"/>
                    </a:moveTo>
                    <a:lnTo>
                      <a:pt x="0" y="6435"/>
                    </a:lnTo>
                    <a:cubicBezTo>
                      <a:pt x="0" y="7739"/>
                      <a:pt x="1057" y="8797"/>
                      <a:pt x="2361" y="8797"/>
                    </a:cubicBezTo>
                    <a:lnTo>
                      <a:pt x="87208" y="8797"/>
                    </a:lnTo>
                    <a:cubicBezTo>
                      <a:pt x="88507" y="8797"/>
                      <a:pt x="89564" y="7739"/>
                      <a:pt x="89564" y="6435"/>
                    </a:cubicBezTo>
                    <a:lnTo>
                      <a:pt x="89564" y="1"/>
                    </a:ln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1" name="Google Shape;3591;p90"/>
              <p:cNvSpPr/>
              <p:nvPr/>
            </p:nvSpPr>
            <p:spPr>
              <a:xfrm>
                <a:off x="5899411" y="1700198"/>
                <a:ext cx="2455374" cy="1366738"/>
              </a:xfrm>
              <a:custGeom>
                <a:avLst/>
                <a:gdLst/>
                <a:ahLst/>
                <a:cxnLst/>
                <a:rect l="l" t="t" r="r" b="b"/>
                <a:pathLst>
                  <a:path w="84785" h="47194" extrusionOk="0">
                    <a:moveTo>
                      <a:pt x="1" y="0"/>
                    </a:moveTo>
                    <a:lnTo>
                      <a:pt x="1" y="47193"/>
                    </a:lnTo>
                    <a:lnTo>
                      <a:pt x="84785" y="47193"/>
                    </a:lnTo>
                    <a:lnTo>
                      <a:pt x="84785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2" name="Google Shape;3592;p90"/>
              <p:cNvSpPr/>
              <p:nvPr/>
            </p:nvSpPr>
            <p:spPr>
              <a:xfrm>
                <a:off x="6878530" y="3396186"/>
                <a:ext cx="497156" cy="462839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15982" extrusionOk="0">
                    <a:moveTo>
                      <a:pt x="1" y="0"/>
                    </a:moveTo>
                    <a:lnTo>
                      <a:pt x="1" y="15982"/>
                    </a:lnTo>
                    <a:lnTo>
                      <a:pt x="17167" y="15982"/>
                    </a:lnTo>
                    <a:lnTo>
                      <a:pt x="1716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3" name="Google Shape;3593;p90"/>
              <p:cNvSpPr/>
              <p:nvPr/>
            </p:nvSpPr>
            <p:spPr>
              <a:xfrm>
                <a:off x="6738767" y="3827176"/>
                <a:ext cx="776707" cy="43440"/>
              </a:xfrm>
              <a:custGeom>
                <a:avLst/>
                <a:gdLst/>
                <a:ahLst/>
                <a:cxnLst/>
                <a:rect l="l" t="t" r="r" b="b"/>
                <a:pathLst>
                  <a:path w="26820" h="1500" extrusionOk="0">
                    <a:moveTo>
                      <a:pt x="938" y="1"/>
                    </a:moveTo>
                    <a:cubicBezTo>
                      <a:pt x="423" y="1"/>
                      <a:pt x="0" y="418"/>
                      <a:pt x="0" y="938"/>
                    </a:cubicBezTo>
                    <a:lnTo>
                      <a:pt x="0" y="1500"/>
                    </a:lnTo>
                    <a:lnTo>
                      <a:pt x="26819" y="1500"/>
                    </a:lnTo>
                    <a:lnTo>
                      <a:pt x="26819" y="938"/>
                    </a:lnTo>
                    <a:cubicBezTo>
                      <a:pt x="26819" y="418"/>
                      <a:pt x="26397" y="1"/>
                      <a:pt x="258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4" name="Google Shape;3594;p90"/>
              <p:cNvSpPr/>
              <p:nvPr/>
            </p:nvSpPr>
            <p:spPr>
              <a:xfrm>
                <a:off x="6878530" y="3384595"/>
                <a:ext cx="497156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5098" extrusionOk="0">
                    <a:moveTo>
                      <a:pt x="1" y="0"/>
                    </a:moveTo>
                    <a:lnTo>
                      <a:pt x="1" y="1156"/>
                    </a:lnTo>
                    <a:lnTo>
                      <a:pt x="17167" y="5097"/>
                    </a:lnTo>
                    <a:lnTo>
                      <a:pt x="171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5" name="Google Shape;3595;p90"/>
              <p:cNvSpPr/>
              <p:nvPr/>
            </p:nvSpPr>
            <p:spPr>
              <a:xfrm>
                <a:off x="6007752" y="1813287"/>
                <a:ext cx="790000" cy="555800"/>
              </a:xfrm>
              <a:custGeom>
                <a:avLst/>
                <a:gdLst/>
                <a:ahLst/>
                <a:cxnLst/>
                <a:rect l="l" t="t" r="r" b="b"/>
                <a:pathLst>
                  <a:path w="27279" h="19192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0"/>
                    </a:cubicBezTo>
                    <a:lnTo>
                      <a:pt x="1" y="16451"/>
                    </a:lnTo>
                    <a:cubicBezTo>
                      <a:pt x="1" y="17967"/>
                      <a:pt x="1231" y="19191"/>
                      <a:pt x="2746" y="19191"/>
                    </a:cubicBezTo>
                    <a:lnTo>
                      <a:pt x="24538" y="19191"/>
                    </a:lnTo>
                    <a:cubicBezTo>
                      <a:pt x="26054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54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6" name="Google Shape;3596;p90"/>
              <p:cNvSpPr/>
              <p:nvPr/>
            </p:nvSpPr>
            <p:spPr>
              <a:xfrm>
                <a:off x="6007752" y="2430831"/>
                <a:ext cx="1641713" cy="555916"/>
              </a:xfrm>
              <a:custGeom>
                <a:avLst/>
                <a:gdLst/>
                <a:ahLst/>
                <a:cxnLst/>
                <a:rect l="l" t="t" r="r" b="b"/>
                <a:pathLst>
                  <a:path w="56689" h="19196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6"/>
                    </a:cubicBezTo>
                    <a:lnTo>
                      <a:pt x="1" y="16450"/>
                    </a:lnTo>
                    <a:cubicBezTo>
                      <a:pt x="1" y="17965"/>
                      <a:pt x="1231" y="19195"/>
                      <a:pt x="2746" y="19195"/>
                    </a:cubicBezTo>
                    <a:lnTo>
                      <a:pt x="53949" y="19195"/>
                    </a:lnTo>
                    <a:cubicBezTo>
                      <a:pt x="55459" y="19195"/>
                      <a:pt x="56689" y="17965"/>
                      <a:pt x="56689" y="16450"/>
                    </a:cubicBezTo>
                    <a:lnTo>
                      <a:pt x="56689" y="2746"/>
                    </a:lnTo>
                    <a:cubicBezTo>
                      <a:pt x="56689" y="1230"/>
                      <a:pt x="55459" y="0"/>
                      <a:pt x="5394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7" name="Google Shape;3597;p90"/>
              <p:cNvSpPr/>
              <p:nvPr/>
            </p:nvSpPr>
            <p:spPr>
              <a:xfrm>
                <a:off x="6859503" y="1813287"/>
                <a:ext cx="789971" cy="555800"/>
              </a:xfrm>
              <a:custGeom>
                <a:avLst/>
                <a:gdLst/>
                <a:ahLst/>
                <a:cxnLst/>
                <a:rect l="l" t="t" r="r" b="b"/>
                <a:pathLst>
                  <a:path w="27278" h="19192" extrusionOk="0">
                    <a:moveTo>
                      <a:pt x="2740" y="0"/>
                    </a:moveTo>
                    <a:cubicBezTo>
                      <a:pt x="1225" y="0"/>
                      <a:pt x="0" y="1230"/>
                      <a:pt x="0" y="2740"/>
                    </a:cubicBezTo>
                    <a:lnTo>
                      <a:pt x="0" y="16451"/>
                    </a:lnTo>
                    <a:cubicBezTo>
                      <a:pt x="0" y="17967"/>
                      <a:pt x="1225" y="19191"/>
                      <a:pt x="2740" y="19191"/>
                    </a:cubicBezTo>
                    <a:lnTo>
                      <a:pt x="24538" y="19191"/>
                    </a:lnTo>
                    <a:cubicBezTo>
                      <a:pt x="26048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48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8" name="Google Shape;3598;p90"/>
              <p:cNvSpPr/>
              <p:nvPr/>
            </p:nvSpPr>
            <p:spPr>
              <a:xfrm>
                <a:off x="7728138" y="1813287"/>
                <a:ext cx="559247" cy="258120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8913" extrusionOk="0">
                    <a:moveTo>
                      <a:pt x="2746" y="0"/>
                    </a:moveTo>
                    <a:cubicBezTo>
                      <a:pt x="1230" y="0"/>
                      <a:pt x="1" y="1230"/>
                      <a:pt x="1" y="2740"/>
                    </a:cubicBezTo>
                    <a:lnTo>
                      <a:pt x="1" y="6167"/>
                    </a:lnTo>
                    <a:cubicBezTo>
                      <a:pt x="1" y="7682"/>
                      <a:pt x="1230" y="8912"/>
                      <a:pt x="2746" y="8912"/>
                    </a:cubicBezTo>
                    <a:lnTo>
                      <a:pt x="16571" y="8912"/>
                    </a:lnTo>
                    <a:cubicBezTo>
                      <a:pt x="18081" y="8912"/>
                      <a:pt x="19311" y="7682"/>
                      <a:pt x="19311" y="6167"/>
                    </a:cubicBezTo>
                    <a:lnTo>
                      <a:pt x="19311" y="2740"/>
                    </a:lnTo>
                    <a:cubicBezTo>
                      <a:pt x="19311" y="1230"/>
                      <a:pt x="18081" y="0"/>
                      <a:pt x="165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9" name="Google Shape;3599;p90"/>
              <p:cNvSpPr/>
              <p:nvPr/>
            </p:nvSpPr>
            <p:spPr>
              <a:xfrm>
                <a:off x="7728138" y="2131674"/>
                <a:ext cx="559247" cy="855073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29526" extrusionOk="0">
                    <a:moveTo>
                      <a:pt x="2746" y="1"/>
                    </a:moveTo>
                    <a:cubicBezTo>
                      <a:pt x="1230" y="1"/>
                      <a:pt x="1" y="1231"/>
                      <a:pt x="1" y="2741"/>
                    </a:cubicBezTo>
                    <a:lnTo>
                      <a:pt x="1" y="26780"/>
                    </a:lnTo>
                    <a:cubicBezTo>
                      <a:pt x="1" y="28295"/>
                      <a:pt x="1230" y="29525"/>
                      <a:pt x="2746" y="29525"/>
                    </a:cubicBezTo>
                    <a:lnTo>
                      <a:pt x="16571" y="29525"/>
                    </a:lnTo>
                    <a:cubicBezTo>
                      <a:pt x="18081" y="29525"/>
                      <a:pt x="19311" y="28295"/>
                      <a:pt x="19311" y="26780"/>
                    </a:cubicBezTo>
                    <a:lnTo>
                      <a:pt x="19311" y="2741"/>
                    </a:lnTo>
                    <a:cubicBezTo>
                      <a:pt x="19311" y="1231"/>
                      <a:pt x="18081" y="1"/>
                      <a:pt x="1657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00" name="Google Shape;3600;p90"/>
            <p:cNvGrpSpPr/>
            <p:nvPr/>
          </p:nvGrpSpPr>
          <p:grpSpPr>
            <a:xfrm>
              <a:off x="7379767" y="1023666"/>
              <a:ext cx="795392" cy="626115"/>
              <a:chOff x="7542675" y="1392460"/>
              <a:chExt cx="879178" cy="692069"/>
            </a:xfrm>
          </p:grpSpPr>
          <p:sp>
            <p:nvSpPr>
              <p:cNvPr id="3601" name="Google Shape;3601;p90"/>
              <p:cNvSpPr/>
              <p:nvPr/>
            </p:nvSpPr>
            <p:spPr>
              <a:xfrm>
                <a:off x="7542675" y="1392460"/>
                <a:ext cx="879178" cy="692069"/>
              </a:xfrm>
              <a:custGeom>
                <a:avLst/>
                <a:gdLst/>
                <a:ahLst/>
                <a:cxnLst/>
                <a:rect l="l" t="t" r="r" b="b"/>
                <a:pathLst>
                  <a:path w="29245" h="23021" extrusionOk="0">
                    <a:moveTo>
                      <a:pt x="2248" y="1"/>
                    </a:moveTo>
                    <a:cubicBezTo>
                      <a:pt x="1007" y="1"/>
                      <a:pt x="0" y="1007"/>
                      <a:pt x="0" y="2248"/>
                    </a:cubicBezTo>
                    <a:lnTo>
                      <a:pt x="0" y="19573"/>
                    </a:lnTo>
                    <a:lnTo>
                      <a:pt x="0" y="22542"/>
                    </a:lnTo>
                    <a:cubicBezTo>
                      <a:pt x="0" y="22835"/>
                      <a:pt x="238" y="23021"/>
                      <a:pt x="482" y="23021"/>
                    </a:cubicBezTo>
                    <a:cubicBezTo>
                      <a:pt x="618" y="23021"/>
                      <a:pt x="757" y="22963"/>
                      <a:pt x="858" y="22833"/>
                    </a:cubicBezTo>
                    <a:lnTo>
                      <a:pt x="3364" y="19573"/>
                    </a:lnTo>
                    <a:lnTo>
                      <a:pt x="26996" y="19573"/>
                    </a:lnTo>
                    <a:cubicBezTo>
                      <a:pt x="28237" y="19573"/>
                      <a:pt x="29245" y="18567"/>
                      <a:pt x="29245" y="17326"/>
                    </a:cubicBezTo>
                    <a:lnTo>
                      <a:pt x="29245" y="2248"/>
                    </a:lnTo>
                    <a:cubicBezTo>
                      <a:pt x="29245" y="1007"/>
                      <a:pt x="28237" y="1"/>
                      <a:pt x="2699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02" name="Google Shape;3602;p90"/>
              <p:cNvGrpSpPr/>
              <p:nvPr/>
            </p:nvGrpSpPr>
            <p:grpSpPr>
              <a:xfrm>
                <a:off x="7603656" y="1520706"/>
                <a:ext cx="657046" cy="305943"/>
                <a:chOff x="7603656" y="1520706"/>
                <a:chExt cx="657046" cy="305943"/>
              </a:xfrm>
            </p:grpSpPr>
            <p:sp>
              <p:nvSpPr>
                <p:cNvPr id="3603" name="Google Shape;3603;p90"/>
                <p:cNvSpPr/>
                <p:nvPr/>
              </p:nvSpPr>
              <p:spPr>
                <a:xfrm>
                  <a:off x="7603656" y="1520706"/>
                  <a:ext cx="2964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1" h="1295" extrusionOk="0">
                      <a:moveTo>
                        <a:pt x="647" y="1"/>
                      </a:moveTo>
                      <a:cubicBezTo>
                        <a:pt x="286" y="1"/>
                        <a:pt x="0" y="288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9215" y="1294"/>
                      </a:lnTo>
                      <a:cubicBezTo>
                        <a:pt x="9570" y="1294"/>
                        <a:pt x="9861" y="1002"/>
                        <a:pt x="9861" y="648"/>
                      </a:cubicBezTo>
                      <a:cubicBezTo>
                        <a:pt x="9861" y="288"/>
                        <a:pt x="9570" y="1"/>
                        <a:pt x="92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4" name="Google Shape;3604;p90"/>
                <p:cNvSpPr/>
                <p:nvPr/>
              </p:nvSpPr>
              <p:spPr>
                <a:xfrm>
                  <a:off x="7603656" y="1611163"/>
                  <a:ext cx="6570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5" extrusionOk="0">
                      <a:moveTo>
                        <a:pt x="647" y="1"/>
                      </a:moveTo>
                      <a:cubicBezTo>
                        <a:pt x="286" y="1"/>
                        <a:pt x="0" y="286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21209" y="1294"/>
                      </a:lnTo>
                      <a:cubicBezTo>
                        <a:pt x="21570" y="1294"/>
                        <a:pt x="21855" y="1002"/>
                        <a:pt x="21855" y="648"/>
                      </a:cubicBezTo>
                      <a:cubicBezTo>
                        <a:pt x="21855" y="286"/>
                        <a:pt x="21570" y="1"/>
                        <a:pt x="212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5" name="Google Shape;3605;p90"/>
                <p:cNvSpPr/>
                <p:nvPr/>
              </p:nvSpPr>
              <p:spPr>
                <a:xfrm>
                  <a:off x="7603656" y="1699576"/>
                  <a:ext cx="657046" cy="38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3" extrusionOk="0">
                      <a:moveTo>
                        <a:pt x="647" y="0"/>
                      </a:moveTo>
                      <a:cubicBezTo>
                        <a:pt x="286" y="0"/>
                        <a:pt x="0" y="291"/>
                        <a:pt x="0" y="646"/>
                      </a:cubicBezTo>
                      <a:cubicBezTo>
                        <a:pt x="0" y="1007"/>
                        <a:pt x="286" y="1292"/>
                        <a:pt x="647" y="1292"/>
                      </a:cubicBezTo>
                      <a:lnTo>
                        <a:pt x="21209" y="1292"/>
                      </a:lnTo>
                      <a:cubicBezTo>
                        <a:pt x="21570" y="1292"/>
                        <a:pt x="21855" y="1007"/>
                        <a:pt x="21855" y="646"/>
                      </a:cubicBezTo>
                      <a:cubicBezTo>
                        <a:pt x="21855" y="291"/>
                        <a:pt x="21570" y="0"/>
                        <a:pt x="212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6" name="Google Shape;3606;p90"/>
                <p:cNvSpPr/>
                <p:nvPr/>
              </p:nvSpPr>
              <p:spPr>
                <a:xfrm>
                  <a:off x="7603656" y="1787748"/>
                  <a:ext cx="549212" cy="38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9" h="1294" extrusionOk="0">
                      <a:moveTo>
                        <a:pt x="647" y="1"/>
                      </a:moveTo>
                      <a:cubicBezTo>
                        <a:pt x="286" y="1"/>
                        <a:pt x="0" y="293"/>
                        <a:pt x="0" y="647"/>
                      </a:cubicBezTo>
                      <a:cubicBezTo>
                        <a:pt x="0" y="1007"/>
                        <a:pt x="286" y="1294"/>
                        <a:pt x="647" y="1294"/>
                      </a:cubicBezTo>
                      <a:lnTo>
                        <a:pt x="17623" y="1294"/>
                      </a:lnTo>
                      <a:cubicBezTo>
                        <a:pt x="17978" y="1294"/>
                        <a:pt x="18269" y="1007"/>
                        <a:pt x="18269" y="647"/>
                      </a:cubicBezTo>
                      <a:cubicBezTo>
                        <a:pt x="18269" y="293"/>
                        <a:pt x="17978" y="1"/>
                        <a:pt x="176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07" name="Google Shape;3607;p90"/>
            <p:cNvGrpSpPr/>
            <p:nvPr/>
          </p:nvGrpSpPr>
          <p:grpSpPr>
            <a:xfrm>
              <a:off x="4940950" y="2809425"/>
              <a:ext cx="1355700" cy="262500"/>
              <a:chOff x="1884725" y="2724775"/>
              <a:chExt cx="1355700" cy="262500"/>
            </a:xfrm>
          </p:grpSpPr>
          <p:sp>
            <p:nvSpPr>
              <p:cNvPr id="3608" name="Google Shape;3608;p90"/>
              <p:cNvSpPr/>
              <p:nvPr/>
            </p:nvSpPr>
            <p:spPr>
              <a:xfrm>
                <a:off x="1884725" y="2724775"/>
                <a:ext cx="1355700" cy="262500"/>
              </a:xfrm>
              <a:prstGeom prst="roundRect">
                <a:avLst>
                  <a:gd name="adj" fmla="val 23686"/>
                </a:avLst>
              </a:pr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9" name="Google Shape;3609;p90"/>
              <p:cNvSpPr/>
              <p:nvPr/>
            </p:nvSpPr>
            <p:spPr>
              <a:xfrm>
                <a:off x="2176700" y="2836550"/>
                <a:ext cx="964615" cy="38924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rgbClr val="2928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0" name="Google Shape;3610;p90"/>
              <p:cNvSpPr/>
              <p:nvPr/>
            </p:nvSpPr>
            <p:spPr>
              <a:xfrm>
                <a:off x="2176700" y="2831500"/>
                <a:ext cx="463839" cy="49025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1" name="Google Shape;3611;p90"/>
              <p:cNvSpPr/>
              <p:nvPr/>
            </p:nvSpPr>
            <p:spPr>
              <a:xfrm>
                <a:off x="1983825" y="2792040"/>
                <a:ext cx="133214" cy="127937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9140" extrusionOk="0">
                    <a:moveTo>
                      <a:pt x="2167" y="1"/>
                    </a:moveTo>
                    <a:lnTo>
                      <a:pt x="2167" y="4844"/>
                    </a:lnTo>
                    <a:lnTo>
                      <a:pt x="0" y="4844"/>
                    </a:lnTo>
                    <a:lnTo>
                      <a:pt x="2167" y="6803"/>
                    </a:lnTo>
                    <a:lnTo>
                      <a:pt x="4761" y="9139"/>
                    </a:lnTo>
                    <a:lnTo>
                      <a:pt x="9517" y="4844"/>
                    </a:lnTo>
                    <a:lnTo>
                      <a:pt x="7348" y="4844"/>
                    </a:lnTo>
                    <a:lnTo>
                      <a:pt x="7348" y="1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2" name="Google Shape;3612;p90"/>
            <p:cNvGrpSpPr/>
            <p:nvPr/>
          </p:nvGrpSpPr>
          <p:grpSpPr>
            <a:xfrm>
              <a:off x="7343900" y="2825875"/>
              <a:ext cx="381600" cy="356700"/>
              <a:chOff x="1062200" y="3366813"/>
              <a:chExt cx="381600" cy="356700"/>
            </a:xfrm>
          </p:grpSpPr>
          <p:sp>
            <p:nvSpPr>
              <p:cNvPr id="3613" name="Google Shape;3613;p90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14" name="Google Shape;3614;p90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615" name="Google Shape;3615;p90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6" name="Google Shape;3616;p90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17" name="Google Shape;3617;p90"/>
            <p:cNvGrpSpPr/>
            <p:nvPr/>
          </p:nvGrpSpPr>
          <p:grpSpPr>
            <a:xfrm>
              <a:off x="6106102" y="1883169"/>
              <a:ext cx="767672" cy="251306"/>
              <a:chOff x="6394925" y="2541508"/>
              <a:chExt cx="736800" cy="241200"/>
            </a:xfrm>
          </p:grpSpPr>
          <p:sp>
            <p:nvSpPr>
              <p:cNvPr id="3618" name="Google Shape;3618;p90"/>
              <p:cNvSpPr/>
              <p:nvPr/>
            </p:nvSpPr>
            <p:spPr>
              <a:xfrm rot="-5400000">
                <a:off x="6642725" y="2293708"/>
                <a:ext cx="241200" cy="736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3619;p90"/>
              <p:cNvSpPr/>
              <p:nvPr/>
            </p:nvSpPr>
            <p:spPr>
              <a:xfrm rot="-5400000">
                <a:off x="6465199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0" name="Google Shape;3620;p90"/>
              <p:cNvSpPr/>
              <p:nvPr/>
            </p:nvSpPr>
            <p:spPr>
              <a:xfrm rot="-5400000">
                <a:off x="6686966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1" name="Google Shape;3621;p90"/>
              <p:cNvSpPr/>
              <p:nvPr/>
            </p:nvSpPr>
            <p:spPr>
              <a:xfrm rot="-5400000">
                <a:off x="6908732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22" name="Google Shape;3622;p90"/>
            <p:cNvGrpSpPr/>
            <p:nvPr/>
          </p:nvGrpSpPr>
          <p:grpSpPr>
            <a:xfrm>
              <a:off x="5636550" y="1023675"/>
              <a:ext cx="1558800" cy="263700"/>
              <a:chOff x="2282900" y="800475"/>
              <a:chExt cx="1558800" cy="263700"/>
            </a:xfrm>
          </p:grpSpPr>
          <p:sp>
            <p:nvSpPr>
              <p:cNvPr id="3623" name="Google Shape;3623;p90"/>
              <p:cNvSpPr/>
              <p:nvPr/>
            </p:nvSpPr>
            <p:spPr>
              <a:xfrm>
                <a:off x="2282900" y="800475"/>
                <a:ext cx="1558800" cy="263700"/>
              </a:xfrm>
              <a:prstGeom prst="roundRect">
                <a:avLst>
                  <a:gd name="adj" fmla="val 28586"/>
                </a:avLst>
              </a:pr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4" name="Google Shape;3624;p90"/>
              <p:cNvSpPr/>
              <p:nvPr/>
            </p:nvSpPr>
            <p:spPr>
              <a:xfrm>
                <a:off x="2375150" y="844350"/>
                <a:ext cx="177653" cy="175796"/>
              </a:xfrm>
              <a:custGeom>
                <a:avLst/>
                <a:gdLst/>
                <a:ahLst/>
                <a:cxnLst/>
                <a:rect l="l" t="t" r="r" b="b"/>
                <a:pathLst>
                  <a:path w="8321" h="8234" extrusionOk="0">
                    <a:moveTo>
                      <a:pt x="3359" y="1750"/>
                    </a:moveTo>
                    <a:cubicBezTo>
                      <a:pt x="3774" y="1750"/>
                      <a:pt x="4188" y="1908"/>
                      <a:pt x="4501" y="2220"/>
                    </a:cubicBezTo>
                    <a:cubicBezTo>
                      <a:pt x="4808" y="2527"/>
                      <a:pt x="4976" y="2931"/>
                      <a:pt x="4976" y="3360"/>
                    </a:cubicBezTo>
                    <a:cubicBezTo>
                      <a:pt x="4976" y="3795"/>
                      <a:pt x="4808" y="4199"/>
                      <a:pt x="4501" y="4500"/>
                    </a:cubicBezTo>
                    <a:cubicBezTo>
                      <a:pt x="4188" y="4815"/>
                      <a:pt x="3775" y="4973"/>
                      <a:pt x="3362" y="4973"/>
                    </a:cubicBezTo>
                    <a:cubicBezTo>
                      <a:pt x="2948" y="4973"/>
                      <a:pt x="2534" y="4815"/>
                      <a:pt x="2219" y="4500"/>
                    </a:cubicBezTo>
                    <a:cubicBezTo>
                      <a:pt x="1917" y="4199"/>
                      <a:pt x="1749" y="3795"/>
                      <a:pt x="1749" y="3360"/>
                    </a:cubicBezTo>
                    <a:cubicBezTo>
                      <a:pt x="1749" y="2931"/>
                      <a:pt x="1917" y="2527"/>
                      <a:pt x="2219" y="2220"/>
                    </a:cubicBezTo>
                    <a:cubicBezTo>
                      <a:pt x="2537" y="1908"/>
                      <a:pt x="2946" y="1750"/>
                      <a:pt x="3359" y="1750"/>
                    </a:cubicBezTo>
                    <a:close/>
                    <a:moveTo>
                      <a:pt x="3362" y="1"/>
                    </a:moveTo>
                    <a:cubicBezTo>
                      <a:pt x="2501" y="1"/>
                      <a:pt x="1639" y="328"/>
                      <a:pt x="982" y="983"/>
                    </a:cubicBezTo>
                    <a:cubicBezTo>
                      <a:pt x="347" y="1621"/>
                      <a:pt x="0" y="2466"/>
                      <a:pt x="0" y="3360"/>
                    </a:cubicBezTo>
                    <a:cubicBezTo>
                      <a:pt x="0" y="4260"/>
                      <a:pt x="347" y="5104"/>
                      <a:pt x="982" y="5739"/>
                    </a:cubicBezTo>
                    <a:cubicBezTo>
                      <a:pt x="1641" y="6398"/>
                      <a:pt x="2500" y="6726"/>
                      <a:pt x="3359" y="6726"/>
                    </a:cubicBezTo>
                    <a:cubicBezTo>
                      <a:pt x="3937" y="6726"/>
                      <a:pt x="4510" y="6561"/>
                      <a:pt x="5027" y="6265"/>
                    </a:cubicBezTo>
                    <a:lnTo>
                      <a:pt x="6741" y="7979"/>
                    </a:lnTo>
                    <a:cubicBezTo>
                      <a:pt x="6914" y="8152"/>
                      <a:pt x="7139" y="8234"/>
                      <a:pt x="7359" y="8234"/>
                    </a:cubicBezTo>
                    <a:cubicBezTo>
                      <a:pt x="7584" y="8234"/>
                      <a:pt x="7808" y="8152"/>
                      <a:pt x="7978" y="7979"/>
                    </a:cubicBezTo>
                    <a:cubicBezTo>
                      <a:pt x="8320" y="7635"/>
                      <a:pt x="8320" y="7083"/>
                      <a:pt x="7978" y="6740"/>
                    </a:cubicBezTo>
                    <a:lnTo>
                      <a:pt x="6264" y="5033"/>
                    </a:lnTo>
                    <a:cubicBezTo>
                      <a:pt x="6556" y="4526"/>
                      <a:pt x="6725" y="3959"/>
                      <a:pt x="6725" y="3360"/>
                    </a:cubicBezTo>
                    <a:cubicBezTo>
                      <a:pt x="6725" y="2466"/>
                      <a:pt x="6377" y="1621"/>
                      <a:pt x="5738" y="983"/>
                    </a:cubicBezTo>
                    <a:cubicBezTo>
                      <a:pt x="5083" y="328"/>
                      <a:pt x="4223" y="1"/>
                      <a:pt x="336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5" name="Google Shape;3625;p90"/>
              <p:cNvSpPr/>
              <p:nvPr/>
            </p:nvSpPr>
            <p:spPr>
              <a:xfrm>
                <a:off x="2629264" y="865783"/>
                <a:ext cx="1145400" cy="1329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26" name="Google Shape;3626;p90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7" name="Google Shape;3627;p90">
            <a:hlinkClick r:id="rId5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8" name="Google Shape;3628;p9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29" name="Google Shape;3629;p90"/>
          <p:cNvGrpSpPr/>
          <p:nvPr/>
        </p:nvGrpSpPr>
        <p:grpSpPr>
          <a:xfrm>
            <a:off x="5017161" y="2231002"/>
            <a:ext cx="440861" cy="441047"/>
            <a:chOff x="948586" y="2887902"/>
            <a:chExt cx="440861" cy="441047"/>
          </a:xfrm>
        </p:grpSpPr>
        <p:sp>
          <p:nvSpPr>
            <p:cNvPr id="3630" name="Google Shape;3630;p90"/>
            <p:cNvSpPr/>
            <p:nvPr/>
          </p:nvSpPr>
          <p:spPr>
            <a:xfrm>
              <a:off x="948586" y="2887902"/>
              <a:ext cx="440861" cy="441047"/>
            </a:xfrm>
            <a:custGeom>
              <a:avLst/>
              <a:gdLst/>
              <a:ahLst/>
              <a:cxnLst/>
              <a:rect l="l" t="t" r="r" b="b"/>
              <a:pathLst>
                <a:path w="14203" h="14209" extrusionOk="0">
                  <a:moveTo>
                    <a:pt x="7104" y="0"/>
                  </a:moveTo>
                  <a:cubicBezTo>
                    <a:pt x="3186" y="0"/>
                    <a:pt x="0" y="3181"/>
                    <a:pt x="0" y="7099"/>
                  </a:cubicBezTo>
                  <a:cubicBezTo>
                    <a:pt x="0" y="9129"/>
                    <a:pt x="847" y="10953"/>
                    <a:pt x="2209" y="12247"/>
                  </a:cubicBezTo>
                  <a:cubicBezTo>
                    <a:pt x="3484" y="13466"/>
                    <a:pt x="5211" y="14208"/>
                    <a:pt x="7104" y="14208"/>
                  </a:cubicBezTo>
                  <a:cubicBezTo>
                    <a:pt x="8998" y="14208"/>
                    <a:pt x="10725" y="13466"/>
                    <a:pt x="12000" y="12247"/>
                  </a:cubicBezTo>
                  <a:cubicBezTo>
                    <a:pt x="13357" y="10948"/>
                    <a:pt x="14202" y="9129"/>
                    <a:pt x="14202" y="7099"/>
                  </a:cubicBezTo>
                  <a:cubicBezTo>
                    <a:pt x="14202" y="3181"/>
                    <a:pt x="11029" y="0"/>
                    <a:pt x="7104" y="0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90"/>
            <p:cNvSpPr/>
            <p:nvPr/>
          </p:nvSpPr>
          <p:spPr>
            <a:xfrm>
              <a:off x="1037200" y="2982875"/>
              <a:ext cx="263625" cy="251100"/>
            </a:xfrm>
            <a:custGeom>
              <a:avLst/>
              <a:gdLst/>
              <a:ahLst/>
              <a:cxnLst/>
              <a:rect l="l" t="t" r="r" b="b"/>
              <a:pathLst>
                <a:path w="10545" h="10044" extrusionOk="0">
                  <a:moveTo>
                    <a:pt x="6464" y="1218"/>
                  </a:moveTo>
                  <a:lnTo>
                    <a:pt x="6464" y="1897"/>
                  </a:lnTo>
                  <a:lnTo>
                    <a:pt x="4082" y="1897"/>
                  </a:lnTo>
                  <a:lnTo>
                    <a:pt x="4082" y="1218"/>
                  </a:lnTo>
                  <a:close/>
                  <a:moveTo>
                    <a:pt x="1861" y="3953"/>
                  </a:moveTo>
                  <a:lnTo>
                    <a:pt x="1861" y="5651"/>
                  </a:lnTo>
                  <a:lnTo>
                    <a:pt x="3560" y="5651"/>
                  </a:lnTo>
                  <a:lnTo>
                    <a:pt x="3560" y="3953"/>
                  </a:lnTo>
                  <a:close/>
                  <a:moveTo>
                    <a:pt x="4424" y="3953"/>
                  </a:moveTo>
                  <a:lnTo>
                    <a:pt x="4424" y="5651"/>
                  </a:lnTo>
                  <a:lnTo>
                    <a:pt x="6121" y="5651"/>
                  </a:lnTo>
                  <a:lnTo>
                    <a:pt x="6121" y="3953"/>
                  </a:lnTo>
                  <a:close/>
                  <a:moveTo>
                    <a:pt x="6985" y="3953"/>
                  </a:moveTo>
                  <a:lnTo>
                    <a:pt x="6985" y="5651"/>
                  </a:lnTo>
                  <a:lnTo>
                    <a:pt x="8684" y="5651"/>
                  </a:lnTo>
                  <a:lnTo>
                    <a:pt x="8684" y="3953"/>
                  </a:lnTo>
                  <a:close/>
                  <a:moveTo>
                    <a:pt x="1861" y="6484"/>
                  </a:moveTo>
                  <a:lnTo>
                    <a:pt x="1861" y="8178"/>
                  </a:lnTo>
                  <a:lnTo>
                    <a:pt x="3560" y="8178"/>
                  </a:lnTo>
                  <a:lnTo>
                    <a:pt x="3560" y="6484"/>
                  </a:lnTo>
                  <a:close/>
                  <a:moveTo>
                    <a:pt x="4424" y="6484"/>
                  </a:moveTo>
                  <a:lnTo>
                    <a:pt x="4424" y="8178"/>
                  </a:lnTo>
                  <a:lnTo>
                    <a:pt x="6121" y="8178"/>
                  </a:lnTo>
                  <a:lnTo>
                    <a:pt x="6121" y="6484"/>
                  </a:lnTo>
                  <a:close/>
                  <a:moveTo>
                    <a:pt x="6985" y="6484"/>
                  </a:moveTo>
                  <a:lnTo>
                    <a:pt x="6985" y="8178"/>
                  </a:lnTo>
                  <a:lnTo>
                    <a:pt x="8684" y="8178"/>
                  </a:lnTo>
                  <a:lnTo>
                    <a:pt x="8684" y="6484"/>
                  </a:lnTo>
                  <a:close/>
                  <a:moveTo>
                    <a:pt x="9527" y="3109"/>
                  </a:moveTo>
                  <a:lnTo>
                    <a:pt x="9527" y="9026"/>
                  </a:lnTo>
                  <a:lnTo>
                    <a:pt x="1018" y="9026"/>
                  </a:lnTo>
                  <a:lnTo>
                    <a:pt x="1018" y="3109"/>
                  </a:lnTo>
                  <a:close/>
                  <a:moveTo>
                    <a:pt x="506" y="0"/>
                  </a:moveTo>
                  <a:cubicBezTo>
                    <a:pt x="230" y="0"/>
                    <a:pt x="1" y="231"/>
                    <a:pt x="1" y="507"/>
                  </a:cubicBezTo>
                  <a:lnTo>
                    <a:pt x="1" y="9533"/>
                  </a:lnTo>
                  <a:cubicBezTo>
                    <a:pt x="1" y="9819"/>
                    <a:pt x="230" y="10043"/>
                    <a:pt x="506" y="10043"/>
                  </a:cubicBezTo>
                  <a:lnTo>
                    <a:pt x="10034" y="10043"/>
                  </a:lnTo>
                  <a:cubicBezTo>
                    <a:pt x="10320" y="10043"/>
                    <a:pt x="10545" y="9819"/>
                    <a:pt x="10545" y="9533"/>
                  </a:cubicBezTo>
                  <a:lnTo>
                    <a:pt x="10545" y="507"/>
                  </a:lnTo>
                  <a:cubicBezTo>
                    <a:pt x="10545" y="231"/>
                    <a:pt x="10320" y="0"/>
                    <a:pt x="1003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3" name="Google Shape;3633;p90">
            <a:hlinkClick r:id="rId6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0732" y="95037"/>
            <a:ext cx="19960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err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UdaPeople</a:t>
            </a:r>
            <a:r>
              <a:rPr lang="en-US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- Mostafa Badr</a:t>
            </a:r>
          </a:p>
        </p:txBody>
      </p:sp>
    </p:spTree>
    <p:extLst>
      <p:ext uri="{BB962C8B-B14F-4D97-AF65-F5344CB8AC3E}">
        <p14:creationId xmlns:p14="http://schemas.microsoft.com/office/powerpoint/2010/main" val="161393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293</Words>
  <Application>Microsoft Office PowerPoint</Application>
  <PresentationFormat>On-screen Show (16:9)</PresentationFormat>
  <Paragraphs>62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Fira Code Light</vt:lpstr>
      <vt:lpstr>Arial</vt:lpstr>
      <vt:lpstr>Fira Code</vt:lpstr>
      <vt:lpstr>Bebas Neue</vt:lpstr>
      <vt:lpstr>Oswald</vt:lpstr>
      <vt:lpstr>How to Code Workshop by Slidesgo</vt:lpstr>
      <vt:lpstr>WHY CI/CD</vt:lpstr>
      <vt:lpstr>/WHAT IS CI/CD</vt:lpstr>
      <vt:lpstr>&lt;WHY!&gt;</vt:lpstr>
      <vt:lpstr>/Reduce The cost</vt:lpstr>
      <vt:lpstr>/01</vt:lpstr>
      <vt:lpstr>/01</vt:lpstr>
      <vt:lpstr>/01</vt:lpstr>
      <vt:lpstr>/01</vt:lpstr>
      <vt:lpstr>/THANKS!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CI/CD</dc:title>
  <dc:creator>Mostafa Badr</dc:creator>
  <cp:lastModifiedBy>Mostafa Badr</cp:lastModifiedBy>
  <cp:revision>6</cp:revision>
  <dcterms:modified xsi:type="dcterms:W3CDTF">2022-09-12T19:11:41Z</dcterms:modified>
</cp:coreProperties>
</file>