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80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869FE-B0CB-494D-A969-466847B6AC0F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2382-14EE-4ACA-9752-525A5387F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1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D42B9-6E21-4ADD-B71C-7B1B3BB191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27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9E3D-1C18-88F4-3B79-127BD8675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4F55A-5A2B-C6CA-85D2-E4C5CB81F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CF69B-25BC-CC3E-3C72-41F3DF68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F808-5AF8-46B0-AD56-872929CB608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EC61F-17E2-4D83-702F-5949CFC4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759D0-DE90-60E9-ACA3-44C4DB63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72B8-9B72-460C-9401-E2E100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8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ED5C-9BC0-3174-BF9D-AE6365D9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84F6D-C2D4-8D74-0EB5-4F24FFEAF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2C0F2-F00E-55EB-D081-92D69144B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F808-5AF8-46B0-AD56-872929CB608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07E05-C73E-1CF1-CE7B-DCA9B434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AD7C3-1086-D33A-3E3C-D43B093C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72B8-9B72-460C-9401-E2E100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1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14552-E93A-1592-C2DB-69DA8EF51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FA2B1-E407-6281-D454-86E7A82AC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3CCC0-5897-10AD-A589-2039592C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F808-5AF8-46B0-AD56-872929CB608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115CF-8B83-1543-BD7B-762B393E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2E78D-FC85-DB47-7808-14F9B949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72B8-9B72-460C-9401-E2E100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3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0BC7-EB6D-7584-D992-8C43E8E8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4A84D-CCBC-6E19-397C-BD03D1CEB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1AACB-E5BA-9429-7D19-7F0110CE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F808-5AF8-46B0-AD56-872929CB608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78FF5-0EB1-0DFD-63A5-0E44959D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F8BD0-A1A3-3B7B-0A17-E651FC87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72B8-9B72-460C-9401-E2E100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0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D26F-C2C4-ECCA-3EB6-7A16A6B0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CB347-0F57-D736-E06D-A8BEFB82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B44B7-9264-7D72-BF05-4ADA1980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F808-5AF8-46B0-AD56-872929CB608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5427B-9F54-E9D4-E3F9-578DF12D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2F141-EAD1-06DB-B2B4-5B03F06C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72B8-9B72-460C-9401-E2E100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9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3AEC-A449-9446-AE5B-C39AB798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9244B-3474-CCE4-F65A-D7B757442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14A18-E2E7-D587-70A5-65632CEE5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1AEC4-B25A-2BC3-B72D-26C0F1B9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F808-5AF8-46B0-AD56-872929CB608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6F5D7-4CAE-C19F-76B6-5389A9B4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F4172-10F9-5505-E5AA-BCF430D6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72B8-9B72-460C-9401-E2E100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3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01F4-8570-19FA-0A59-A18D7966B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07127-C9CA-FD65-1830-4869648BD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EFCD7-C45D-263C-4178-B8F6DDCF3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02080-066C-0317-B93F-A9B725954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287DC-BEA1-36A6-6937-26C26099E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8C706-1F08-5606-6DB9-F0BE451B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F808-5AF8-46B0-AD56-872929CB608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706FF-6CE9-612B-DAFE-3D58C9E5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D48E83-A5B1-A649-191C-3CD17BDC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72B8-9B72-460C-9401-E2E100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9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0396-D59A-D437-0449-3368F9A2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DAE3A-A028-2C37-99BA-10031863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F808-5AF8-46B0-AD56-872929CB608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5C099-A590-0F19-30B9-A542BB28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6CE6D-9141-963C-7C07-2584730A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72B8-9B72-460C-9401-E2E100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0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5EF56-C01E-7A82-2B81-B3E48676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F808-5AF8-46B0-AD56-872929CB608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653F9-F4FC-C9F5-E558-7026E21C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BA488-0E54-7DD9-DE27-F5273F63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72B8-9B72-460C-9401-E2E100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3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CAE9-F2C9-5353-C901-A329E544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E93CA-977F-5C24-D9D2-112CD7D11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C3821-334E-E31D-F493-748C40725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16A68-BFEC-8A89-C9E0-6D8647F7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F808-5AF8-46B0-AD56-872929CB608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E81C8-194F-B5CC-02F3-EEFAA1E2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8C2CE-18CB-C5C3-ED07-8A76D366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72B8-9B72-460C-9401-E2E100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ADF8-5184-0BA0-5B05-F76372A6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CF7E2-BEBA-3942-593E-FCA88E3C1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E87AD-ADD4-6742-83CF-B31D9A803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82CBF-33B9-E141-E1B6-03453E00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F808-5AF8-46B0-AD56-872929CB608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B6ED6-029C-BD57-2BAB-59D9692E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45878-DB8E-026E-1320-0C62786B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72B8-9B72-460C-9401-E2E100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8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A7CDC1-599A-793E-416D-DB4AE5D4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1AB39-6FC9-8654-DB83-D3C94C118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5DF7-8605-E7EE-8EEF-08BD35FF9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5F808-5AF8-46B0-AD56-872929CB608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74CBB-0503-4C13-252E-9AF6A0616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8D8BB-D567-52EA-1160-A2FE64CCB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72B8-9B72-460C-9401-E2E100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2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5762CC2-C9D1-BBDC-879E-0761F53E5FDE}"/>
              </a:ext>
            </a:extLst>
          </p:cNvPr>
          <p:cNvGrpSpPr/>
          <p:nvPr/>
        </p:nvGrpSpPr>
        <p:grpSpPr>
          <a:xfrm>
            <a:off x="8319323" y="127692"/>
            <a:ext cx="1098120" cy="1450253"/>
            <a:chOff x="5262691" y="3360643"/>
            <a:chExt cx="1098120" cy="1450253"/>
          </a:xfrm>
        </p:grpSpPr>
        <p:pic>
          <p:nvPicPr>
            <p:cNvPr id="40" name="Picture 39" descr="Logo&#10;&#10;Description automatically generated">
              <a:extLst>
                <a:ext uri="{FF2B5EF4-FFF2-40B4-BE49-F238E27FC236}">
                  <a16:creationId xmlns:a16="http://schemas.microsoft.com/office/drawing/2014/main" id="{05AB8C95-6CDE-4189-B743-E7A80BAB2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3531" y="3360643"/>
              <a:ext cx="1097280" cy="1097375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6168C43-A124-4247-A833-09354B8274FB}"/>
                </a:ext>
              </a:extLst>
            </p:cNvPr>
            <p:cNvSpPr txBox="1"/>
            <p:nvPr/>
          </p:nvSpPr>
          <p:spPr>
            <a:xfrm>
              <a:off x="5262691" y="4472342"/>
              <a:ext cx="1097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Cardiology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C464214-54FF-B41D-CFB2-E0BF000D86F0}"/>
              </a:ext>
            </a:extLst>
          </p:cNvPr>
          <p:cNvGrpSpPr/>
          <p:nvPr/>
        </p:nvGrpSpPr>
        <p:grpSpPr>
          <a:xfrm>
            <a:off x="10146871" y="101053"/>
            <a:ext cx="1322747" cy="1424069"/>
            <a:chOff x="7400841" y="3349149"/>
            <a:chExt cx="1322747" cy="1424069"/>
          </a:xfrm>
        </p:grpSpPr>
        <p:pic>
          <p:nvPicPr>
            <p:cNvPr id="44" name="Picture 43" descr="Icon&#10;&#10;Description automatically generated">
              <a:extLst>
                <a:ext uri="{FF2B5EF4-FFF2-40B4-BE49-F238E27FC236}">
                  <a16:creationId xmlns:a16="http://schemas.microsoft.com/office/drawing/2014/main" id="{D919338B-1DF5-4CF0-9DAC-9C7F670AA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3455" y="3349149"/>
              <a:ext cx="1097375" cy="109728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932876D-D1CE-4CA8-B7BC-300B189D4F4A}"/>
                </a:ext>
              </a:extLst>
            </p:cNvPr>
            <p:cNvSpPr txBox="1"/>
            <p:nvPr/>
          </p:nvSpPr>
          <p:spPr>
            <a:xfrm>
              <a:off x="7400841" y="4434664"/>
              <a:ext cx="13227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Dermatology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1FAAB6-5892-53C8-19C6-1C593FA8A6EE}"/>
              </a:ext>
            </a:extLst>
          </p:cNvPr>
          <p:cNvGrpSpPr/>
          <p:nvPr/>
        </p:nvGrpSpPr>
        <p:grpSpPr>
          <a:xfrm>
            <a:off x="2225956" y="1913596"/>
            <a:ext cx="1568245" cy="1451659"/>
            <a:chOff x="7318245" y="5140174"/>
            <a:chExt cx="1568245" cy="1451659"/>
          </a:xfrm>
        </p:grpSpPr>
        <p:pic>
          <p:nvPicPr>
            <p:cNvPr id="1026" name="Picture 2" descr="See the source image">
              <a:extLst>
                <a:ext uri="{FF2B5EF4-FFF2-40B4-BE49-F238E27FC236}">
                  <a16:creationId xmlns:a16="http://schemas.microsoft.com/office/drawing/2014/main" id="{6B399742-8F46-4EE8-B8D1-B5D5A12567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0424" y="5140174"/>
              <a:ext cx="1097280" cy="10972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AFF3A56-AF34-426F-BAF5-BE50A51D9493}"/>
                </a:ext>
              </a:extLst>
            </p:cNvPr>
            <p:cNvSpPr txBox="1"/>
            <p:nvPr/>
          </p:nvSpPr>
          <p:spPr>
            <a:xfrm>
              <a:off x="7318245" y="6253279"/>
              <a:ext cx="15682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Endocrinology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BAE2BEE-4FFC-F01E-1229-49334C48E009}"/>
              </a:ext>
            </a:extLst>
          </p:cNvPr>
          <p:cNvGrpSpPr/>
          <p:nvPr/>
        </p:nvGrpSpPr>
        <p:grpSpPr>
          <a:xfrm>
            <a:off x="113556" y="1913596"/>
            <a:ext cx="1760091" cy="1684159"/>
            <a:chOff x="9429931" y="3383456"/>
            <a:chExt cx="1760091" cy="1684159"/>
          </a:xfrm>
        </p:grpSpPr>
        <p:pic>
          <p:nvPicPr>
            <p:cNvPr id="48" name="Picture 47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8CECD6FD-0320-4C95-8F67-21ED01F96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1337" y="3383456"/>
              <a:ext cx="1097375" cy="109737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07F0392-3DD7-446E-B3C8-D0CD2EFFCFF6}"/>
                </a:ext>
              </a:extLst>
            </p:cNvPr>
            <p:cNvSpPr txBox="1"/>
            <p:nvPr/>
          </p:nvSpPr>
          <p:spPr>
            <a:xfrm>
              <a:off x="9429931" y="4482840"/>
              <a:ext cx="17600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Ear, Nose &amp; Throat (Otolaryngology)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631E024-EDEB-80AF-FD6F-42A55D4CB4C2}"/>
              </a:ext>
            </a:extLst>
          </p:cNvPr>
          <p:cNvGrpSpPr/>
          <p:nvPr/>
        </p:nvGrpSpPr>
        <p:grpSpPr>
          <a:xfrm>
            <a:off x="4506293" y="1913596"/>
            <a:ext cx="1126506" cy="1692105"/>
            <a:chOff x="5257967" y="5140174"/>
            <a:chExt cx="1126506" cy="1692105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9CA5EF5C-6861-43ED-89D7-A0E64E6F9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48"/>
            <a:stretch/>
          </p:blipFill>
          <p:spPr>
            <a:xfrm>
              <a:off x="5287193" y="5140174"/>
              <a:ext cx="1097280" cy="1097375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9FB967E-8F6E-4C82-AC9B-CAD850F9BEEF}"/>
                </a:ext>
              </a:extLst>
            </p:cNvPr>
            <p:cNvSpPr txBox="1"/>
            <p:nvPr/>
          </p:nvSpPr>
          <p:spPr>
            <a:xfrm>
              <a:off x="5257967" y="6247504"/>
              <a:ext cx="11265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Emergency Medicine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9CA4539-90A6-B653-3E56-4BC51D48C3FA}"/>
              </a:ext>
            </a:extLst>
          </p:cNvPr>
          <p:cNvGrpSpPr/>
          <p:nvPr/>
        </p:nvGrpSpPr>
        <p:grpSpPr>
          <a:xfrm>
            <a:off x="2148321" y="135455"/>
            <a:ext cx="1723517" cy="1682055"/>
            <a:chOff x="7210383" y="1551956"/>
            <a:chExt cx="1723517" cy="1682055"/>
          </a:xfrm>
        </p:grpSpPr>
        <p:pic>
          <p:nvPicPr>
            <p:cNvPr id="10" name="Picture 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DD3FDD-D2F9-4E50-A577-6963CEA26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3575" y="1551956"/>
              <a:ext cx="1097280" cy="1097280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E509834-D684-42C2-96F1-48445D384CCB}"/>
                </a:ext>
              </a:extLst>
            </p:cNvPr>
            <p:cNvSpPr txBox="1"/>
            <p:nvPr/>
          </p:nvSpPr>
          <p:spPr>
            <a:xfrm>
              <a:off x="7210383" y="2649236"/>
              <a:ext cx="17235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Allergy &amp; Immune</a:t>
              </a:r>
            </a:p>
            <a:p>
              <a:pPr algn="ctr"/>
              <a:r>
                <a:rPr lang="en-US" sz="1600" dirty="0"/>
                <a:t>System Medicine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4D64216-0959-0C1E-87B0-ED6AF8F91AF8}"/>
              </a:ext>
            </a:extLst>
          </p:cNvPr>
          <p:cNvGrpSpPr/>
          <p:nvPr/>
        </p:nvGrpSpPr>
        <p:grpSpPr>
          <a:xfrm>
            <a:off x="4326189" y="154369"/>
            <a:ext cx="1586886" cy="1435929"/>
            <a:chOff x="9507260" y="1551861"/>
            <a:chExt cx="1586886" cy="1435929"/>
          </a:xfrm>
        </p:grpSpPr>
        <p:pic>
          <p:nvPicPr>
            <p:cNvPr id="38" name="Picture 37" descr="Icon&#10;&#10;Description automatically generated">
              <a:extLst>
                <a:ext uri="{FF2B5EF4-FFF2-40B4-BE49-F238E27FC236}">
                  <a16:creationId xmlns:a16="http://schemas.microsoft.com/office/drawing/2014/main" id="{E95802F6-6FC5-4813-AA34-AE48D4009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1337" y="1551861"/>
              <a:ext cx="1097280" cy="1097375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A206BCA-CAE3-4300-9314-553DD13DF74C}"/>
                </a:ext>
              </a:extLst>
            </p:cNvPr>
            <p:cNvSpPr txBox="1"/>
            <p:nvPr/>
          </p:nvSpPr>
          <p:spPr>
            <a:xfrm>
              <a:off x="9507260" y="2649236"/>
              <a:ext cx="15868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Anesthesiology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0FED6D4-2E92-3CA5-B98E-8D782FEDA625}"/>
              </a:ext>
            </a:extLst>
          </p:cNvPr>
          <p:cNvGrpSpPr/>
          <p:nvPr/>
        </p:nvGrpSpPr>
        <p:grpSpPr>
          <a:xfrm>
            <a:off x="444962" y="154369"/>
            <a:ext cx="1097280" cy="1695033"/>
            <a:chOff x="5262691" y="1554371"/>
            <a:chExt cx="1097280" cy="1695033"/>
          </a:xfrm>
        </p:grpSpPr>
        <p:pic>
          <p:nvPicPr>
            <p:cNvPr id="62" name="Picture 61" descr="Icon&#10;&#10;Description automatically generated">
              <a:extLst>
                <a:ext uri="{FF2B5EF4-FFF2-40B4-BE49-F238E27FC236}">
                  <a16:creationId xmlns:a16="http://schemas.microsoft.com/office/drawing/2014/main" id="{FAFF6014-0F71-75BE-8CA2-A4E24015C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691" y="1554371"/>
              <a:ext cx="1097280" cy="109728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07966A-5DD9-26C1-EC9A-9A21FF6AEEE1}"/>
                </a:ext>
              </a:extLst>
            </p:cNvPr>
            <p:cNvSpPr txBox="1"/>
            <p:nvPr/>
          </p:nvSpPr>
          <p:spPr>
            <a:xfrm>
              <a:off x="5262691" y="2664629"/>
              <a:ext cx="1097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Addiction Medicine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186903-DDB6-33A2-7F4B-4A6CCD0E05A5}"/>
              </a:ext>
            </a:extLst>
          </p:cNvPr>
          <p:cNvGrpSpPr/>
          <p:nvPr/>
        </p:nvGrpSpPr>
        <p:grpSpPr>
          <a:xfrm>
            <a:off x="6487891" y="132557"/>
            <a:ext cx="1102004" cy="1684953"/>
            <a:chOff x="10858390" y="152709"/>
            <a:chExt cx="1102004" cy="1684953"/>
          </a:xfrm>
        </p:grpSpPr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E68C63F-B1D8-DFE8-391F-EA40C67CC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3019" y="152709"/>
              <a:ext cx="1097375" cy="109737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F3BD84-CD1C-9772-8A0D-F838274837DF}"/>
                </a:ext>
              </a:extLst>
            </p:cNvPr>
            <p:cNvSpPr txBox="1"/>
            <p:nvPr/>
          </p:nvSpPr>
          <p:spPr>
            <a:xfrm>
              <a:off x="10858390" y="1252887"/>
              <a:ext cx="109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Behavioral Health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BA503F3-2274-E4E6-775C-F225A64B0A63}"/>
              </a:ext>
            </a:extLst>
          </p:cNvPr>
          <p:cNvGrpSpPr/>
          <p:nvPr/>
        </p:nvGrpSpPr>
        <p:grpSpPr>
          <a:xfrm>
            <a:off x="6197287" y="1917578"/>
            <a:ext cx="1699905" cy="1688123"/>
            <a:chOff x="9050155" y="119559"/>
            <a:chExt cx="1699905" cy="1688123"/>
          </a:xfrm>
        </p:grpSpPr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26CB7904-77E3-84F6-D6BF-A43F6B8D9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9974" y="119559"/>
              <a:ext cx="1097375" cy="109737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1139B6-E326-5D42-3E9F-9014BDA983C7}"/>
                </a:ext>
              </a:extLst>
            </p:cNvPr>
            <p:cNvSpPr txBox="1"/>
            <p:nvPr/>
          </p:nvSpPr>
          <p:spPr>
            <a:xfrm>
              <a:off x="9050155" y="1222907"/>
              <a:ext cx="16999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Family Practice / Internal Medicine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B307460-E333-AA74-8CA2-997F81E2C8DF}"/>
              </a:ext>
            </a:extLst>
          </p:cNvPr>
          <p:cNvGrpSpPr/>
          <p:nvPr/>
        </p:nvGrpSpPr>
        <p:grpSpPr>
          <a:xfrm>
            <a:off x="8053529" y="1913596"/>
            <a:ext cx="1628868" cy="1459363"/>
            <a:chOff x="4840097" y="119559"/>
            <a:chExt cx="1628868" cy="1459363"/>
          </a:xfrm>
        </p:grpSpPr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9BABD9A7-5EC9-A691-50F5-F16F3EAA9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891" y="119559"/>
              <a:ext cx="1097280" cy="10972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04AA244-5E85-B9C0-2404-8978916F6771}"/>
                </a:ext>
              </a:extLst>
            </p:cNvPr>
            <p:cNvSpPr txBox="1"/>
            <p:nvPr/>
          </p:nvSpPr>
          <p:spPr>
            <a:xfrm>
              <a:off x="4840097" y="1240368"/>
              <a:ext cx="16288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Gastroenterology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BE484B-F329-AD8B-6027-B01B4FAB856A}"/>
              </a:ext>
            </a:extLst>
          </p:cNvPr>
          <p:cNvGrpSpPr/>
          <p:nvPr/>
        </p:nvGrpSpPr>
        <p:grpSpPr>
          <a:xfrm>
            <a:off x="10222368" y="1913596"/>
            <a:ext cx="1191608" cy="1436725"/>
            <a:chOff x="7943944" y="119559"/>
            <a:chExt cx="1191608" cy="1436725"/>
          </a:xfrm>
        </p:grpSpPr>
        <p:pic>
          <p:nvPicPr>
            <p:cNvPr id="25" name="Picture 24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9291E001-CA8C-4468-B1CC-D079A89F6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1332" y="119559"/>
              <a:ext cx="1095805" cy="109728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3330A2F-F110-1C74-2557-ADA0FB0EFF0D}"/>
                </a:ext>
              </a:extLst>
            </p:cNvPr>
            <p:cNvSpPr txBox="1"/>
            <p:nvPr/>
          </p:nvSpPr>
          <p:spPr>
            <a:xfrm>
              <a:off x="7943944" y="1217730"/>
              <a:ext cx="11916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Hematology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C6E4572-C7C7-F2F5-5760-19CFC45A2959}"/>
              </a:ext>
            </a:extLst>
          </p:cNvPr>
          <p:cNvGrpSpPr/>
          <p:nvPr/>
        </p:nvGrpSpPr>
        <p:grpSpPr>
          <a:xfrm>
            <a:off x="444866" y="3605701"/>
            <a:ext cx="1097376" cy="1435833"/>
            <a:chOff x="5096350" y="1815729"/>
            <a:chExt cx="1097376" cy="143583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C09D283-8C07-A761-8E22-5EC6207D04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9"/>
            <a:stretch/>
          </p:blipFill>
          <p:spPr>
            <a:xfrm>
              <a:off x="5096446" y="1815729"/>
              <a:ext cx="1097280" cy="109728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E21A66-1F17-EF80-D4A0-BF51DFB74A80}"/>
                </a:ext>
              </a:extLst>
            </p:cNvPr>
            <p:cNvSpPr txBox="1"/>
            <p:nvPr/>
          </p:nvSpPr>
          <p:spPr>
            <a:xfrm>
              <a:off x="5096350" y="2913008"/>
              <a:ext cx="1097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Neurology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8C966EC-2ECB-9AEF-BECD-EA613956B958}"/>
              </a:ext>
            </a:extLst>
          </p:cNvPr>
          <p:cNvGrpSpPr/>
          <p:nvPr/>
        </p:nvGrpSpPr>
        <p:grpSpPr>
          <a:xfrm>
            <a:off x="2438135" y="3597755"/>
            <a:ext cx="1097280" cy="1434802"/>
            <a:chOff x="8015116" y="1833770"/>
            <a:chExt cx="1097280" cy="1434802"/>
          </a:xfrm>
        </p:grpSpPr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2480905F-9EDA-DDF9-1B9A-BE7F6B5A2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5116" y="1833770"/>
              <a:ext cx="1097280" cy="109728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4EE26E-C81D-BBA4-3EC6-C9D73E4C2291}"/>
                </a:ext>
              </a:extLst>
            </p:cNvPr>
            <p:cNvSpPr txBox="1"/>
            <p:nvPr/>
          </p:nvSpPr>
          <p:spPr>
            <a:xfrm>
              <a:off x="8024101" y="2930018"/>
              <a:ext cx="1088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Oncology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1BA551-9946-68FF-9C9E-68011E663E6A}"/>
              </a:ext>
            </a:extLst>
          </p:cNvPr>
          <p:cNvGrpSpPr/>
          <p:nvPr/>
        </p:nvGrpSpPr>
        <p:grpSpPr>
          <a:xfrm>
            <a:off x="4175293" y="3597755"/>
            <a:ext cx="1817731" cy="1682055"/>
            <a:chOff x="1207230" y="668199"/>
            <a:chExt cx="1817731" cy="1682055"/>
          </a:xfrm>
        </p:grpSpPr>
        <p:pic>
          <p:nvPicPr>
            <p:cNvPr id="35" name="Picture 34" descr="Icon&#10;&#10;Description automatically generated">
              <a:extLst>
                <a:ext uri="{FF2B5EF4-FFF2-40B4-BE49-F238E27FC236}">
                  <a16:creationId xmlns:a16="http://schemas.microsoft.com/office/drawing/2014/main" id="{05E49C33-B099-5E11-47EA-B56383925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7456" y="668199"/>
              <a:ext cx="1097280" cy="109728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3EA7906-BDB6-C27C-74C7-8622187EF545}"/>
                </a:ext>
              </a:extLst>
            </p:cNvPr>
            <p:cNvSpPr txBox="1"/>
            <p:nvPr/>
          </p:nvSpPr>
          <p:spPr>
            <a:xfrm>
              <a:off x="1207230" y="1765479"/>
              <a:ext cx="18177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Ophthalmology /</a:t>
              </a:r>
            </a:p>
            <a:p>
              <a:pPr algn="ctr"/>
              <a:r>
                <a:rPr lang="en-US" sz="1600" dirty="0"/>
                <a:t>Eye Care Medicine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07357E6-1930-1BA8-E57C-B37CA74F50F9}"/>
              </a:ext>
            </a:extLst>
          </p:cNvPr>
          <p:cNvGrpSpPr/>
          <p:nvPr/>
        </p:nvGrpSpPr>
        <p:grpSpPr>
          <a:xfrm>
            <a:off x="6388719" y="3605701"/>
            <a:ext cx="1295718" cy="1434914"/>
            <a:chOff x="10741267" y="1833231"/>
            <a:chExt cx="1295718" cy="1434914"/>
          </a:xfrm>
        </p:grpSpPr>
        <p:pic>
          <p:nvPicPr>
            <p:cNvPr id="39" name="Picture 38" descr="A picture containing vector graphics, clipart&#10;&#10;Description automatically generated">
              <a:extLst>
                <a:ext uri="{FF2B5EF4-FFF2-40B4-BE49-F238E27FC236}">
                  <a16:creationId xmlns:a16="http://schemas.microsoft.com/office/drawing/2014/main" id="{C75F2573-ABB9-0A66-CB28-943EC2EE0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0439" y="1833231"/>
              <a:ext cx="1097375" cy="1097375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0FAB539-55D3-7EAB-0BDA-BE86E908F08F}"/>
                </a:ext>
              </a:extLst>
            </p:cNvPr>
            <p:cNvSpPr txBox="1"/>
            <p:nvPr/>
          </p:nvSpPr>
          <p:spPr>
            <a:xfrm>
              <a:off x="10741267" y="2929591"/>
              <a:ext cx="1295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Orthopedics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B51DB14-0223-957A-4587-7BBEB5F51421}"/>
              </a:ext>
            </a:extLst>
          </p:cNvPr>
          <p:cNvGrpSpPr/>
          <p:nvPr/>
        </p:nvGrpSpPr>
        <p:grpSpPr>
          <a:xfrm>
            <a:off x="8319228" y="3597755"/>
            <a:ext cx="1097375" cy="1423587"/>
            <a:chOff x="5062666" y="3725178"/>
            <a:chExt cx="1097375" cy="1423587"/>
          </a:xfrm>
        </p:grpSpPr>
        <p:pic>
          <p:nvPicPr>
            <p:cNvPr id="43" name="Picture 42" descr="Icon&#10;&#10;Description automatically generated">
              <a:extLst>
                <a:ext uri="{FF2B5EF4-FFF2-40B4-BE49-F238E27FC236}">
                  <a16:creationId xmlns:a16="http://schemas.microsoft.com/office/drawing/2014/main" id="{D34EE732-F7C6-0635-B371-101BAC84F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666" y="3725178"/>
              <a:ext cx="1097375" cy="109737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274D3E7-9994-D197-D03F-FA1CA5E3C32F}"/>
                </a:ext>
              </a:extLst>
            </p:cNvPr>
            <p:cNvSpPr txBox="1"/>
            <p:nvPr/>
          </p:nvSpPr>
          <p:spPr>
            <a:xfrm>
              <a:off x="5062666" y="4810211"/>
              <a:ext cx="1074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Pathology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948680-6AC2-EA08-8814-9EB0F8B4E008}"/>
              </a:ext>
            </a:extLst>
          </p:cNvPr>
          <p:cNvGrpSpPr/>
          <p:nvPr/>
        </p:nvGrpSpPr>
        <p:grpSpPr>
          <a:xfrm>
            <a:off x="10257026" y="3605701"/>
            <a:ext cx="1098535" cy="1447509"/>
            <a:chOff x="6520350" y="3737336"/>
            <a:chExt cx="1098535" cy="1447509"/>
          </a:xfrm>
        </p:grpSpPr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A2013F9C-3543-ADAB-51EB-F26D74EC8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351" y="3737336"/>
              <a:ext cx="1098534" cy="1098534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FF3D85D-2822-DF6E-0C78-70DACF301436}"/>
                </a:ext>
              </a:extLst>
            </p:cNvPr>
            <p:cNvSpPr txBox="1"/>
            <p:nvPr/>
          </p:nvSpPr>
          <p:spPr>
            <a:xfrm>
              <a:off x="6520350" y="4846291"/>
              <a:ext cx="10985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Pediatrics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22CF219-4BBB-AE8E-D177-117763C6F033}"/>
              </a:ext>
            </a:extLst>
          </p:cNvPr>
          <p:cNvGrpSpPr/>
          <p:nvPr/>
        </p:nvGrpSpPr>
        <p:grpSpPr>
          <a:xfrm>
            <a:off x="156203" y="5177697"/>
            <a:ext cx="1097280" cy="1444222"/>
            <a:chOff x="7991108" y="3735198"/>
            <a:chExt cx="1097280" cy="144422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B55A3F9-C7B1-1EBC-DFFD-B5D96A606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991108" y="3735198"/>
              <a:ext cx="1097280" cy="109728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871A48F-75D8-D075-3258-5363026CD3E0}"/>
                </a:ext>
              </a:extLst>
            </p:cNvPr>
            <p:cNvSpPr txBox="1"/>
            <p:nvPr/>
          </p:nvSpPr>
          <p:spPr>
            <a:xfrm>
              <a:off x="7991108" y="4840867"/>
              <a:ext cx="1080070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Podiatry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B53841A-A726-AB2A-AD16-91775F8C8967}"/>
              </a:ext>
            </a:extLst>
          </p:cNvPr>
          <p:cNvGrpSpPr/>
          <p:nvPr/>
        </p:nvGrpSpPr>
        <p:grpSpPr>
          <a:xfrm>
            <a:off x="1572910" y="5177697"/>
            <a:ext cx="1306091" cy="1460321"/>
            <a:chOff x="9299545" y="3741321"/>
            <a:chExt cx="1306091" cy="1460321"/>
          </a:xfrm>
        </p:grpSpPr>
        <p:pic>
          <p:nvPicPr>
            <p:cNvPr id="55" name="Picture 54" descr="Icon&#10;&#10;Description automatically generated">
              <a:extLst>
                <a:ext uri="{FF2B5EF4-FFF2-40B4-BE49-F238E27FC236}">
                  <a16:creationId xmlns:a16="http://schemas.microsoft.com/office/drawing/2014/main" id="{6C098DF9-A2A0-F782-9645-9BDDB2D68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0521" y="3741321"/>
              <a:ext cx="1097280" cy="109728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E2B5737-4741-CA5E-80D2-2BB11A8B3777}"/>
                </a:ext>
              </a:extLst>
            </p:cNvPr>
            <p:cNvSpPr txBox="1"/>
            <p:nvPr/>
          </p:nvSpPr>
          <p:spPr>
            <a:xfrm>
              <a:off x="9299545" y="4851085"/>
              <a:ext cx="1306091" cy="350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Pulmonology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16A38E-3ABC-E88F-178D-6A3A9D458C05}"/>
              </a:ext>
            </a:extLst>
          </p:cNvPr>
          <p:cNvGrpSpPr/>
          <p:nvPr/>
        </p:nvGrpSpPr>
        <p:grpSpPr>
          <a:xfrm>
            <a:off x="2836467" y="5177697"/>
            <a:ext cx="1643779" cy="1680303"/>
            <a:chOff x="1258054" y="3133473"/>
            <a:chExt cx="1643779" cy="1680303"/>
          </a:xfrm>
        </p:grpSpPr>
        <p:pic>
          <p:nvPicPr>
            <p:cNvPr id="58" name="Picture 57" descr="Text&#10;&#10;Description automatically generated">
              <a:extLst>
                <a:ext uri="{FF2B5EF4-FFF2-40B4-BE49-F238E27FC236}">
                  <a16:creationId xmlns:a16="http://schemas.microsoft.com/office/drawing/2014/main" id="{890E1F8C-99CA-ADB9-9303-EF89117D6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180" y="3133473"/>
              <a:ext cx="1095528" cy="1095528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F537C75-2BCC-BF70-2DD3-54CE896DEAD8}"/>
                </a:ext>
              </a:extLst>
            </p:cNvPr>
            <p:cNvSpPr txBox="1"/>
            <p:nvPr/>
          </p:nvSpPr>
          <p:spPr>
            <a:xfrm>
              <a:off x="1258054" y="4229001"/>
              <a:ext cx="16437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Radiology &amp;</a:t>
              </a:r>
            </a:p>
            <a:p>
              <a:pPr algn="ctr"/>
              <a:r>
                <a:rPr lang="en-US" sz="1600" dirty="0"/>
                <a:t>Nuclear Medicine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9AFEF8B-D70A-34E8-459A-7FCF1DA3DFE3}"/>
              </a:ext>
            </a:extLst>
          </p:cNvPr>
          <p:cNvGrpSpPr/>
          <p:nvPr/>
        </p:nvGrpSpPr>
        <p:grpSpPr>
          <a:xfrm>
            <a:off x="4673021" y="5281061"/>
            <a:ext cx="1401352" cy="1461459"/>
            <a:chOff x="6295354" y="5158436"/>
            <a:chExt cx="1401352" cy="1461459"/>
          </a:xfrm>
        </p:grpSpPr>
        <p:pic>
          <p:nvPicPr>
            <p:cNvPr id="61" name="Picture 6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AC2AF23-8DC2-23F5-9ED9-3B90805E8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33" r="-833"/>
            <a:stretch/>
          </p:blipFill>
          <p:spPr>
            <a:xfrm>
              <a:off x="6446945" y="5158436"/>
              <a:ext cx="1097280" cy="109728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328440D-32F1-B82C-6421-76DDD337F838}"/>
                </a:ext>
              </a:extLst>
            </p:cNvPr>
            <p:cNvSpPr txBox="1"/>
            <p:nvPr/>
          </p:nvSpPr>
          <p:spPr>
            <a:xfrm>
              <a:off x="6295354" y="6281341"/>
              <a:ext cx="14013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Rheumatology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96D204C-07A6-FF08-C19F-6BDA592F963C}"/>
              </a:ext>
            </a:extLst>
          </p:cNvPr>
          <p:cNvGrpSpPr/>
          <p:nvPr/>
        </p:nvGrpSpPr>
        <p:grpSpPr>
          <a:xfrm>
            <a:off x="6489738" y="5279810"/>
            <a:ext cx="1095528" cy="1434082"/>
            <a:chOff x="5055847" y="5170077"/>
            <a:chExt cx="1095528" cy="1434082"/>
          </a:xfrm>
        </p:grpSpPr>
        <p:pic>
          <p:nvPicPr>
            <p:cNvPr id="66" name="Picture 6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60EBBA9A-0D8F-6B91-4CB5-4EABD02CF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5847" y="5170077"/>
              <a:ext cx="1095528" cy="1095528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1F40171-94BE-3D6B-2E0F-5838E260ABC9}"/>
                </a:ext>
              </a:extLst>
            </p:cNvPr>
            <p:cNvSpPr txBox="1"/>
            <p:nvPr/>
          </p:nvSpPr>
          <p:spPr>
            <a:xfrm>
              <a:off x="5065926" y="6265605"/>
              <a:ext cx="10854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Surgery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666B3FB-99E2-C280-308D-5B088F51A7CF}"/>
              </a:ext>
            </a:extLst>
          </p:cNvPr>
          <p:cNvGrpSpPr/>
          <p:nvPr/>
        </p:nvGrpSpPr>
        <p:grpSpPr>
          <a:xfrm>
            <a:off x="8093944" y="5269809"/>
            <a:ext cx="1097281" cy="1444083"/>
            <a:chOff x="8024100" y="5188945"/>
            <a:chExt cx="1097281" cy="1444083"/>
          </a:xfrm>
        </p:grpSpPr>
        <p:pic>
          <p:nvPicPr>
            <p:cNvPr id="69" name="Picture 68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2B8E9601-BAD3-84C5-0B44-A7120EDA42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1" r="301"/>
            <a:stretch/>
          </p:blipFill>
          <p:spPr>
            <a:xfrm>
              <a:off x="8024101" y="5188945"/>
              <a:ext cx="1097280" cy="109728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B864DC4-667F-42C3-6112-130DA8AC0253}"/>
                </a:ext>
              </a:extLst>
            </p:cNvPr>
            <p:cNvSpPr txBox="1"/>
            <p:nvPr/>
          </p:nvSpPr>
          <p:spPr>
            <a:xfrm>
              <a:off x="8024100" y="6282697"/>
              <a:ext cx="1071269" cy="35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Urology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515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50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Scholler</dc:creator>
  <cp:lastModifiedBy>Scott Scholler</cp:lastModifiedBy>
  <cp:revision>1</cp:revision>
  <dcterms:created xsi:type="dcterms:W3CDTF">2023-07-25T20:14:56Z</dcterms:created>
  <dcterms:modified xsi:type="dcterms:W3CDTF">2023-07-25T21:09:03Z</dcterms:modified>
</cp:coreProperties>
</file>