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35FE4-0F74-42F3-B29A-D3BDE72B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960" y="361883"/>
            <a:ext cx="8791575" cy="892868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Si, sinon SI, Sinon..?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D2F3CB-9769-4180-82B4-7EB1FEA0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5" y="2362201"/>
            <a:ext cx="5106718" cy="27273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F721F8C-7194-4902-BE3F-4C81861A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63" y="2362201"/>
            <a:ext cx="5106717" cy="2507352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4839AC5-1E1A-4AD2-B4E1-7A08001164A4}"/>
              </a:ext>
            </a:extLst>
          </p:cNvPr>
          <p:cNvSpPr/>
          <p:nvPr/>
        </p:nvSpPr>
        <p:spPr>
          <a:xfrm>
            <a:off x="1145219" y="3684233"/>
            <a:ext cx="3045041" cy="550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28F90E4-A6E6-4AD8-9070-F06D5E40F29B}"/>
              </a:ext>
            </a:extLst>
          </p:cNvPr>
          <p:cNvSpPr/>
          <p:nvPr/>
        </p:nvSpPr>
        <p:spPr>
          <a:xfrm>
            <a:off x="6819531" y="3710867"/>
            <a:ext cx="2546412" cy="3195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782D23D-E8CE-4678-A0F8-8A512A4BD115}"/>
              </a:ext>
            </a:extLst>
          </p:cNvPr>
          <p:cNvSpPr/>
          <p:nvPr/>
        </p:nvSpPr>
        <p:spPr>
          <a:xfrm>
            <a:off x="4306208" y="3779130"/>
            <a:ext cx="2336883" cy="301841"/>
          </a:xfrm>
          <a:prstGeom prst="rightArrow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C551E06-904F-43C5-8203-2A5EF18D598C}"/>
              </a:ext>
            </a:extLst>
          </p:cNvPr>
          <p:cNvCxnSpPr>
            <a:cxnSpLocks/>
          </p:cNvCxnSpPr>
          <p:nvPr/>
        </p:nvCxnSpPr>
        <p:spPr>
          <a:xfrm flipV="1">
            <a:off x="1982960" y="3429000"/>
            <a:ext cx="0" cy="190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7670089-6655-4DDF-860F-158E0CD8B903}"/>
              </a:ext>
            </a:extLst>
          </p:cNvPr>
          <p:cNvCxnSpPr>
            <a:cxnSpLocks/>
          </p:cNvCxnSpPr>
          <p:nvPr/>
        </p:nvCxnSpPr>
        <p:spPr>
          <a:xfrm flipV="1">
            <a:off x="2534855" y="4234650"/>
            <a:ext cx="0" cy="108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7E1A773-D890-4FD7-984D-BE110728F0E8}"/>
              </a:ext>
            </a:extLst>
          </p:cNvPr>
          <p:cNvCxnSpPr>
            <a:cxnSpLocks/>
          </p:cNvCxnSpPr>
          <p:nvPr/>
        </p:nvCxnSpPr>
        <p:spPr>
          <a:xfrm flipV="1">
            <a:off x="7676505" y="3429000"/>
            <a:ext cx="0" cy="183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37478DD-5424-4E1B-80AC-3B0ADA18139A}"/>
              </a:ext>
            </a:extLst>
          </p:cNvPr>
          <p:cNvSpPr txBox="1"/>
          <p:nvPr/>
        </p:nvSpPr>
        <p:spPr>
          <a:xfrm>
            <a:off x="1876424" y="5342749"/>
            <a:ext cx="468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92D050"/>
                </a:solidFill>
              </a:rPr>
              <a:t>2 niveaux d’indentation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7AFF773-2D0E-49E6-BF4D-28A7EA3CF455}"/>
              </a:ext>
            </a:extLst>
          </p:cNvPr>
          <p:cNvSpPr txBox="1"/>
          <p:nvPr/>
        </p:nvSpPr>
        <p:spPr>
          <a:xfrm>
            <a:off x="7066629" y="5337000"/>
            <a:ext cx="468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92D050"/>
                </a:solidFill>
              </a:rPr>
              <a:t>1 niveau d’indentation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DEDD8B0-CF5F-4714-8154-72C89EC85466}"/>
              </a:ext>
            </a:extLst>
          </p:cNvPr>
          <p:cNvSpPr txBox="1"/>
          <p:nvPr/>
        </p:nvSpPr>
        <p:spPr>
          <a:xfrm>
            <a:off x="4145454" y="1523111"/>
            <a:ext cx="468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Else</a:t>
            </a:r>
            <a:r>
              <a:rPr lang="fr-FR" sz="3600" b="1" dirty="0"/>
              <a:t> …if    ou </a:t>
            </a:r>
            <a:r>
              <a:rPr lang="fr-FR" sz="3600" b="1" dirty="0" err="1"/>
              <a:t>elif</a:t>
            </a:r>
            <a:r>
              <a:rPr lang="fr-FR" sz="3600" b="1" dirty="0"/>
              <a:t>  ?</a:t>
            </a:r>
          </a:p>
        </p:txBody>
      </p:sp>
    </p:spTree>
    <p:extLst>
      <p:ext uri="{BB962C8B-B14F-4D97-AF65-F5344CB8AC3E}">
        <p14:creationId xmlns:p14="http://schemas.microsoft.com/office/powerpoint/2010/main" val="3091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FE653-829D-48EA-8620-20ACBE59A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099" y="402162"/>
            <a:ext cx="8791575" cy="62653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AVANTAGES   ?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B7415E-ABC4-48D9-A2B7-DEDC5480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13" y="1378238"/>
            <a:ext cx="43053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2445BA-CDB0-40C2-B16D-5C217880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38" y="1400175"/>
            <a:ext cx="4686300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072C11A-DE55-4DFA-961F-8FD557A2B855}"/>
              </a:ext>
            </a:extLst>
          </p:cNvPr>
          <p:cNvSpPr txBox="1"/>
          <p:nvPr/>
        </p:nvSpPr>
        <p:spPr>
          <a:xfrm>
            <a:off x="5076824" y="5105400"/>
            <a:ext cx="687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2D050"/>
                </a:solidFill>
              </a:rPr>
              <a:t>Moins de lignes de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2D050"/>
                </a:solidFill>
              </a:rPr>
              <a:t>On limite le nombre d’indentations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2D050"/>
                </a:solidFill>
              </a:rPr>
              <a:t>Plus de lisibilité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67669-D9E3-42E8-A058-C90087A330C6}"/>
              </a:ext>
            </a:extLst>
          </p:cNvPr>
          <p:cNvSpPr txBox="1"/>
          <p:nvPr/>
        </p:nvSpPr>
        <p:spPr>
          <a:xfrm>
            <a:off x="2657474" y="793463"/>
            <a:ext cx="687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Si on multiplie les conditions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D3FFAE8-0DA3-4576-9DF3-709484A38DB1}"/>
              </a:ext>
            </a:extLst>
          </p:cNvPr>
          <p:cNvCxnSpPr>
            <a:cxnSpLocks/>
          </p:cNvCxnSpPr>
          <p:nvPr/>
        </p:nvCxnSpPr>
        <p:spPr>
          <a:xfrm flipV="1">
            <a:off x="2697334" y="3429000"/>
            <a:ext cx="0" cy="23526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4B4E4E0-B4E4-4E5F-B366-AD4B2668FB10}"/>
              </a:ext>
            </a:extLst>
          </p:cNvPr>
          <p:cNvCxnSpPr>
            <a:cxnSpLocks/>
          </p:cNvCxnSpPr>
          <p:nvPr/>
        </p:nvCxnSpPr>
        <p:spPr>
          <a:xfrm flipV="1">
            <a:off x="3192635" y="4103775"/>
            <a:ext cx="0" cy="1677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F1C68A-6323-4282-96AA-BBF6DAEB61F0}"/>
              </a:ext>
            </a:extLst>
          </p:cNvPr>
          <p:cNvCxnSpPr>
            <a:cxnSpLocks/>
          </p:cNvCxnSpPr>
          <p:nvPr/>
        </p:nvCxnSpPr>
        <p:spPr>
          <a:xfrm flipV="1">
            <a:off x="3687935" y="4383000"/>
            <a:ext cx="0" cy="13986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27BC5E4-1444-42F5-9E66-FE4211CDE5AC}"/>
              </a:ext>
            </a:extLst>
          </p:cNvPr>
          <p:cNvCxnSpPr>
            <a:cxnSpLocks/>
          </p:cNvCxnSpPr>
          <p:nvPr/>
        </p:nvCxnSpPr>
        <p:spPr>
          <a:xfrm flipV="1">
            <a:off x="2240134" y="2752726"/>
            <a:ext cx="0" cy="3028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233F6FB-E469-49EA-866B-0D6462B14CE5}"/>
              </a:ext>
            </a:extLst>
          </p:cNvPr>
          <p:cNvSpPr/>
          <p:nvPr/>
        </p:nvSpPr>
        <p:spPr>
          <a:xfrm>
            <a:off x="5436871" y="2388123"/>
            <a:ext cx="1030142" cy="729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1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39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Si, sinon SI, Sinon..?</vt:lpstr>
      <vt:lpstr>AVANTAGES 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Si, sinon SI, Sinon..?</dc:title>
  <dc:creator>grégory rougeaux</dc:creator>
  <cp:lastModifiedBy>grégory rougeaux</cp:lastModifiedBy>
  <cp:revision>4</cp:revision>
  <dcterms:created xsi:type="dcterms:W3CDTF">2018-09-12T07:13:00Z</dcterms:created>
  <dcterms:modified xsi:type="dcterms:W3CDTF">2018-09-12T07:41:43Z</dcterms:modified>
</cp:coreProperties>
</file>