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4" r:id="rId6"/>
    <p:sldId id="285" r:id="rId7"/>
    <p:sldId id="261" r:id="rId8"/>
    <p:sldId id="262" r:id="rId9"/>
    <p:sldId id="266" r:id="rId10"/>
    <p:sldId id="267" r:id="rId11"/>
    <p:sldId id="260" r:id="rId12"/>
    <p:sldId id="263" r:id="rId13"/>
    <p:sldId id="265" r:id="rId14"/>
    <p:sldId id="264" r:id="rId15"/>
    <p:sldId id="268" r:id="rId16"/>
    <p:sldId id="274" r:id="rId17"/>
    <p:sldId id="269" r:id="rId18"/>
    <p:sldId id="272" r:id="rId19"/>
    <p:sldId id="275" r:id="rId20"/>
    <p:sldId id="276" r:id="rId21"/>
    <p:sldId id="277" r:id="rId22"/>
    <p:sldId id="278" r:id="rId23"/>
    <p:sldId id="273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C98D-87B5-4D9F-A4A5-E4788CFC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B197C-A2E4-42D3-9D94-811872CB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4C34-F315-428D-A371-A65F97B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F447-E328-47F2-8952-42E62155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7EA8-18DB-4DB6-9283-3F5898F4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C75-8011-407E-8926-A094A4E5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6DAD-6C7C-4464-BE12-4959B295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A6E3-80E1-4259-9A38-DD32478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CDAB-5695-4CE9-ABE5-CC23BD1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2AA4-F7E2-4829-A6CE-D11F3E95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D2218-6D28-4EEB-89CE-71F678A11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E0A5-30BE-4156-B78D-91A15B6EE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5D21-DB0B-462F-BF0C-B2B57B34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0B-FDCA-48DB-8EEA-0CA3B960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11FD4-A491-4F09-A316-5DF9D7E0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AF9-71F0-4559-A9DC-6FB8DD9B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2A04-1BF6-42AC-A88D-C0B13A01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A79F-5152-4875-81A1-8913D82B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24CE-F5C6-40CB-8924-C0A4D3DA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F6FC-48E1-403D-972B-CFB3295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5493-B514-4DFA-B789-3C3A5A2F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3DDA1-828E-474A-A0FE-7CB4526D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49F0-5E2A-4E55-8E2C-37EDB9A0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831A-EA47-4E3B-968D-6C004A71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C1F3-5326-4BBC-AB57-9792302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5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DB01-C749-4699-A339-8C167B7E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059F-EA7C-4FC8-954B-28A58B63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F1221-B6EB-413C-BA1C-3A83328B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2407-5336-4CF5-855B-6DA6DF6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5FF69-754E-4393-9337-8ABD25B8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D98D8-5A0C-4448-9386-D72B2E2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9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D451-7E1D-4729-BD63-2344F887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73A3-24AF-4EB6-B70B-12F93B55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CB365-A853-421D-92EB-60135A1B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F82E9-C786-4A96-9CCA-15CA5BD45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3C600-AD7B-4497-8329-787643924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78069-12CE-4C41-825D-342F7C61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CA1-DCEC-4E0C-804F-1FAC5B3D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D23E7-BAB2-4D7C-AFCA-754EA895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E4B2-E2F2-403B-8756-AFE24DE8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635F-CCAF-44AF-9265-716A7B38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DD884-6B81-475C-835C-2C25D01B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FDC1-4E97-4119-AF84-75C1C46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427A8-869C-4D85-B17F-4BF4C964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72C-E061-4FE7-87E4-ABA68E5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F0B0-37BD-47C7-826C-5151A5AF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B65B-043C-455E-BCAC-0D041041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7942-3D27-438B-AFF2-FE72C624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446E-19CD-40DD-AFCA-931F6423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06B6-30B0-4742-982D-30F214F5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6A0D-AF55-43F4-BE0A-5271C119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E5E2-C424-4874-A428-39FB3DA4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547E-A37B-4CE0-8BF2-22ECB8E6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4A89C-4200-4DB7-A60C-E42A5DE40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B61F3-1D09-4C3F-A58D-E8456455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3E1D-DD41-408A-ACBD-23713243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2283-92C9-40DC-B537-2C46D46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8962-F0C4-47F3-A975-19E36DD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5A274-F75C-4728-A171-07591407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4" y="365125"/>
            <a:ext cx="99207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2001-6518-41DA-AAEB-A06FC50C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4778-A22D-4C84-93F5-1EBE33AD3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14C1-BFD4-4EBC-9068-1FF7E9E0ABEC}" type="datetimeFigureOut">
              <a:rPr lang="en-US" smtClean="0"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2212-08A6-49D8-AD81-AC7B5344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C080-9C5A-4A76-B635-92F557ED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5E99-8857-48AC-AA0E-04FD068D82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asil gambar untuk java programming wallpaper">
            <a:extLst>
              <a:ext uri="{FF2B5EF4-FFF2-40B4-BE49-F238E27FC236}">
                <a16:creationId xmlns:a16="http://schemas.microsoft.com/office/drawing/2014/main" id="{476F31CC-ACAB-44A9-BF6D-44CC8F2F71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6404" l="0" r="903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7" r="13803"/>
          <a:stretch/>
        </p:blipFill>
        <p:spPr bwMode="auto">
          <a:xfrm>
            <a:off x="0" y="479526"/>
            <a:ext cx="129367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45AD99-79EA-4D93-AB00-71596B65A7C0}"/>
              </a:ext>
            </a:extLst>
          </p:cNvPr>
          <p:cNvGrpSpPr/>
          <p:nvPr userDrawn="1"/>
        </p:nvGrpSpPr>
        <p:grpSpPr>
          <a:xfrm>
            <a:off x="1" y="-2056"/>
            <a:ext cx="12191998" cy="252779"/>
            <a:chOff x="1" y="-2056"/>
            <a:chExt cx="12191998" cy="2527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AD1C3F-0B88-402C-860E-AD04B6BE06DB}"/>
                </a:ext>
              </a:extLst>
            </p:cNvPr>
            <p:cNvSpPr/>
            <p:nvPr/>
          </p:nvSpPr>
          <p:spPr>
            <a:xfrm>
              <a:off x="1" y="0"/>
              <a:ext cx="221226" cy="2480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A63EE6-FF8A-4C92-B2B2-B5C976A3E9DE}"/>
                </a:ext>
              </a:extLst>
            </p:cNvPr>
            <p:cNvSpPr/>
            <p:nvPr/>
          </p:nvSpPr>
          <p:spPr>
            <a:xfrm>
              <a:off x="1676527" y="-2056"/>
              <a:ext cx="2164939" cy="2480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AB263E-5DB6-44E4-94DB-A0649EA8058C}"/>
                </a:ext>
              </a:extLst>
            </p:cNvPr>
            <p:cNvSpPr/>
            <p:nvPr/>
          </p:nvSpPr>
          <p:spPr>
            <a:xfrm>
              <a:off x="3895670" y="633"/>
              <a:ext cx="8296329" cy="2500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CEA545-DBEE-494A-98D4-04C3284641F4}"/>
                </a:ext>
              </a:extLst>
            </p:cNvPr>
            <p:cNvSpPr/>
            <p:nvPr/>
          </p:nvSpPr>
          <p:spPr>
            <a:xfrm>
              <a:off x="275431" y="0"/>
              <a:ext cx="1346892" cy="2480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7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1CD5D7-3649-4B07-9371-0CA35598AB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C9784-CE94-46FA-9EBF-5EB97FC9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787" y="678428"/>
            <a:ext cx="10245212" cy="1253611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MATERI 7 -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GUI </a:t>
            </a:r>
            <a:r>
              <a:rPr lang="en-US" sz="4000" dirty="0" err="1">
                <a:solidFill>
                  <a:schemeClr val="bg1"/>
                </a:solidFill>
              </a:rPr>
              <a:t>JTable</a:t>
            </a:r>
            <a:r>
              <a:rPr lang="en-US" sz="4000" dirty="0">
                <a:solidFill>
                  <a:schemeClr val="bg1"/>
                </a:solidFill>
              </a:rPr>
              <a:t> and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0317E-19B4-4C8E-BAF6-4165EC02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9457" y="5412658"/>
            <a:ext cx="5501150" cy="105451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MK PEMROGRAMAN BERORIENTASI OBJEK</a:t>
            </a:r>
          </a:p>
          <a:p>
            <a:r>
              <a:rPr lang="en-US" dirty="0">
                <a:solidFill>
                  <a:schemeClr val="bg1"/>
                </a:solidFill>
              </a:rPr>
              <a:t>D3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Informatika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PSDKU </a:t>
            </a:r>
            <a:r>
              <a:rPr lang="en-US" dirty="0" err="1">
                <a:solidFill>
                  <a:schemeClr val="bg1"/>
                </a:solidFill>
              </a:rPr>
              <a:t>Polinema</a:t>
            </a:r>
            <a:r>
              <a:rPr lang="en-US" dirty="0">
                <a:solidFill>
                  <a:schemeClr val="bg1"/>
                </a:solidFill>
              </a:rPr>
              <a:t> Malang</a:t>
            </a:r>
            <a:endParaRPr lang="en-US" dirty="0"/>
          </a:p>
        </p:txBody>
      </p:sp>
      <p:pic>
        <p:nvPicPr>
          <p:cNvPr id="1030" name="Picture 6" descr="Hasil gambar untuk java programming wallpaper">
            <a:extLst>
              <a:ext uri="{FF2B5EF4-FFF2-40B4-BE49-F238E27FC236}">
                <a16:creationId xmlns:a16="http://schemas.microsoft.com/office/drawing/2014/main" id="{A00E8A5C-7315-4E5F-9304-050D55E9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1461" r="1274" b="765"/>
          <a:stretch/>
        </p:blipFill>
        <p:spPr bwMode="auto">
          <a:xfrm>
            <a:off x="0" y="2713703"/>
            <a:ext cx="5501149" cy="414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D111946-2D2C-4604-8D12-CAD92F2210BC}"/>
              </a:ext>
            </a:extLst>
          </p:cNvPr>
          <p:cNvSpPr txBox="1">
            <a:spLocks/>
          </p:cNvSpPr>
          <p:nvPr/>
        </p:nvSpPr>
        <p:spPr>
          <a:xfrm>
            <a:off x="663676" y="678428"/>
            <a:ext cx="1147917" cy="1253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86E95E9-75D3-4A16-A53E-C7D35DCAC184}"/>
              </a:ext>
            </a:extLst>
          </p:cNvPr>
          <p:cNvSpPr txBox="1">
            <a:spLocks/>
          </p:cNvSpPr>
          <p:nvPr/>
        </p:nvSpPr>
        <p:spPr>
          <a:xfrm>
            <a:off x="22121" y="678428"/>
            <a:ext cx="506361" cy="12536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B4C-641B-44BB-BFED-6E445D38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JInternalFrame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5C5C-8AA6-481D-9EF6-F2A7CAD0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79EE1-1FB4-453D-8587-DAC9EE2FA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5" t="14821" r="42903" b="52918"/>
          <a:stretch/>
        </p:blipFill>
        <p:spPr>
          <a:xfrm>
            <a:off x="838200" y="1784491"/>
            <a:ext cx="4144297" cy="22113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982C8-1171-4C3F-B9AF-315CB765ED86}"/>
              </a:ext>
            </a:extLst>
          </p:cNvPr>
          <p:cNvCxnSpPr/>
          <p:nvPr/>
        </p:nvCxnSpPr>
        <p:spPr>
          <a:xfrm>
            <a:off x="1890950" y="2551343"/>
            <a:ext cx="796413" cy="1538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4CC8DB4-9A06-49BA-BA5D-987E289A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34" y="4206644"/>
            <a:ext cx="9007615" cy="22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3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B365-9AF5-4199-925B-EE074261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ClassUser</a:t>
            </a:r>
            <a:r>
              <a:rPr lang="en-US" dirty="0"/>
              <a:t> dan </a:t>
            </a:r>
            <a:r>
              <a:rPr lang="en-US" dirty="0" err="1"/>
              <a:t>ClassBarang</a:t>
            </a:r>
            <a:r>
              <a:rPr lang="en-US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E32-439F-4AB4-A7F7-46850AB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46CE3-24F3-4DB0-B8A8-0F08D573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8" y="2469318"/>
            <a:ext cx="4488042" cy="306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AEC84-0145-4DD8-AD89-5C4B4F5D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06" y="2469318"/>
            <a:ext cx="4488042" cy="32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B365-9AF5-4199-925B-EE074261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7.2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ClassUser</a:t>
            </a:r>
            <a:r>
              <a:rPr lang="en-US" dirty="0"/>
              <a:t> dan </a:t>
            </a:r>
            <a:r>
              <a:rPr lang="en-US" dirty="0" err="1"/>
              <a:t>ClassBarang</a:t>
            </a:r>
            <a:r>
              <a:rPr lang="en-US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E32-439F-4AB4-A7F7-46850AB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B4F2E-1E49-44FA-99C3-D6C6A633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03" y="1882826"/>
            <a:ext cx="4461097" cy="431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A27B0-FD5E-411F-965D-2301E19F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8" y="1882826"/>
            <a:ext cx="4116644" cy="4236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7C9C4D-7CC5-48F4-8E28-0BBF0E53E78C}"/>
              </a:ext>
            </a:extLst>
          </p:cNvPr>
          <p:cNvSpPr/>
          <p:nvPr/>
        </p:nvSpPr>
        <p:spPr>
          <a:xfrm>
            <a:off x="1799303" y="3274139"/>
            <a:ext cx="2359742" cy="48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B6C48-B586-42E8-B707-75D769E02E16}"/>
              </a:ext>
            </a:extLst>
          </p:cNvPr>
          <p:cNvSpPr/>
          <p:nvPr/>
        </p:nvSpPr>
        <p:spPr>
          <a:xfrm>
            <a:off x="6800684" y="3384756"/>
            <a:ext cx="2359742" cy="48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71C65-1CB3-443C-BE89-6793C4BEF9AF}"/>
              </a:ext>
            </a:extLst>
          </p:cNvPr>
          <p:cNvSpPr/>
          <p:nvPr/>
        </p:nvSpPr>
        <p:spPr>
          <a:xfrm>
            <a:off x="1814288" y="4496950"/>
            <a:ext cx="3126422" cy="9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A02349-B16D-47F4-808C-A10B9CC8B07E}"/>
              </a:ext>
            </a:extLst>
          </p:cNvPr>
          <p:cNvSpPr/>
          <p:nvPr/>
        </p:nvSpPr>
        <p:spPr>
          <a:xfrm>
            <a:off x="6892703" y="4496950"/>
            <a:ext cx="3126422" cy="9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6B9-44E9-4FA7-84AE-7E600B5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ClassUser</a:t>
            </a:r>
            <a:r>
              <a:rPr lang="en-US" sz="3200" dirty="0"/>
              <a:t>: </a:t>
            </a:r>
            <a:r>
              <a:rPr lang="en-US" sz="3200" dirty="0" err="1"/>
              <a:t>getNumberDataUser</a:t>
            </a:r>
            <a:r>
              <a:rPr lang="en-US" sz="3200" dirty="0"/>
              <a:t>() dan </a:t>
            </a:r>
            <a:r>
              <a:rPr lang="en-US" sz="3200" dirty="0" err="1"/>
              <a:t>getAllDataUser</a:t>
            </a:r>
            <a:r>
              <a:rPr lang="en-US" sz="3200" dirty="0"/>
              <a:t>()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112E-38BB-411F-B49A-AD36C41F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8" y="1825625"/>
            <a:ext cx="4461097" cy="4318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13438-DBEC-44DE-B6B1-72474E36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7" y="2308557"/>
            <a:ext cx="4062127" cy="902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992AE-16E0-453A-AA0D-B39153AE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971" y="4276725"/>
            <a:ext cx="6506943" cy="18139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E87E6-E225-4339-9B4F-4E7FA0EE3C02}"/>
              </a:ext>
            </a:extLst>
          </p:cNvPr>
          <p:cNvCxnSpPr>
            <a:endCxn id="3" idx="1"/>
          </p:cNvCxnSpPr>
          <p:nvPr/>
        </p:nvCxnSpPr>
        <p:spPr>
          <a:xfrm flipV="1">
            <a:off x="1710813" y="2759905"/>
            <a:ext cx="3710274" cy="669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4DAF1-9F33-4E63-A5DB-74A335D1524C}"/>
              </a:ext>
            </a:extLst>
          </p:cNvPr>
          <p:cNvCxnSpPr>
            <a:cxnSpLocks/>
          </p:cNvCxnSpPr>
          <p:nvPr/>
        </p:nvCxnSpPr>
        <p:spPr>
          <a:xfrm>
            <a:off x="3864077" y="5072724"/>
            <a:ext cx="165289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3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6B9-44E9-4FA7-84AE-7E600B5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ClassUser</a:t>
            </a:r>
            <a:r>
              <a:rPr lang="en-US" dirty="0"/>
              <a:t>: </a:t>
            </a:r>
            <a:r>
              <a:rPr lang="en-US" dirty="0" err="1"/>
              <a:t>getDataUser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112E-38BB-411F-B49A-AD36C41F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0" y="1858393"/>
            <a:ext cx="3691867" cy="43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682E2-4471-4A10-8F4C-F3F4EF86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68" y="1249778"/>
            <a:ext cx="8175632" cy="558996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17D3480-0AA2-4EDC-9387-D183AA284887}"/>
              </a:ext>
            </a:extLst>
          </p:cNvPr>
          <p:cNvSpPr/>
          <p:nvPr/>
        </p:nvSpPr>
        <p:spPr>
          <a:xfrm>
            <a:off x="1757515" y="1430594"/>
            <a:ext cx="2178179" cy="5265174"/>
          </a:xfrm>
          <a:prstGeom prst="leftBrace">
            <a:avLst>
              <a:gd name="adj1" fmla="val 8333"/>
              <a:gd name="adj2" fmla="val 6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6B9-44E9-4FA7-84AE-7E600B5A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ClassUser</a:t>
            </a:r>
            <a:r>
              <a:rPr lang="en-US" dirty="0"/>
              <a:t>: </a:t>
            </a:r>
            <a:r>
              <a:rPr lang="en-US" dirty="0" err="1"/>
              <a:t>getDataUser</a:t>
            </a:r>
            <a:r>
              <a:rPr lang="en-US" dirty="0"/>
              <a:t>(key)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112E-38BB-411F-B49A-AD36C41F2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0" y="1858393"/>
            <a:ext cx="3691867" cy="431857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17D3480-0AA2-4EDC-9387-D183AA284887}"/>
              </a:ext>
            </a:extLst>
          </p:cNvPr>
          <p:cNvSpPr/>
          <p:nvPr/>
        </p:nvSpPr>
        <p:spPr>
          <a:xfrm>
            <a:off x="1887794" y="1430594"/>
            <a:ext cx="2047900" cy="5265174"/>
          </a:xfrm>
          <a:prstGeom prst="leftBrace">
            <a:avLst>
              <a:gd name="adj1" fmla="val 8333"/>
              <a:gd name="adj2" fmla="val 643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8E2ED-A421-41CD-94EF-37E6D1AF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679" y="1343733"/>
            <a:ext cx="8112804" cy="55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6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713-083C-4261-8E21-41441762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 Internal Frame User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078-2725-4FC6-86CF-F6F8380E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19409-E387-4AAC-82B9-63B27F78C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14"/>
          <a:stretch/>
        </p:blipFill>
        <p:spPr>
          <a:xfrm>
            <a:off x="2453147" y="1825625"/>
            <a:ext cx="7502013" cy="44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2EA-251E-4C21-8985-9E9F0B5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 Internal Frame User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FD-C545-4892-BEB0-AD461CA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3FA99-BAB6-45F3-B0D7-7763017D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1812676"/>
            <a:ext cx="5102942" cy="1530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99762-D756-4F79-BB8A-58FE8C9D8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36"/>
          <a:stretch/>
        </p:blipFill>
        <p:spPr>
          <a:xfrm>
            <a:off x="2706182" y="3332337"/>
            <a:ext cx="6983508" cy="28446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7451A8-3DAE-443D-B167-79C5231348E6}"/>
              </a:ext>
            </a:extLst>
          </p:cNvPr>
          <p:cNvSpPr/>
          <p:nvPr/>
        </p:nvSpPr>
        <p:spPr>
          <a:xfrm>
            <a:off x="3288890" y="2698955"/>
            <a:ext cx="1607575" cy="38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F0E9F-2CD0-4296-A01E-047D1228D48F}"/>
              </a:ext>
            </a:extLst>
          </p:cNvPr>
          <p:cNvSpPr txBox="1"/>
          <p:nvPr/>
        </p:nvSpPr>
        <p:spPr>
          <a:xfrm>
            <a:off x="4896465" y="2669858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Panggil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konstruktor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3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3EAF-3E38-47FA-AC82-3C5FD19C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 Internal Frame User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EC25-5085-4185-B000-9B9EC59E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1E8EE-FB67-4360-BAED-95AAB6D9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21" y="1439069"/>
            <a:ext cx="7324725" cy="5124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5DCCC0-A4D5-4798-8A07-E3490176B1CF}"/>
              </a:ext>
            </a:extLst>
          </p:cNvPr>
          <p:cNvSpPr/>
          <p:nvPr/>
        </p:nvSpPr>
        <p:spPr>
          <a:xfrm>
            <a:off x="4704735" y="3731342"/>
            <a:ext cx="4837471" cy="20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2EA-251E-4C21-8985-9E9F0B5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7.3 </a:t>
            </a:r>
            <a:r>
              <a:rPr lang="en-US" dirty="0" err="1"/>
              <a:t>Mencari</a:t>
            </a:r>
            <a:r>
              <a:rPr lang="en-US" dirty="0"/>
              <a:t> data Internal Frame User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FD-C545-4892-BEB0-AD461CA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B3D4A-8A64-4F02-AA12-968CBCDA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13" y="1825625"/>
            <a:ext cx="5651090" cy="4342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254F10-E579-4321-B5F0-39CCBA02572F}"/>
              </a:ext>
            </a:extLst>
          </p:cNvPr>
          <p:cNvSpPr/>
          <p:nvPr/>
        </p:nvSpPr>
        <p:spPr>
          <a:xfrm>
            <a:off x="4100052" y="1772123"/>
            <a:ext cx="2625213" cy="38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E965F-227D-44CF-8D2A-8BB96651FDBF}"/>
              </a:ext>
            </a:extLst>
          </p:cNvPr>
          <p:cNvSpPr txBox="1"/>
          <p:nvPr/>
        </p:nvSpPr>
        <p:spPr>
          <a:xfrm>
            <a:off x="6946491" y="1773686"/>
            <a:ext cx="28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Pencarian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berdasarkan</a:t>
            </a:r>
            <a:r>
              <a:rPr lang="en-US" dirty="0">
                <a:solidFill>
                  <a:srgbClr val="FF0000"/>
                </a:solidFill>
              </a:rPr>
              <a:t> “key”</a:t>
            </a:r>
          </a:p>
        </p:txBody>
      </p:sp>
    </p:spTree>
    <p:extLst>
      <p:ext uri="{BB962C8B-B14F-4D97-AF65-F5344CB8AC3E}">
        <p14:creationId xmlns:p14="http://schemas.microsoft.com/office/powerpoint/2010/main" val="288337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36C0-F3B9-42CB-9228-27233147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7" y="365125"/>
            <a:ext cx="9407013" cy="1325563"/>
          </a:xfrm>
        </p:spPr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7.1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Project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E6EF-4719-4802-BBD4-7261FDB2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DAB04-51EB-43F6-BD4F-1DFD9121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67" y="1825625"/>
            <a:ext cx="4667865" cy="4566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861E3-A065-4DFC-A128-07E81A00D368}"/>
              </a:ext>
            </a:extLst>
          </p:cNvPr>
          <p:cNvSpPr/>
          <p:nvPr/>
        </p:nvSpPr>
        <p:spPr>
          <a:xfrm>
            <a:off x="4542503" y="4310816"/>
            <a:ext cx="2359742" cy="486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6383-AE8B-4802-A198-9CADC4701779}"/>
              </a:ext>
            </a:extLst>
          </p:cNvPr>
          <p:cNvSpPr txBox="1"/>
          <p:nvPr/>
        </p:nvSpPr>
        <p:spPr>
          <a:xfrm>
            <a:off x="6919363" y="4359348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frame</a:t>
            </a:r>
          </a:p>
        </p:txBody>
      </p:sp>
    </p:spTree>
    <p:extLst>
      <p:ext uri="{BB962C8B-B14F-4D97-AF65-F5344CB8AC3E}">
        <p14:creationId xmlns:p14="http://schemas.microsoft.com/office/powerpoint/2010/main" val="193002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2EA-251E-4C21-8985-9E9F0B5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data Internal Frame User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FD-C545-4892-BEB0-AD461CA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5E527-6F8A-466E-ACFF-26590D5A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865"/>
            <a:ext cx="4881517" cy="1404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7E96A-3BE4-487B-9D47-32DD971C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19" y="4610658"/>
            <a:ext cx="9339878" cy="13181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7CA461-C9F7-486C-BE54-2767E0A8A772}"/>
              </a:ext>
            </a:extLst>
          </p:cNvPr>
          <p:cNvCxnSpPr>
            <a:cxnSpLocks/>
          </p:cNvCxnSpPr>
          <p:nvPr/>
        </p:nvCxnSpPr>
        <p:spPr>
          <a:xfrm>
            <a:off x="2344994" y="3429000"/>
            <a:ext cx="1755058" cy="1181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EE246-A4F9-4BD0-B7F5-7F62FE7132CB}"/>
              </a:ext>
            </a:extLst>
          </p:cNvPr>
          <p:cNvSpPr/>
          <p:nvPr/>
        </p:nvSpPr>
        <p:spPr>
          <a:xfrm>
            <a:off x="3819833" y="5240253"/>
            <a:ext cx="2625213" cy="38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29E25-E108-40EB-97DA-11238F22224E}"/>
              </a:ext>
            </a:extLst>
          </p:cNvPr>
          <p:cNvSpPr txBox="1"/>
          <p:nvPr/>
        </p:nvSpPr>
        <p:spPr>
          <a:xfrm>
            <a:off x="4782984" y="5559519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“key”</a:t>
            </a:r>
          </a:p>
        </p:txBody>
      </p:sp>
    </p:spTree>
    <p:extLst>
      <p:ext uri="{BB962C8B-B14F-4D97-AF65-F5344CB8AC3E}">
        <p14:creationId xmlns:p14="http://schemas.microsoft.com/office/powerpoint/2010/main" val="351758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32EA-251E-4C21-8985-9E9F0B5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data Internal Frame User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9FD-C545-4892-BEB0-AD461CA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8E463-3543-4617-A781-4C7323C8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01" y="1557952"/>
            <a:ext cx="7305675" cy="5105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2FBFC-DBA8-4155-9284-6D7013F64BCF}"/>
              </a:ext>
            </a:extLst>
          </p:cNvPr>
          <p:cNvSpPr/>
          <p:nvPr/>
        </p:nvSpPr>
        <p:spPr>
          <a:xfrm>
            <a:off x="4630993" y="3853631"/>
            <a:ext cx="4837471" cy="954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3A93-6BE8-484D-9D9D-D64A7F21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7.4 </a:t>
            </a:r>
            <a:r>
              <a:rPr lang="en-US" dirty="0" err="1"/>
              <a:t>Menambah</a:t>
            </a:r>
            <a:r>
              <a:rPr lang="en-US" dirty="0"/>
              <a:t> Data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5A33-3071-4431-88BE-C0D72354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5EF5A-6E07-4C1E-99E1-EEA37201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00" y="1826307"/>
            <a:ext cx="5207319" cy="1188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FAB9D-504B-4850-B697-6E2A3208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00" y="2989315"/>
            <a:ext cx="9346700" cy="3341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98D26-62CA-4BD4-97A2-AEDB4BFAB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9" y="2318226"/>
            <a:ext cx="2342490" cy="318085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282A0B-5A20-4F90-B54F-22B4917E5A21}"/>
              </a:ext>
            </a:extLst>
          </p:cNvPr>
          <p:cNvSpPr/>
          <p:nvPr/>
        </p:nvSpPr>
        <p:spPr>
          <a:xfrm>
            <a:off x="353961" y="3986546"/>
            <a:ext cx="1224116" cy="423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AE18-EC20-44C0-BF2B-6C7D88AF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7.5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Mouse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EB03-CE6A-4265-B3EA-A0199F4E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4E6A2-B2B2-4E4F-A905-D09A660D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7" y="1825625"/>
            <a:ext cx="11096339" cy="44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5E1C-EDDE-4B33-9342-A4E2227A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Aksi</a:t>
            </a:r>
            <a:r>
              <a:rPr lang="en-US" dirty="0"/>
              <a:t> Mouse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90E5-DD70-4066-841E-12C39B1B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5C09B-C170-4CC0-9633-EA2E202A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657657"/>
            <a:ext cx="7267575" cy="5133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783F67-0E58-4658-BFB8-3E7F7AF0F47C}"/>
              </a:ext>
            </a:extLst>
          </p:cNvPr>
          <p:cNvSpPr/>
          <p:nvPr/>
        </p:nvSpPr>
        <p:spPr>
          <a:xfrm>
            <a:off x="4542505" y="4601497"/>
            <a:ext cx="4837471" cy="235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72F3E-1C80-4BF3-97AF-4B70440CA2BA}"/>
              </a:ext>
            </a:extLst>
          </p:cNvPr>
          <p:cNvSpPr/>
          <p:nvPr/>
        </p:nvSpPr>
        <p:spPr>
          <a:xfrm>
            <a:off x="3441292" y="3976995"/>
            <a:ext cx="924231" cy="1052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8E-A91B-4672-8962-7B9B3507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Mengedit</a:t>
            </a:r>
            <a:r>
              <a:rPr lang="en-US" dirty="0"/>
              <a:t> Data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5320-A873-429C-9AD6-A1A2C18F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97856-60C6-4A84-92E9-16D4266F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" y="2318226"/>
            <a:ext cx="2342490" cy="31808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752410-7D22-43CA-92EA-59EE13372920}"/>
              </a:ext>
            </a:extLst>
          </p:cNvPr>
          <p:cNvSpPr/>
          <p:nvPr/>
        </p:nvSpPr>
        <p:spPr>
          <a:xfrm>
            <a:off x="1297853" y="3971798"/>
            <a:ext cx="1224116" cy="423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F5AEE-03CD-4673-BB1F-05F2A629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34" y="2303670"/>
            <a:ext cx="8780311" cy="31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7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729-1972-49B3-9B92-5FCAE33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Praktikum</a:t>
            </a:r>
            <a:r>
              <a:rPr lang="en-US" dirty="0"/>
              <a:t> 7.6 </a:t>
            </a:r>
            <a:r>
              <a:rPr lang="en-US" dirty="0" err="1"/>
              <a:t>Menghapus</a:t>
            </a:r>
            <a:r>
              <a:rPr lang="en-US" dirty="0"/>
              <a:t> Data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EFE8-0DCB-4D76-9B65-0F93A520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6C32F-6D14-4D69-8C40-53FF5423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5" y="2754156"/>
            <a:ext cx="8020664" cy="267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E6856-67E0-4520-B406-A6462E54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54156"/>
            <a:ext cx="1772266" cy="27322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7CFCD8-73C6-43A8-8DF0-C103D27B2E86}"/>
              </a:ext>
            </a:extLst>
          </p:cNvPr>
          <p:cNvSpPr/>
          <p:nvPr/>
        </p:nvSpPr>
        <p:spPr>
          <a:xfrm>
            <a:off x="1356845" y="2924666"/>
            <a:ext cx="1224116" cy="423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F23E-B564-442B-B8D7-7E5EC7A2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63F3-7437-4134-8DD4-536989DB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8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lanjutkan</a:t>
            </a:r>
            <a:r>
              <a:rPr lang="en-US" dirty="0"/>
              <a:t> coding </a:t>
            </a:r>
            <a:r>
              <a:rPr lang="en-US" dirty="0" err="1"/>
              <a:t>untuk</a:t>
            </a:r>
            <a:r>
              <a:rPr lang="en-US" dirty="0"/>
              <a:t> menu </a:t>
            </a:r>
            <a:r>
              <a:rPr lang="en-US" b="1" dirty="0"/>
              <a:t>Master Data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r>
              <a:rPr lang="en-US" dirty="0"/>
              <a:t>Insert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 err="1"/>
              <a:t>Barang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39D-6B92-410B-B98F-08C7C036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Home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BFBCC-BFEC-4CC3-8C4E-E084E3FA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60" y="1525229"/>
            <a:ext cx="7172325" cy="510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F1E48-08B3-4108-B131-870FDFCE2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58" r="14531"/>
          <a:stretch/>
        </p:blipFill>
        <p:spPr>
          <a:xfrm>
            <a:off x="754472" y="2516217"/>
            <a:ext cx="2588803" cy="25918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770B3B-0C1F-4974-B385-320388D8806F}"/>
              </a:ext>
            </a:extLst>
          </p:cNvPr>
          <p:cNvSpPr/>
          <p:nvPr/>
        </p:nvSpPr>
        <p:spPr>
          <a:xfrm>
            <a:off x="3343275" y="3569843"/>
            <a:ext cx="5355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7FF7-2314-456A-BDD3-F23AB17F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Home </a:t>
            </a:r>
            <a:r>
              <a:rPr lang="en-US" dirty="0" err="1"/>
              <a:t>Kasir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DE14D-C01F-4E84-A563-56054A8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8980"/>
            <a:ext cx="2505075" cy="2457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F3BA18-8689-4AA1-BC35-E5C70F634586}"/>
              </a:ext>
            </a:extLst>
          </p:cNvPr>
          <p:cNvSpPr/>
          <p:nvPr/>
        </p:nvSpPr>
        <p:spPr>
          <a:xfrm>
            <a:off x="3343275" y="3569843"/>
            <a:ext cx="5355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3128A-47DC-4953-B089-A39781F0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88" y="1416050"/>
            <a:ext cx="7191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6F6F-2322-4727-8527-4A22C8AC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 pada Home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7B9E-34A9-42F6-BF2D-EA5CD192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B06B1-9BEA-439B-B662-8494195B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4" y="1825625"/>
            <a:ext cx="9372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6F6F-2322-4727-8527-4A22C8AC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 pada Home </a:t>
            </a:r>
            <a:r>
              <a:rPr lang="en-US" dirty="0" err="1"/>
              <a:t>Kasir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7B9E-34A9-42F6-BF2D-EA5CD192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E26E8-E724-4026-9345-F12C897F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4" y="1825625"/>
            <a:ext cx="924659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7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EA1-30BA-4662-AEB0-5D48DF1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Internal Frame “Master Data User”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15AA-3DC9-4277-847A-8F926231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A1EE5-35E4-43B9-ACC4-C54007D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67719"/>
            <a:ext cx="7077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2B03-0975-4543-9923-6E7EADEF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Internal Frame “Master Data </a:t>
            </a:r>
            <a:r>
              <a:rPr lang="en-US" dirty="0" err="1"/>
              <a:t>Barang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0F95-A59A-40C6-BC07-4CA0D5EA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D1271-FAC6-4375-8816-9189CE05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20094"/>
            <a:ext cx="6953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B4C-641B-44BB-BFED-6E445D38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JInternalFrame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5C5C-8AA6-481D-9EF6-F2A7CAD0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6DA8F-B354-41A6-ABDB-C6996CB13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4821" r="41210" b="45159"/>
          <a:stretch/>
        </p:blipFill>
        <p:spPr>
          <a:xfrm>
            <a:off x="838200" y="1825625"/>
            <a:ext cx="442451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B5A50-9AA3-4163-88AC-927A579D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57" y="4089656"/>
            <a:ext cx="9280257" cy="20873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982C8-1171-4C3F-B9AF-315CB765ED86}"/>
              </a:ext>
            </a:extLst>
          </p:cNvPr>
          <p:cNvCxnSpPr/>
          <p:nvPr/>
        </p:nvCxnSpPr>
        <p:spPr>
          <a:xfrm>
            <a:off x="1890950" y="2551343"/>
            <a:ext cx="796413" cy="1538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199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- MATERI 7 - GUI JTable and Database</vt:lpstr>
      <vt:lpstr>Praktikum 7.1 Buat struktur Project seperti berikut!</vt:lpstr>
      <vt:lpstr>Buat Home Admin</vt:lpstr>
      <vt:lpstr>Buat Home Kasir</vt:lpstr>
      <vt:lpstr>Konstruktor pada Home Admin</vt:lpstr>
      <vt:lpstr>Konstruktor pada Home Kasir</vt:lpstr>
      <vt:lpstr>Buat Internal Frame “Master Data User”</vt:lpstr>
      <vt:lpstr>Buat Internal Frame “Master Data Barang”</vt:lpstr>
      <vt:lpstr>Menampilkan JInternalFrame dalam jFrame</vt:lpstr>
      <vt:lpstr>Menampilkan JInternalFrame dalam jFrame</vt:lpstr>
      <vt:lpstr>Ingat, ClassUser dan ClassBarang! </vt:lpstr>
      <vt:lpstr>Praktikum 7.2 Sesuaikan ClassUser dan ClassBarang! </vt:lpstr>
      <vt:lpstr>ClassUser: getNumberDataUser() dan getAllDataUser() </vt:lpstr>
      <vt:lpstr>ClassUser: getDataUser()</vt:lpstr>
      <vt:lpstr>ClassUser: getDataUser(key)</vt:lpstr>
      <vt:lpstr>Menampilkan data Internal Frame User (1)</vt:lpstr>
      <vt:lpstr>Menampilkan data Internal Frame User (2)</vt:lpstr>
      <vt:lpstr>Menampilkan data Internal Frame User (3)</vt:lpstr>
      <vt:lpstr>Praktikum 7.3 Mencari data Internal Frame User (1)</vt:lpstr>
      <vt:lpstr>Mencari data Internal Frame User (2)</vt:lpstr>
      <vt:lpstr>Mencari data Internal Frame User (3)</vt:lpstr>
      <vt:lpstr>Praktikum 7.4 Menambah Data User</vt:lpstr>
      <vt:lpstr>Praktikum 7.5 Membuat Aksi Mouse Clicked</vt:lpstr>
      <vt:lpstr>Aksi Mouse Clicked</vt:lpstr>
      <vt:lpstr>Mengedit Data User</vt:lpstr>
      <vt:lpstr>Praktikum 7.6 Menghapus Data User</vt:lpstr>
      <vt:lpstr>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40</cp:revision>
  <dcterms:created xsi:type="dcterms:W3CDTF">2019-08-18T08:19:53Z</dcterms:created>
  <dcterms:modified xsi:type="dcterms:W3CDTF">2020-10-13T22:44:43Z</dcterms:modified>
</cp:coreProperties>
</file>