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3" d="100"/>
          <a:sy n="103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C627-5439-CF4A-8625-6AF0EE139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02E7B-276D-F241-A71F-0058DB9C1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94959-7A34-0541-BFF0-4439CBA0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16D-534D-3A44-ABB0-602FA476087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D358-776D-CA45-A60A-35BD6EA4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F74A-3904-F843-97D6-EFB2FCF5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7248-86D5-9642-9B2E-864EF3D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0621-426A-2F4C-9155-913C0C4B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8BAF3-D028-604B-B0B1-E0D33BD4C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7D23C-8EC8-F345-9636-5C6A4B87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16D-534D-3A44-ABB0-602FA476087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B8885-3180-3844-9311-C0D80213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6626-4140-554E-8731-D725C51E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7248-86D5-9642-9B2E-864EF3D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1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56FB2-06B1-F24E-BBCF-9EFE2F800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256C5-6828-0F4B-B686-9163BA419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B89AD-21C4-E040-A909-DA30453F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16D-534D-3A44-ABB0-602FA476087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4305-47FB-BA4A-A80C-4039E856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8818-3547-094C-AAE9-34AF7666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7248-86D5-9642-9B2E-864EF3D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5A-455B-5D4B-BD36-FF28A337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EE279-20B8-CD4A-BA64-4D474B58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3386-2B2D-134B-8E15-561A6BCA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16D-534D-3A44-ABB0-602FA476087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73F7-DC7C-A645-9409-C90F698C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89439-9192-6246-B13D-E6A5956E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7248-86D5-9642-9B2E-864EF3D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4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93F2-7595-5646-AF1A-735B672A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60ACC-B93E-B640-A2D2-E69E37EB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8147-B963-224C-A3EC-EA03686C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16D-534D-3A44-ABB0-602FA476087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5E3EC-1F43-474F-9669-A8F1553D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3B4F7-1AEA-5A49-978F-762D34B4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7248-86D5-9642-9B2E-864EF3D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9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0A79-0AB6-6140-A7D8-70FE101A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81A84-C240-0B44-936C-0B0846CCE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38BEE-02D4-AF4B-995C-6888471F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B2938-D4B3-7E43-8AA8-5755E82C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16D-534D-3A44-ABB0-602FA476087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6A92C-16DE-EA4C-823C-86A9728F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42BB8-1FDF-3B43-80C6-B06EDFD2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7248-86D5-9642-9B2E-864EF3D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9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D815-4015-9E46-8F83-33399E33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340DA-6CFE-C74A-97E8-78758EF82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761C7-0309-264F-87F1-3AB413465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BCF2E-F39C-FA41-A812-D9501EEF2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1025E-9313-E844-9D50-D4ACD76C5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77489-CCBC-1E4A-A96B-6FB6606F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16D-534D-3A44-ABB0-602FA476087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7AF8D-FD7C-D840-AB26-1B97CE2E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B2848-8B72-CF41-8495-F0786A2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7248-86D5-9642-9B2E-864EF3D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38BB-9593-054A-B319-75111E9C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61D47-1409-6647-BCEB-750A0D8D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16D-534D-3A44-ABB0-602FA476087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F5EB6-DDF3-F547-BFA8-99C5688A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7A463-0AB1-CF49-B1C5-6D06FAFB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7248-86D5-9642-9B2E-864EF3D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1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DE885-A7E8-194F-A61A-3592C0C9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16D-534D-3A44-ABB0-602FA476087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4ABA1-3355-564F-A17E-01A0EFD3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4632A-6BDE-B141-95AD-40531453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7248-86D5-9642-9B2E-864EF3D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FF1C-8BB8-8F48-8E2E-07743F7F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1F21-E91A-6544-AFE1-D18A2584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B5CD6-6AED-FE47-8236-B9933FD59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F45C8-F220-B148-AC53-BDEB6FD6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16D-534D-3A44-ABB0-602FA476087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3FB99-CEC0-2A48-B819-42ED149C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BDB6A-6796-B74F-A6DE-E170F5CA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7248-86D5-9642-9B2E-864EF3D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AFC6-353C-904E-8591-4FF99BB5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864AB-16F5-4346-94AB-9ECD43216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A1A86-DC98-B041-B5E4-B809D4C03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A6671-BC7B-A646-94CF-E08E3DCF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316D-534D-3A44-ABB0-602FA476087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2ED10-3201-4A42-9ED2-5548C8E7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F8506-F9B3-4E48-BD5F-8E8DF3F6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7248-86D5-9642-9B2E-864EF3D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9AB1F-27F7-0E44-A92C-9920FA93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6E2A9-E0DB-8641-BBB0-A5B44884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67D75-8BC0-1644-96F6-EF8BCE45A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5316D-534D-3A44-ABB0-602FA476087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3A49A-65AD-4E42-B657-CE9AC68F0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02209-7760-A842-9823-B5FFC3E1C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27248-86D5-9642-9B2E-864EF3D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060B8CE-16A7-A446-B8F9-99BAB4E0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3" b="99362" l="7307" r="99459">
                        <a14:foregroundMark x1="62111" y1="22187" x2="63058" y2="31923"/>
                        <a14:foregroundMark x1="63058" y1="31923" x2="46549" y2="47486"/>
                        <a14:foregroundMark x1="46549" y1="47486" x2="55210" y2="55148"/>
                        <a14:foregroundMark x1="55210" y1="55148" x2="57375" y2="75658"/>
                        <a14:foregroundMark x1="57375" y1="75658" x2="73884" y2="94014"/>
                        <a14:foregroundMark x1="75237" y1="32721" x2="63464" y2="39026"/>
                        <a14:foregroundMark x1="63464" y1="39026" x2="80108" y2="40383"/>
                        <a14:foregroundMark x1="80108" y1="40383" x2="79567" y2="31365"/>
                        <a14:foregroundMark x1="79567" y1="31365" x2="73884" y2="32482"/>
                        <a14:foregroundMark x1="22043" y1="29789" x2="30041" y2="37031"/>
                        <a14:foregroundMark x1="30041" y1="37031" x2="46279" y2="37350"/>
                        <a14:foregroundMark x1="46279" y1="37350" x2="65494" y2="32801"/>
                        <a14:foregroundMark x1="65494" y1="32801" x2="69997" y2="24833"/>
                        <a14:foregroundMark x1="67314" y1="12667" x2="67118" y2="12211"/>
                        <a14:foregroundMark x1="67118" y1="12211" x2="62610" y2="7433"/>
                        <a14:foregroundMark x1="37979" y1="5641" x2="33477" y2="8879"/>
                        <a14:foregroundMark x1="86062" y1="26736" x2="81867" y2="36632"/>
                        <a14:foregroundMark x1="81867" y1="36632" x2="83491" y2="47566"/>
                        <a14:foregroundMark x1="83491" y1="47566" x2="95535" y2="53312"/>
                        <a14:foregroundMark x1="95535" y1="53312" x2="96211" y2="42698"/>
                        <a14:foregroundMark x1="96211" y1="42698" x2="87009" y2="28093"/>
                        <a14:foregroundMark x1="33829" y1="78532" x2="23952" y2="80807"/>
                        <a14:foregroundMark x1="67978" y1="92218" x2="87145" y2="89066"/>
                        <a14:foregroundMark x1="30700" y1="98349" x2="60425" y2="93460"/>
                        <a14:foregroundMark x1="87145" y1="89066" x2="96343" y2="97007"/>
                        <a14:foregroundMark x1="95114" y1="84561" x2="92693" y2="80926"/>
                        <a14:foregroundMark x1="22192" y1="84437" x2="21937" y2="84889"/>
                        <a14:foregroundMark x1="31074" y1="98680" x2="48444" y2="99441"/>
                        <a14:foregroundMark x1="48444" y1="99441" x2="60487" y2="93136"/>
                        <a14:foregroundMark x1="60487" y1="93136" x2="48985" y2="85156"/>
                        <a14:foregroundMark x1="48985" y1="85156" x2="31935" y2="83001"/>
                        <a14:foregroundMark x1="31935" y1="83001" x2="23952" y2="83558"/>
                        <a14:foregroundMark x1="93775" y1="37829" x2="87686" y2="46927"/>
                        <a14:foregroundMark x1="87686" y1="46927" x2="94723" y2="55387"/>
                        <a14:foregroundMark x1="94723" y1="55387" x2="98374" y2="43004"/>
                        <a14:foregroundMark x1="34506" y1="45970" x2="36401" y2="55467"/>
                        <a14:foregroundMark x1="36401" y1="55467" x2="52909" y2="55706"/>
                        <a14:foregroundMark x1="52909" y1="55706" x2="46414" y2="43575"/>
                        <a14:foregroundMark x1="46414" y1="43575" x2="30176" y2="39026"/>
                        <a14:foregroundMark x1="30176" y1="39026" x2="25710" y2="41181"/>
                        <a14:foregroundMark x1="6670" y1="37639" x2="677" y2="48364"/>
                        <a14:foregroundMark x1="677" y1="48364" x2="7986" y2="50519"/>
                        <a14:foregroundMark x1="15850" y1="48906" x2="17050" y2="43575"/>
                        <a14:foregroundMark x1="10612" y1="35609" x2="10149" y2="35036"/>
                        <a14:foregroundMark x1="17050" y1="43575" x2="11065" y2="36170"/>
                        <a14:foregroundMark x1="10149" y1="35036" x2="9823" y2="35036"/>
                        <a14:foregroundMark x1="12585" y1="34238" x2="34235" y2="16840"/>
                        <a14:foregroundMark x1="21110" y1="29050" x2="17862" y2="28731"/>
                        <a14:foregroundMark x1="44926" y1="6065" x2="44384" y2="6385"/>
                        <a14:foregroundMark x1="41176" y1="4637" x2="41543" y2="4709"/>
                        <a14:foregroundMark x1="41137" y1="6784" x2="43708" y2="6385"/>
                        <a14:foregroundMark x1="40595" y1="5826" x2="38295" y2="6065"/>
                        <a14:foregroundMark x1="42084" y1="5108" x2="38295" y2="5507"/>
                        <a14:backgroundMark x1="14614" y1="29928" x2="2165" y2="35754"/>
                        <a14:backgroundMark x1="2165" y1="35754" x2="14344" y2="30726"/>
                        <a14:backgroundMark x1="5954" y1="37670" x2="13396" y2="31524"/>
                        <a14:backgroundMark x1="4601" y1="37829" x2="9608" y2="34637"/>
                        <a14:backgroundMark x1="23139" y1="48763" x2="7578" y2="51955"/>
                        <a14:backgroundMark x1="7578" y1="51955" x2="6901" y2="51955"/>
                        <a14:backgroundMark x1="19756" y1="52115" x2="16644" y2="55148"/>
                        <a14:backgroundMark x1="15291" y1="50918" x2="15968" y2="51556"/>
                        <a14:backgroundMark x1="15291" y1="54509" x2="15291" y2="54749"/>
                        <a14:backgroundMark x1="17050" y1="53551" x2="6225" y2="53312"/>
                        <a14:backgroundMark x1="21110" y1="51317" x2="20704" y2="51955"/>
                        <a14:backgroundMark x1="15426" y1="81085" x2="11231" y2="99840"/>
                        <a14:backgroundMark x1="11637" y1="81405" x2="9337" y2="90343"/>
                        <a14:backgroundMark x1="9337" y1="90343" x2="7848" y2="92338"/>
                        <a14:backgroundMark x1="15697" y1="83480" x2="20704" y2="98164"/>
                        <a14:backgroundMark x1="13802" y1="84916" x2="16915" y2="96089"/>
                        <a14:backgroundMark x1="18809" y1="83081" x2="24493" y2="96648"/>
                        <a14:backgroundMark x1="29905" y1="11093" x2="21110" y2="22027"/>
                        <a14:backgroundMark x1="28011" y1="7502" x2="32882" y2="16441"/>
                        <a14:backgroundMark x1="32882" y1="16441" x2="32747" y2="16281"/>
                        <a14:backgroundMark x1="41983" y1="4384" x2="57510" y2="3831"/>
                        <a14:backgroundMark x1="47767" y1="3990" x2="61028" y2="4709"/>
                        <a14:backgroundMark x1="58187" y1="5108" x2="62923" y2="5826"/>
                        <a14:backgroundMark x1="60081" y1="4709" x2="64141" y2="6624"/>
                        <a14:backgroundMark x1="68200" y1="12690" x2="67659" y2="19952"/>
                        <a14:backgroundMark x1="68877" y1="19074" x2="71719" y2="22745"/>
                        <a14:backgroundMark x1="69824" y1="23304" x2="69553" y2="24421"/>
                        <a14:backgroundMark x1="73342" y1="23703" x2="71448" y2="24022"/>
                        <a14:backgroundMark x1="96211" y1="36153" x2="99729" y2="45810"/>
                        <a14:backgroundMark x1="97835" y1="38947" x2="99729" y2="42777"/>
                        <a14:backgroundMark x1="96211" y1="79409" x2="98512" y2="89066"/>
                        <a14:backgroundMark x1="94317" y1="78452" x2="94317" y2="78452"/>
                        <a14:backgroundMark x1="94723" y1="87709" x2="94723" y2="87709"/>
                        <a14:backgroundMark x1="94046" y1="88268" x2="94046" y2="88268"/>
                        <a14:backgroundMark x1="95940" y1="88667" x2="94317" y2="88109"/>
                        <a14:backgroundMark x1="96617" y1="89066" x2="99053" y2="98484"/>
                        <a14:backgroundMark x1="95940" y1="86433" x2="96211" y2="89385"/>
                        <a14:backgroundMark x1="62923" y1="91061" x2="62652" y2="94413"/>
                        <a14:backgroundMark x1="63194" y1="93136" x2="69147" y2="97765"/>
                        <a14:backgroundMark x1="64411" y1="91460" x2="70095" y2="96648"/>
                        <a14:backgroundMark x1="20433" y1="98723" x2="27064" y2="98883"/>
                        <a14:backgroundMark x1="27605" y1="98883" x2="23816" y2="99042"/>
                        <a14:backgroundMark x1="5007" y1="37271" x2="6901" y2="35355"/>
                        <a14:backgroundMark x1="5007" y1="37031" x2="9066" y2="33919"/>
                        <a14:backgroundMark x1="9066" y1="35355" x2="8525" y2="36472"/>
                        <a14:backgroundMark x1="31394" y1="12211" x2="30447" y2="8859"/>
                        <a14:backgroundMark x1="32070" y1="11971" x2="30447" y2="9178"/>
                        <a14:backgroundMark x1="31123" y1="8859" x2="31800" y2="10854"/>
                        <a14:backgroundMark x1="35589" y1="3671" x2="30853" y2="3831"/>
                        <a14:backgroundMark x1="18934" y1="27773" x2="23275" y2="21628"/>
                        <a14:backgroundMark x1="17862" y1="29290" x2="18091" y2="28966"/>
                        <a14:backgroundMark x1="19528" y1="27832" x2="22057" y2="21788"/>
                        <a14:backgroundMark x1="18987" y1="27778" x2="22057" y2="22346"/>
                        <a14:backgroundMark x1="19756" y1="27374" x2="21651" y2="23144"/>
                        <a14:backgroundMark x1="21651" y1="24262" x2="23275" y2="20750"/>
                        <a14:backgroundMark x1="24493" y1="20750" x2="20820" y2="27044"/>
                        <a14:backgroundMark x1="21110" y1="28332" x2="18539" y2="30168"/>
                        <a14:backgroundMark x1="26796" y1="22242" x2="22327" y2="20511"/>
                        <a14:backgroundMark x1="27605" y1="20351" x2="21380" y2="20750"/>
                        <a14:backgroundMark x1="32341" y1="3113" x2="34641" y2="3831"/>
                        <a14:backgroundMark x1="21380" y1="84757" x2="20162" y2="81405"/>
                        <a14:backgroundMark x1="22598" y1="85156" x2="21651" y2="81085"/>
                        <a14:backgroundMark x1="21380" y1="82203" x2="17862" y2="81644"/>
                        <a14:backgroundMark x1="21651" y1="79409" x2="21651" y2="84038"/>
                        <a14:backgroundMark x1="28281" y1="96808" x2="28281" y2="98883"/>
                        <a14:backgroundMark x1="31123" y1="98723" x2="27334" y2="98883"/>
                        <a14:backgroundMark x1="24493" y1="95531" x2="28281" y2="99441"/>
                        <a14:backgroundMark x1="13532" y1="52434" x2="10961" y2="53951"/>
                        <a14:backgroundMark x1="9743" y1="55068" x2="14479" y2="52115"/>
                        <a14:backgroundMark x1="70636" y1="24421" x2="69553" y2="24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9910" y="951471"/>
            <a:ext cx="3124200" cy="53191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181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Mehreet Singh Bajaj</dc:creator>
  <cp:lastModifiedBy>Mehreet Singh Bajaj</cp:lastModifiedBy>
  <cp:revision>3</cp:revision>
  <dcterms:created xsi:type="dcterms:W3CDTF">2021-04-14T17:36:04Z</dcterms:created>
  <dcterms:modified xsi:type="dcterms:W3CDTF">2021-04-15T06:58:17Z</dcterms:modified>
</cp:coreProperties>
</file>