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8" r:id="rId5"/>
    <p:sldId id="271" r:id="rId6"/>
    <p:sldId id="277" r:id="rId7"/>
    <p:sldId id="272" r:id="rId8"/>
    <p:sldId id="273" r:id="rId9"/>
    <p:sldId id="274" r:id="rId10"/>
    <p:sldId id="275" r:id="rId11"/>
    <p:sldId id="278" r:id="rId12"/>
    <p:sldId id="276" r:id="rId13"/>
    <p:sldId id="279" r:id="rId14"/>
    <p:sldId id="257" r:id="rId15"/>
    <p:sldId id="258" r:id="rId16"/>
    <p:sldId id="262" r:id="rId17"/>
    <p:sldId id="263" r:id="rId18"/>
    <p:sldId id="259" r:id="rId19"/>
    <p:sldId id="265" r:id="rId20"/>
    <p:sldId id="280" r:id="rId21"/>
    <p:sldId id="283" r:id="rId22"/>
    <p:sldId id="284" r:id="rId23"/>
    <p:sldId id="281" r:id="rId24"/>
    <p:sldId id="285" r:id="rId25"/>
    <p:sldId id="282" r:id="rId26"/>
    <p:sldId id="286" r:id="rId27"/>
    <p:sldId id="264" r:id="rId28"/>
    <p:sldId id="267" r:id="rId29"/>
    <p:sldId id="266" r:id="rId30"/>
    <p:sldId id="260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913"/>
    <a:srgbClr val="B85D48"/>
    <a:srgbClr val="CFAD31"/>
    <a:srgbClr val="CF9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1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B3CE-0959-FE43-534F-76DBC74D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8DEAB-21B0-574C-B2AC-658E212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4A23-EE9B-39C7-AF67-ED7DA9EA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1532-AD36-94CF-5DAB-107E6152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4869-9B7F-1334-33B8-D761260A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776F-D598-9B47-FA4B-FC6945FF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55FE5-F8E2-EC43-2568-337BF0C82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C27D-F6B7-27C2-4BB1-9611CEA0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AC5C-B995-10F9-BD37-EDB330FF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89F2-7F2D-89E0-C8C3-3C78C524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B1EF9-A9BB-F3E1-C4FA-C7CCDED5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F88BD-53C4-3A9C-6383-7632BBA6A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073E-4F28-9100-46F7-6CB9665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D9C3-171F-2A49-7DC8-E4AE2FF5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7574-F4D7-4B04-29E2-343D15ED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8772-F8B9-B930-81D2-8EFC13F5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5E4E-79CD-AAA9-8AC2-3C16C2EE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8281-D299-877D-3D22-5BDBE2FF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A977-2700-4C8A-B137-013E907C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0191-2695-5924-26AE-F25F2823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893F-9422-F0D2-ADC3-42A51859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72F3-AE1E-AE73-203C-161E97929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EFD9-12BC-9D68-C763-61FB8CBA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EE00D-328E-B08B-264E-23E28978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7314-8CC8-0E05-8ED5-D3A1823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9F34-ACC2-7E6F-F47B-C748DED2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8188-AB84-24F6-0AAB-8C94D884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27C70-6957-A17A-416C-C09FAB9D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19E4-05E4-CBD4-5DEC-00F0C90F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4EBE-AF55-A452-F8A5-A94D9328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22855-A1AD-CDAF-9E09-76E6976C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CC61-11BF-B4D7-10B7-FCED3B32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5A6BA-5C4B-10E9-4E80-4C213F8F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BA2FC-DF95-C0D1-D9DE-58AFEC094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CE9BD-9F91-4350-B7FE-DC18256C0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6D431-BF53-8580-7FF9-C26396582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D818E-AE4F-0680-07DC-07F93F5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4BDE4-D02C-59F5-5CED-1DC84A7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567C2-276A-B002-9BA8-DC490ED2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DEA-020B-FC94-5AED-E975BE69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5EC28-49D4-341D-1B94-EBB18037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26A0F-51CF-5D6D-A636-88AA28FD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92918-97CB-601E-9435-6D2F4BB3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3D552-F40C-F014-2FC6-C831662E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AA536-1E08-B5C9-E53C-D8287C61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ABCAC-CBFB-6CFD-B899-0F7AF705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B8BF-C5F2-1130-2DB8-0F1D25C4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4C8F-B2CA-2010-F1F4-349A388F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CD367-8E0E-DE84-526A-97BE11E2D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691FD-1268-E900-660F-B0CF54C0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4F6CA-6E9C-F889-3EEE-5218D1F4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01F0A-D218-AAE9-3DD2-E7DC7B66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1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C084-F2DB-2969-9A9C-792B7F5F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A1C8E-939D-8D67-F612-0B1786A0E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CEF0-6B2D-C5B4-4C9A-B1A2BBAC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CC7C9-BC3A-2D15-DFD4-2D274B9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55D1-EBB4-DFE6-ADF5-A9392B9C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112C6-202C-D4A5-E570-8AD7DF04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E762E-41E0-AA5B-F204-B545E40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BAEE-E3D6-2F98-CD44-69EA77BC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DFDA-FBFF-2DDE-88CA-E3B0D9F3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EBDEF-E250-4E83-80D6-A97BB8071C7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ACCD-0739-EE11-5727-A543E3251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3B55-A5EF-D782-BFF9-25F05633C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4EDD0-3663-4491-AADC-BE262238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4BDD9-4E56-948F-5CE6-5645F04F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09" y="2114959"/>
            <a:ext cx="1315491" cy="11673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38075-C879-128F-4573-CC0628131062}"/>
              </a:ext>
            </a:extLst>
          </p:cNvPr>
          <p:cNvSpPr/>
          <p:nvPr/>
        </p:nvSpPr>
        <p:spPr>
          <a:xfrm>
            <a:off x="4558748" y="2114958"/>
            <a:ext cx="1315491" cy="1224589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3FEA01-88DE-3A75-50E1-7BD6950CD1E6}"/>
              </a:ext>
            </a:extLst>
          </p:cNvPr>
          <p:cNvSpPr/>
          <p:nvPr/>
        </p:nvSpPr>
        <p:spPr>
          <a:xfrm>
            <a:off x="4366590" y="1921565"/>
            <a:ext cx="1669775" cy="162339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een circle with black text&#10;&#10;Description automatically generated">
            <a:extLst>
              <a:ext uri="{FF2B5EF4-FFF2-40B4-BE49-F238E27FC236}">
                <a16:creationId xmlns:a16="http://schemas.microsoft.com/office/drawing/2014/main" id="{6E6B2787-0029-8EE6-7FE8-93EBF6C37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02" y="1814288"/>
            <a:ext cx="2273146" cy="20785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6093868-82AF-DE25-221E-3F78B402A15F}"/>
              </a:ext>
            </a:extLst>
          </p:cNvPr>
          <p:cNvSpPr/>
          <p:nvPr/>
        </p:nvSpPr>
        <p:spPr>
          <a:xfrm>
            <a:off x="6911009" y="1908313"/>
            <a:ext cx="2133600" cy="190168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3825F-3E4C-6BB3-8235-C536085F8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327123-AF23-D0B7-47D4-4ED65AEFF637}"/>
              </a:ext>
            </a:extLst>
          </p:cNvPr>
          <p:cNvSpPr/>
          <p:nvPr/>
        </p:nvSpPr>
        <p:spPr>
          <a:xfrm rot="19300567">
            <a:off x="689462" y="115928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B64986-ECA6-30A1-1E13-D4708200495F}"/>
              </a:ext>
            </a:extLst>
          </p:cNvPr>
          <p:cNvSpPr/>
          <p:nvPr/>
        </p:nvSpPr>
        <p:spPr>
          <a:xfrm rot="2573887">
            <a:off x="2828925" y="114650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C8BC54-4AB5-D195-6F73-690660D8DA74}"/>
              </a:ext>
            </a:extLst>
          </p:cNvPr>
          <p:cNvSpPr/>
          <p:nvPr/>
        </p:nvSpPr>
        <p:spPr>
          <a:xfrm rot="18852983" flipV="1">
            <a:off x="3458189" y="1537279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A82608-337F-0886-88AA-5FD46DC27DFB}"/>
              </a:ext>
            </a:extLst>
          </p:cNvPr>
          <p:cNvSpPr/>
          <p:nvPr/>
        </p:nvSpPr>
        <p:spPr>
          <a:xfrm rot="13612265" flipV="1">
            <a:off x="880826" y="1560013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7712C7-E9F9-5ACE-99BD-B029F34D01EB}"/>
              </a:ext>
            </a:extLst>
          </p:cNvPr>
          <p:cNvSpPr/>
          <p:nvPr/>
        </p:nvSpPr>
        <p:spPr>
          <a:xfrm>
            <a:off x="586409" y="1345096"/>
            <a:ext cx="3511826" cy="2219739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D9CF15F-4827-E85F-796C-49A71F2C7FD4}"/>
              </a:ext>
            </a:extLst>
          </p:cNvPr>
          <p:cNvSpPr/>
          <p:nvPr/>
        </p:nvSpPr>
        <p:spPr>
          <a:xfrm>
            <a:off x="2158426" y="2586661"/>
            <a:ext cx="237987" cy="99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ED0888D-872B-0FFF-7675-42FE83F0E860}"/>
              </a:ext>
            </a:extLst>
          </p:cNvPr>
          <p:cNvSpPr/>
          <p:nvPr/>
        </p:nvSpPr>
        <p:spPr>
          <a:xfrm rot="10953359">
            <a:off x="1619083" y="1538910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B1A9F27-42B6-D476-ECD1-F758C8F2FA7E}"/>
              </a:ext>
            </a:extLst>
          </p:cNvPr>
          <p:cNvSpPr/>
          <p:nvPr/>
        </p:nvSpPr>
        <p:spPr>
          <a:xfrm rot="10375992">
            <a:off x="2019380" y="1550049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4A618D5-DED0-F15D-F15C-AE3595838C01}"/>
              </a:ext>
            </a:extLst>
          </p:cNvPr>
          <p:cNvSpPr/>
          <p:nvPr/>
        </p:nvSpPr>
        <p:spPr>
          <a:xfrm>
            <a:off x="666751" y="2071669"/>
            <a:ext cx="3152774" cy="3105149"/>
          </a:xfrm>
          <a:prstGeom prst="arc">
            <a:avLst>
              <a:gd name="adj1" fmla="val 13897523"/>
              <a:gd name="adj2" fmla="val 18554742"/>
            </a:avLst>
          </a:prstGeom>
          <a:ln w="6985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64AAA4-05C9-178F-9555-CB62B164F718}"/>
              </a:ext>
            </a:extLst>
          </p:cNvPr>
          <p:cNvSpPr/>
          <p:nvPr/>
        </p:nvSpPr>
        <p:spPr>
          <a:xfrm>
            <a:off x="1104344" y="2071670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E39910-94AD-1031-89AC-30E4A0C1EEB8}"/>
              </a:ext>
            </a:extLst>
          </p:cNvPr>
          <p:cNvSpPr/>
          <p:nvPr/>
        </p:nvSpPr>
        <p:spPr>
          <a:xfrm>
            <a:off x="2895044" y="2081195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0F7A64-5D72-355C-90D4-1C550010B4A8}"/>
              </a:ext>
            </a:extLst>
          </p:cNvPr>
          <p:cNvSpPr/>
          <p:nvPr/>
        </p:nvSpPr>
        <p:spPr>
          <a:xfrm>
            <a:off x="2939487" y="220566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7070EF-B743-9E94-9801-F670079417FE}"/>
              </a:ext>
            </a:extLst>
          </p:cNvPr>
          <p:cNvSpPr/>
          <p:nvPr/>
        </p:nvSpPr>
        <p:spPr>
          <a:xfrm>
            <a:off x="1281734" y="219862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BF63E-BA88-A455-EE95-E4EBF4AD62F7}"/>
              </a:ext>
            </a:extLst>
          </p:cNvPr>
          <p:cNvSpPr txBox="1"/>
          <p:nvPr/>
        </p:nvSpPr>
        <p:spPr>
          <a:xfrm>
            <a:off x="4740428" y="1724650"/>
            <a:ext cx="8124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MiLocal.com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589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5DAD8-EEC3-6D59-DE92-969ED920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49F8C12-186B-6884-5FF4-29BE10816EA1}"/>
              </a:ext>
            </a:extLst>
          </p:cNvPr>
          <p:cNvSpPr/>
          <p:nvPr/>
        </p:nvSpPr>
        <p:spPr>
          <a:xfrm rot="19300567">
            <a:off x="689462" y="115928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1CA0FA-FB6C-9AC6-E460-843050D31A28}"/>
              </a:ext>
            </a:extLst>
          </p:cNvPr>
          <p:cNvSpPr/>
          <p:nvPr/>
        </p:nvSpPr>
        <p:spPr>
          <a:xfrm rot="2573887">
            <a:off x="2828925" y="114650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344FFC-14FF-1559-DE83-972237654ECF}"/>
              </a:ext>
            </a:extLst>
          </p:cNvPr>
          <p:cNvSpPr/>
          <p:nvPr/>
        </p:nvSpPr>
        <p:spPr>
          <a:xfrm rot="18852983" flipV="1">
            <a:off x="3458189" y="1537279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3640BB-1EA9-8965-085E-D1EE2A12C599}"/>
              </a:ext>
            </a:extLst>
          </p:cNvPr>
          <p:cNvSpPr/>
          <p:nvPr/>
        </p:nvSpPr>
        <p:spPr>
          <a:xfrm rot="13612265" flipV="1">
            <a:off x="880826" y="1560013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0C20BA-B1F4-55A3-8E82-1392C57AA0BF}"/>
              </a:ext>
            </a:extLst>
          </p:cNvPr>
          <p:cNvSpPr/>
          <p:nvPr/>
        </p:nvSpPr>
        <p:spPr>
          <a:xfrm>
            <a:off x="586409" y="1345096"/>
            <a:ext cx="3511826" cy="2219739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63E500-BDBA-DBF2-5180-FFE65D629581}"/>
              </a:ext>
            </a:extLst>
          </p:cNvPr>
          <p:cNvSpPr/>
          <p:nvPr/>
        </p:nvSpPr>
        <p:spPr>
          <a:xfrm>
            <a:off x="2158426" y="2586661"/>
            <a:ext cx="237987" cy="99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B2054EA-D073-FC50-D404-EAEAD01CA963}"/>
              </a:ext>
            </a:extLst>
          </p:cNvPr>
          <p:cNvSpPr/>
          <p:nvPr/>
        </p:nvSpPr>
        <p:spPr>
          <a:xfrm rot="10953359">
            <a:off x="1619083" y="1538910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A150C8E-AB39-2693-4A5F-EB2DA54E0E96}"/>
              </a:ext>
            </a:extLst>
          </p:cNvPr>
          <p:cNvSpPr/>
          <p:nvPr/>
        </p:nvSpPr>
        <p:spPr>
          <a:xfrm rot="10375992">
            <a:off x="2019380" y="1550049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55C94F5-A603-5D41-0CA5-82FA48CA4CA0}"/>
              </a:ext>
            </a:extLst>
          </p:cNvPr>
          <p:cNvSpPr/>
          <p:nvPr/>
        </p:nvSpPr>
        <p:spPr>
          <a:xfrm>
            <a:off x="666751" y="2071669"/>
            <a:ext cx="3152774" cy="3105149"/>
          </a:xfrm>
          <a:prstGeom prst="arc">
            <a:avLst>
              <a:gd name="adj1" fmla="val 13897523"/>
              <a:gd name="adj2" fmla="val 18554742"/>
            </a:avLst>
          </a:prstGeom>
          <a:ln w="6985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ABF78-EBE7-20A2-EDB7-C6BEEF6D884F}"/>
              </a:ext>
            </a:extLst>
          </p:cNvPr>
          <p:cNvSpPr/>
          <p:nvPr/>
        </p:nvSpPr>
        <p:spPr>
          <a:xfrm>
            <a:off x="1104344" y="2071670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B5ECEC-FAA9-72CA-3B8E-DEC18F0541AD}"/>
              </a:ext>
            </a:extLst>
          </p:cNvPr>
          <p:cNvSpPr/>
          <p:nvPr/>
        </p:nvSpPr>
        <p:spPr>
          <a:xfrm>
            <a:off x="2895044" y="2081195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2B35CA-0EB2-D095-7E23-4DA5C7BCE16C}"/>
              </a:ext>
            </a:extLst>
          </p:cNvPr>
          <p:cNvSpPr/>
          <p:nvPr/>
        </p:nvSpPr>
        <p:spPr>
          <a:xfrm>
            <a:off x="2939487" y="220566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733BF3-D723-B9F5-1841-5E3443160D1B}"/>
              </a:ext>
            </a:extLst>
          </p:cNvPr>
          <p:cNvSpPr/>
          <p:nvPr/>
        </p:nvSpPr>
        <p:spPr>
          <a:xfrm>
            <a:off x="1281734" y="219862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4A068-6797-19FD-3980-53371E14F1FB}"/>
              </a:ext>
            </a:extLst>
          </p:cNvPr>
          <p:cNvSpPr txBox="1"/>
          <p:nvPr/>
        </p:nvSpPr>
        <p:spPr>
          <a:xfrm>
            <a:off x="4236166" y="1376195"/>
            <a:ext cx="81248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Agency FB" panose="020B0503020202020204" pitchFamily="34" charset="0"/>
              </a:rPr>
              <a:t>MiLocal.com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4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D8DF7-6AC2-2579-8EC8-6E9209F0F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F511156-F0C5-8C1C-EACB-DB11D87C201A}"/>
              </a:ext>
            </a:extLst>
          </p:cNvPr>
          <p:cNvSpPr/>
          <p:nvPr/>
        </p:nvSpPr>
        <p:spPr>
          <a:xfrm rot="19300567">
            <a:off x="689462" y="115928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8CD15B-634E-2E3A-2E4E-2C33F71EB389}"/>
              </a:ext>
            </a:extLst>
          </p:cNvPr>
          <p:cNvSpPr/>
          <p:nvPr/>
        </p:nvSpPr>
        <p:spPr>
          <a:xfrm rot="2573887">
            <a:off x="2828925" y="114650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BD50F-E1DA-8522-8857-42E938DF470F}"/>
              </a:ext>
            </a:extLst>
          </p:cNvPr>
          <p:cNvSpPr/>
          <p:nvPr/>
        </p:nvSpPr>
        <p:spPr>
          <a:xfrm rot="18852983" flipV="1">
            <a:off x="3458189" y="1537279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8BFAE7-8B97-85B7-82B2-3C009883A3D9}"/>
              </a:ext>
            </a:extLst>
          </p:cNvPr>
          <p:cNvSpPr/>
          <p:nvPr/>
        </p:nvSpPr>
        <p:spPr>
          <a:xfrm rot="13612265" flipV="1">
            <a:off x="880826" y="1560013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CA44D-8B4E-EC0F-0D43-75A5A23E49E5}"/>
              </a:ext>
            </a:extLst>
          </p:cNvPr>
          <p:cNvSpPr/>
          <p:nvPr/>
        </p:nvSpPr>
        <p:spPr>
          <a:xfrm>
            <a:off x="586409" y="1345096"/>
            <a:ext cx="3511826" cy="2219739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33071E-5AA5-0D6C-B8EB-5BDD3942421F}"/>
              </a:ext>
            </a:extLst>
          </p:cNvPr>
          <p:cNvSpPr/>
          <p:nvPr/>
        </p:nvSpPr>
        <p:spPr>
          <a:xfrm>
            <a:off x="2158426" y="2586661"/>
            <a:ext cx="237987" cy="99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CEB487C-04D1-62F8-778B-F6C4888214C9}"/>
              </a:ext>
            </a:extLst>
          </p:cNvPr>
          <p:cNvSpPr/>
          <p:nvPr/>
        </p:nvSpPr>
        <p:spPr>
          <a:xfrm rot="10953359">
            <a:off x="1619083" y="1538910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586FECF-6305-6C58-2D3F-F6C2623E6948}"/>
              </a:ext>
            </a:extLst>
          </p:cNvPr>
          <p:cNvSpPr/>
          <p:nvPr/>
        </p:nvSpPr>
        <p:spPr>
          <a:xfrm rot="10375992">
            <a:off x="2019380" y="1550049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7302605-D0C7-93A1-5DC2-1704C880A25E}"/>
              </a:ext>
            </a:extLst>
          </p:cNvPr>
          <p:cNvSpPr/>
          <p:nvPr/>
        </p:nvSpPr>
        <p:spPr>
          <a:xfrm>
            <a:off x="666751" y="2071669"/>
            <a:ext cx="3152774" cy="3105149"/>
          </a:xfrm>
          <a:prstGeom prst="arc">
            <a:avLst>
              <a:gd name="adj1" fmla="val 13897523"/>
              <a:gd name="adj2" fmla="val 18554742"/>
            </a:avLst>
          </a:prstGeom>
          <a:ln w="6985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CA4EA6-3194-3879-2F72-7AC2BB838756}"/>
              </a:ext>
            </a:extLst>
          </p:cNvPr>
          <p:cNvSpPr/>
          <p:nvPr/>
        </p:nvSpPr>
        <p:spPr>
          <a:xfrm>
            <a:off x="1104344" y="2071670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397EE0-1EA4-2E12-2B75-636BCC220EEB}"/>
              </a:ext>
            </a:extLst>
          </p:cNvPr>
          <p:cNvSpPr/>
          <p:nvPr/>
        </p:nvSpPr>
        <p:spPr>
          <a:xfrm>
            <a:off x="2895044" y="2081195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111613-41B6-90E7-7AEC-061EDACB13D3}"/>
              </a:ext>
            </a:extLst>
          </p:cNvPr>
          <p:cNvSpPr/>
          <p:nvPr/>
        </p:nvSpPr>
        <p:spPr>
          <a:xfrm>
            <a:off x="2939487" y="220566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C89B67-AA8F-F148-0587-145C1A65098C}"/>
              </a:ext>
            </a:extLst>
          </p:cNvPr>
          <p:cNvSpPr/>
          <p:nvPr/>
        </p:nvSpPr>
        <p:spPr>
          <a:xfrm>
            <a:off x="1281734" y="219862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8CEF1-7ADD-D7B3-3755-60192B2EBF05}"/>
              </a:ext>
            </a:extLst>
          </p:cNvPr>
          <p:cNvSpPr txBox="1"/>
          <p:nvPr/>
        </p:nvSpPr>
        <p:spPr>
          <a:xfrm>
            <a:off x="4740428" y="1724650"/>
            <a:ext cx="8124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MiLocal.com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7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AFE50-167C-6A4D-6454-227DCA977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1E0AF3-C796-B84C-7FB1-9DCCCCE8B612}"/>
              </a:ext>
            </a:extLst>
          </p:cNvPr>
          <p:cNvSpPr/>
          <p:nvPr/>
        </p:nvSpPr>
        <p:spPr>
          <a:xfrm rot="19300567">
            <a:off x="689462" y="115928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EA9351-6EAD-D1BF-73CD-061F9D58FA78}"/>
              </a:ext>
            </a:extLst>
          </p:cNvPr>
          <p:cNvSpPr/>
          <p:nvPr/>
        </p:nvSpPr>
        <p:spPr>
          <a:xfrm rot="2573887">
            <a:off x="2828925" y="114650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8C275B-4B01-714F-C3E4-CF56D7D55CBE}"/>
              </a:ext>
            </a:extLst>
          </p:cNvPr>
          <p:cNvSpPr/>
          <p:nvPr/>
        </p:nvSpPr>
        <p:spPr>
          <a:xfrm rot="18852983" flipV="1">
            <a:off x="3458189" y="1537279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C8746-F35A-A717-C191-79381D4668EF}"/>
              </a:ext>
            </a:extLst>
          </p:cNvPr>
          <p:cNvSpPr/>
          <p:nvPr/>
        </p:nvSpPr>
        <p:spPr>
          <a:xfrm rot="13612265" flipV="1">
            <a:off x="880826" y="1560013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69CCA1-ECA6-BCBD-750E-4BAA3FCA2606}"/>
              </a:ext>
            </a:extLst>
          </p:cNvPr>
          <p:cNvSpPr/>
          <p:nvPr/>
        </p:nvSpPr>
        <p:spPr>
          <a:xfrm>
            <a:off x="586409" y="1345096"/>
            <a:ext cx="3511826" cy="2219739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261478-0BCC-B3C9-9607-34AD91C58E52}"/>
              </a:ext>
            </a:extLst>
          </p:cNvPr>
          <p:cNvSpPr/>
          <p:nvPr/>
        </p:nvSpPr>
        <p:spPr>
          <a:xfrm>
            <a:off x="2158426" y="2586661"/>
            <a:ext cx="237987" cy="99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D475260-3825-DC5B-DC6B-96F84A347655}"/>
              </a:ext>
            </a:extLst>
          </p:cNvPr>
          <p:cNvSpPr/>
          <p:nvPr/>
        </p:nvSpPr>
        <p:spPr>
          <a:xfrm rot="10953359">
            <a:off x="1619083" y="1538910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C2429D8-30F3-FB2C-9825-1C5B7D2C3B50}"/>
              </a:ext>
            </a:extLst>
          </p:cNvPr>
          <p:cNvSpPr/>
          <p:nvPr/>
        </p:nvSpPr>
        <p:spPr>
          <a:xfrm rot="10375992">
            <a:off x="2019380" y="1550049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D2E59AD-8095-EB1E-BE5F-547A1250E766}"/>
              </a:ext>
            </a:extLst>
          </p:cNvPr>
          <p:cNvSpPr/>
          <p:nvPr/>
        </p:nvSpPr>
        <p:spPr>
          <a:xfrm>
            <a:off x="666751" y="2071669"/>
            <a:ext cx="3152774" cy="3105149"/>
          </a:xfrm>
          <a:prstGeom prst="arc">
            <a:avLst>
              <a:gd name="adj1" fmla="val 13897523"/>
              <a:gd name="adj2" fmla="val 18554742"/>
            </a:avLst>
          </a:prstGeom>
          <a:ln w="6985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F4E516-B072-4BE5-672C-BAB9FF455BF1}"/>
              </a:ext>
            </a:extLst>
          </p:cNvPr>
          <p:cNvSpPr/>
          <p:nvPr/>
        </p:nvSpPr>
        <p:spPr>
          <a:xfrm>
            <a:off x="1104344" y="2071670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54C59-AE18-A561-C098-A1A52B6F9BA7}"/>
              </a:ext>
            </a:extLst>
          </p:cNvPr>
          <p:cNvSpPr/>
          <p:nvPr/>
        </p:nvSpPr>
        <p:spPr>
          <a:xfrm>
            <a:off x="2895044" y="2081195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1DB7D-3E29-B19B-4CFB-A425652F3809}"/>
              </a:ext>
            </a:extLst>
          </p:cNvPr>
          <p:cNvSpPr/>
          <p:nvPr/>
        </p:nvSpPr>
        <p:spPr>
          <a:xfrm>
            <a:off x="2939487" y="220566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C2C013-63F3-55D7-2143-86C6DD61980D}"/>
              </a:ext>
            </a:extLst>
          </p:cNvPr>
          <p:cNvSpPr/>
          <p:nvPr/>
        </p:nvSpPr>
        <p:spPr>
          <a:xfrm>
            <a:off x="1281734" y="219862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2C3D6-4422-A800-642B-0BF64D8E5115}"/>
              </a:ext>
            </a:extLst>
          </p:cNvPr>
          <p:cNvSpPr txBox="1"/>
          <p:nvPr/>
        </p:nvSpPr>
        <p:spPr>
          <a:xfrm>
            <a:off x="4236166" y="1376195"/>
            <a:ext cx="81248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gency FB" panose="020B0503020202020204" pitchFamily="34" charset="0"/>
              </a:rPr>
              <a:t>MiLocal.com</a:t>
            </a:r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4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9338075-C879-128F-4573-CC0628131062}"/>
              </a:ext>
            </a:extLst>
          </p:cNvPr>
          <p:cNvSpPr/>
          <p:nvPr/>
        </p:nvSpPr>
        <p:spPr>
          <a:xfrm>
            <a:off x="3385930" y="906935"/>
            <a:ext cx="4969565" cy="479812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44940F-ACAC-D49F-AF2B-2DFB4F4A8EDB}"/>
              </a:ext>
            </a:extLst>
          </p:cNvPr>
          <p:cNvSpPr/>
          <p:nvPr/>
        </p:nvSpPr>
        <p:spPr>
          <a:xfrm>
            <a:off x="4479236" y="1993613"/>
            <a:ext cx="2743200" cy="266452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atue of a person in a blue dress with gold ribbons&#10;&#10;Description automatically generated">
            <a:extLst>
              <a:ext uri="{FF2B5EF4-FFF2-40B4-BE49-F238E27FC236}">
                <a16:creationId xmlns:a16="http://schemas.microsoft.com/office/drawing/2014/main" id="{ED8E0A72-912B-9DC3-C1A2-7791E9781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61" y="1482587"/>
            <a:ext cx="3892825" cy="38928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ECA64A8-DA5A-FCC4-481E-80D19C05974D}"/>
              </a:ext>
            </a:extLst>
          </p:cNvPr>
          <p:cNvSpPr/>
          <p:nvPr/>
        </p:nvSpPr>
        <p:spPr>
          <a:xfrm>
            <a:off x="3385930" y="906935"/>
            <a:ext cx="4969565" cy="4798126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8D2A3C-652A-630D-D2DE-3C0E11D17400}"/>
              </a:ext>
            </a:extLst>
          </p:cNvPr>
          <p:cNvSpPr/>
          <p:nvPr/>
        </p:nvSpPr>
        <p:spPr>
          <a:xfrm>
            <a:off x="3790122" y="1451113"/>
            <a:ext cx="4267200" cy="3730487"/>
          </a:xfrm>
          <a:prstGeom prst="rect">
            <a:avLst/>
          </a:prstGeom>
          <a:solidFill>
            <a:srgbClr val="EDB9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DB799-3E2B-9534-C74E-F96836F8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48" y="2291584"/>
            <a:ext cx="3663302" cy="15812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ECA64A8-DA5A-FCC4-481E-80D19C05974D}"/>
              </a:ext>
            </a:extLst>
          </p:cNvPr>
          <p:cNvSpPr/>
          <p:nvPr/>
        </p:nvSpPr>
        <p:spPr>
          <a:xfrm>
            <a:off x="3385930" y="906935"/>
            <a:ext cx="4969565" cy="4798126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63C8F-2B48-BC9E-A6AC-7F8447FC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50" y="1462288"/>
            <a:ext cx="3699433" cy="36994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ECA64A8-DA5A-FCC4-481E-80D19C05974D}"/>
              </a:ext>
            </a:extLst>
          </p:cNvPr>
          <p:cNvSpPr/>
          <p:nvPr/>
        </p:nvSpPr>
        <p:spPr>
          <a:xfrm>
            <a:off x="3385930" y="906935"/>
            <a:ext cx="4969565" cy="4798126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0D52E-BA93-19C1-EA08-B804A6922D72}"/>
              </a:ext>
            </a:extLst>
          </p:cNvPr>
          <p:cNvSpPr/>
          <p:nvPr/>
        </p:nvSpPr>
        <p:spPr>
          <a:xfrm>
            <a:off x="914400" y="218661"/>
            <a:ext cx="10919791" cy="62086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FERRETERIA</a:t>
            </a:r>
          </a:p>
          <a:p>
            <a:pPr algn="ctr"/>
            <a:r>
              <a:rPr lang="en-US" sz="5400" dirty="0">
                <a:latin typeface="Arial Black" panose="020B0A04020102020204" pitchFamily="34" charset="0"/>
              </a:rPr>
              <a:t>MEXICO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1702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1E4E07-FC10-3A25-6112-8174F981B6D2}"/>
              </a:ext>
            </a:extLst>
          </p:cNvPr>
          <p:cNvSpPr/>
          <p:nvPr/>
        </p:nvSpPr>
        <p:spPr>
          <a:xfrm>
            <a:off x="3412435" y="947530"/>
            <a:ext cx="5618922" cy="9210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Servicios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C709E-313B-87ED-661C-903BC64500F0}"/>
              </a:ext>
            </a:extLst>
          </p:cNvPr>
          <p:cNvSpPr txBox="1"/>
          <p:nvPr/>
        </p:nvSpPr>
        <p:spPr>
          <a:xfrm>
            <a:off x="2738230" y="2078626"/>
            <a:ext cx="696733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Misas</a:t>
            </a:r>
            <a:endParaRPr lang="en-US" b="1" dirty="0"/>
          </a:p>
          <a:p>
            <a:pPr algn="ctr"/>
            <a:r>
              <a:rPr lang="es-ES" dirty="0"/>
              <a:t>LUNES A VIERNES : 8:00 am Y 7:30 pm</a:t>
            </a:r>
          </a:p>
          <a:p>
            <a:pPr algn="ctr"/>
            <a:r>
              <a:rPr lang="es-ES" dirty="0"/>
              <a:t>SÁBADOS : 8:00 am y 7:30 pm</a:t>
            </a:r>
          </a:p>
          <a:p>
            <a:pPr algn="ctr"/>
            <a:r>
              <a:rPr lang="es-ES" dirty="0"/>
              <a:t>DOMINGO: 8:00 am,10:00 am,12:30 pm (mediodía), 5:00 pm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Bodas </a:t>
            </a:r>
          </a:p>
          <a:p>
            <a:pPr algn="ctr"/>
            <a:r>
              <a:rPr lang="es-ES" b="1" dirty="0"/>
              <a:t>Quiceaños</a:t>
            </a:r>
          </a:p>
          <a:p>
            <a:pPr algn="ctr"/>
            <a:r>
              <a:rPr lang="es-ES" b="1" dirty="0"/>
              <a:t>Seminarios</a:t>
            </a:r>
          </a:p>
          <a:p>
            <a:pPr algn="ctr"/>
            <a:r>
              <a:rPr lang="es-ES" b="1" dirty="0"/>
              <a:t>Talleres</a:t>
            </a:r>
          </a:p>
          <a:p>
            <a:pPr algn="ctr"/>
            <a:r>
              <a:rPr lang="es-ES" b="1" dirty="0"/>
              <a:t>Retiros</a:t>
            </a:r>
          </a:p>
          <a:p>
            <a:pPr algn="ctr"/>
            <a:r>
              <a:rPr lang="es-ES" b="1" dirty="0"/>
              <a:t>Nichos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38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144AB-F67D-06B2-6543-EA5DB63B1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FC5D3F-4581-77C6-EDD7-74203E50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09" y="2114959"/>
            <a:ext cx="1315491" cy="11673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CFEA0A5-9F99-EBB5-3D9D-BE30977BC9A5}"/>
              </a:ext>
            </a:extLst>
          </p:cNvPr>
          <p:cNvSpPr/>
          <p:nvPr/>
        </p:nvSpPr>
        <p:spPr>
          <a:xfrm>
            <a:off x="4558748" y="2114958"/>
            <a:ext cx="1315491" cy="1224589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EDF76-FE56-47B8-415B-13833B77E257}"/>
              </a:ext>
            </a:extLst>
          </p:cNvPr>
          <p:cNvSpPr/>
          <p:nvPr/>
        </p:nvSpPr>
        <p:spPr>
          <a:xfrm>
            <a:off x="4366590" y="1921565"/>
            <a:ext cx="1669775" cy="162339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6947CB-7074-4E9C-577E-43A9711402D6}"/>
              </a:ext>
            </a:extLst>
          </p:cNvPr>
          <p:cNvSpPr/>
          <p:nvPr/>
        </p:nvSpPr>
        <p:spPr>
          <a:xfrm>
            <a:off x="6911009" y="1908313"/>
            <a:ext cx="2133600" cy="190168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80B261-7A41-175E-92EE-58FEFB8B911E}"/>
              </a:ext>
            </a:extLst>
          </p:cNvPr>
          <p:cNvSpPr/>
          <p:nvPr/>
        </p:nvSpPr>
        <p:spPr>
          <a:xfrm>
            <a:off x="8216347" y="2179982"/>
            <a:ext cx="410820" cy="36443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urple and white circle with text&#10;&#10;Description automatically generated">
            <a:extLst>
              <a:ext uri="{FF2B5EF4-FFF2-40B4-BE49-F238E27FC236}">
                <a16:creationId xmlns:a16="http://schemas.microsoft.com/office/drawing/2014/main" id="{21CFA85C-79FA-B1DA-FD9E-F7807FDA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52" y="2152640"/>
            <a:ext cx="2733695" cy="25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9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5383-F6B1-9F13-7FDC-41861106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A54734-484D-17D1-C35E-D72D87B4688B}"/>
              </a:ext>
            </a:extLst>
          </p:cNvPr>
          <p:cNvSpPr/>
          <p:nvPr/>
        </p:nvSpPr>
        <p:spPr>
          <a:xfrm>
            <a:off x="1537253" y="1066800"/>
            <a:ext cx="5618922" cy="4837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Black" panose="020B0A04020102020204" pitchFamily="34" charset="0"/>
              </a:rPr>
              <a:t>Misas                            </a:t>
            </a:r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  <a:endParaRPr lang="en-US" sz="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86A1F-D2A2-CCB9-F0CB-F43AEF21DB73}"/>
              </a:ext>
            </a:extLst>
          </p:cNvPr>
          <p:cNvSpPr txBox="1"/>
          <p:nvPr/>
        </p:nvSpPr>
        <p:spPr>
          <a:xfrm>
            <a:off x="4123081" y="1628052"/>
            <a:ext cx="5120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Horarios:</a:t>
            </a:r>
          </a:p>
          <a:p>
            <a:pPr algn="ctr"/>
            <a:r>
              <a:rPr lang="es-ES" dirty="0"/>
              <a:t>LUNES A VIERNES : 8:00 am Y 7:30 pm</a:t>
            </a:r>
          </a:p>
          <a:p>
            <a:pPr algn="ctr"/>
            <a:r>
              <a:rPr lang="es-ES" dirty="0"/>
              <a:t>SÁBADOS : 8:00 am y 7:30 pm</a:t>
            </a:r>
          </a:p>
          <a:p>
            <a:pPr algn="ctr"/>
            <a:r>
              <a:rPr lang="es-ES" dirty="0"/>
              <a:t>DOMINGO: 8:00 am,10:00 am,12:30 pm, 5:00 pm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Se puede realizar el </a:t>
            </a:r>
            <a:r>
              <a:rPr lang="es-ES" b="1" dirty="0"/>
              <a:t>sacramento de la confesión</a:t>
            </a:r>
            <a:r>
              <a:rPr lang="es-ES" dirty="0"/>
              <a:t> durante las misas</a:t>
            </a:r>
          </a:p>
        </p:txBody>
      </p:sp>
    </p:spTree>
    <p:extLst>
      <p:ext uri="{BB962C8B-B14F-4D97-AF65-F5344CB8AC3E}">
        <p14:creationId xmlns:p14="http://schemas.microsoft.com/office/powerpoint/2010/main" val="174471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D8C1A-6776-7E28-B332-732C8BAAF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0D7021-CFB1-05F1-639F-053B6EF48BAB}"/>
              </a:ext>
            </a:extLst>
          </p:cNvPr>
          <p:cNvSpPr/>
          <p:nvPr/>
        </p:nvSpPr>
        <p:spPr>
          <a:xfrm>
            <a:off x="1537253" y="1066800"/>
            <a:ext cx="5618922" cy="4837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Black" panose="020B0A04020102020204" pitchFamily="34" charset="0"/>
              </a:rPr>
              <a:t>Eventos                        </a:t>
            </a:r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  <a:endParaRPr lang="en-US" sz="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4D3AE-61F8-33DD-7B24-0EEB6E5C2F8F}"/>
              </a:ext>
            </a:extLst>
          </p:cNvPr>
          <p:cNvSpPr txBox="1"/>
          <p:nvPr/>
        </p:nvSpPr>
        <p:spPr>
          <a:xfrm>
            <a:off x="4851952" y="1674674"/>
            <a:ext cx="4239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Incluye: </a:t>
            </a:r>
          </a:p>
          <a:p>
            <a:pPr lvl="1"/>
            <a:r>
              <a:rPr lang="es-ES" dirty="0"/>
              <a:t>Bodas </a:t>
            </a:r>
          </a:p>
          <a:p>
            <a:pPr lvl="1"/>
            <a:r>
              <a:rPr lang="es-ES" dirty="0"/>
              <a:t>Quiceaños</a:t>
            </a:r>
          </a:p>
          <a:p>
            <a:pPr lvl="1"/>
            <a:r>
              <a:rPr lang="es-ES" dirty="0"/>
              <a:t>Seminarios</a:t>
            </a:r>
          </a:p>
          <a:p>
            <a:pPr lvl="1"/>
            <a:r>
              <a:rPr lang="es-ES" dirty="0"/>
              <a:t>Talleres</a:t>
            </a:r>
          </a:p>
          <a:p>
            <a:pPr lvl="1"/>
            <a:r>
              <a:rPr lang="es-ES" dirty="0"/>
              <a:t>Retiros</a:t>
            </a:r>
          </a:p>
          <a:p>
            <a:pPr lvl="1"/>
            <a:endParaRPr lang="es-ES" dirty="0"/>
          </a:p>
          <a:p>
            <a:r>
              <a:rPr lang="es-ES" dirty="0"/>
              <a:t>Conoce más detalle contactándonos.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383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6D688-5DD1-09B7-844E-70848FDBF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97418C-9F90-2D15-F4D0-8B570E00446A}"/>
              </a:ext>
            </a:extLst>
          </p:cNvPr>
          <p:cNvSpPr/>
          <p:nvPr/>
        </p:nvSpPr>
        <p:spPr>
          <a:xfrm>
            <a:off x="1537253" y="1066800"/>
            <a:ext cx="5618922" cy="4837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Black" panose="020B0A04020102020204" pitchFamily="34" charset="0"/>
              </a:rPr>
              <a:t>Venta Artículos Religiosos </a:t>
            </a:r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  <a:endParaRPr lang="en-US" sz="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68714-8F9E-E3CD-1F68-4D8A8F353108}"/>
              </a:ext>
            </a:extLst>
          </p:cNvPr>
          <p:cNvSpPr txBox="1"/>
          <p:nvPr/>
        </p:nvSpPr>
        <p:spPr>
          <a:xfrm>
            <a:off x="4851952" y="1674674"/>
            <a:ext cx="4239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Incluye: </a:t>
            </a:r>
          </a:p>
          <a:p>
            <a:pPr lvl="1"/>
            <a:r>
              <a:rPr lang="es-ES" dirty="0"/>
              <a:t>Libros</a:t>
            </a:r>
          </a:p>
          <a:p>
            <a:pPr lvl="1"/>
            <a:r>
              <a:rPr lang="es-ES" dirty="0"/>
              <a:t>Misal</a:t>
            </a:r>
          </a:p>
          <a:p>
            <a:pPr lvl="1"/>
            <a:r>
              <a:rPr lang="es-ES" dirty="0"/>
              <a:t>Veladoras</a:t>
            </a:r>
          </a:p>
          <a:p>
            <a:pPr lvl="1"/>
            <a:r>
              <a:rPr lang="es-ES" dirty="0"/>
              <a:t>Figuras</a:t>
            </a:r>
          </a:p>
          <a:p>
            <a:pPr lvl="1"/>
            <a:r>
              <a:rPr lang="es-ES" dirty="0"/>
              <a:t>Rosarios y más.</a:t>
            </a:r>
          </a:p>
        </p:txBody>
      </p:sp>
    </p:spTree>
    <p:extLst>
      <p:ext uri="{BB962C8B-B14F-4D97-AF65-F5344CB8AC3E}">
        <p14:creationId xmlns:p14="http://schemas.microsoft.com/office/powerpoint/2010/main" val="65222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85995-6237-F4FC-E4C4-088FA637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3D09DF-EA60-3D68-C855-75C3674338FD}"/>
              </a:ext>
            </a:extLst>
          </p:cNvPr>
          <p:cNvSpPr/>
          <p:nvPr/>
        </p:nvSpPr>
        <p:spPr>
          <a:xfrm>
            <a:off x="1537253" y="1066800"/>
            <a:ext cx="5618922" cy="4837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Black" panose="020B0A04020102020204" pitchFamily="34" charset="0"/>
              </a:rPr>
              <a:t>Aforo y Estacionamiento</a:t>
            </a:r>
            <a:endParaRPr lang="en-US" sz="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6BD8D-6B75-45FE-DB66-449F2D8A0428}"/>
              </a:ext>
            </a:extLst>
          </p:cNvPr>
          <p:cNvSpPr txBox="1"/>
          <p:nvPr/>
        </p:nvSpPr>
        <p:spPr>
          <a:xfrm>
            <a:off x="4851952" y="1674674"/>
            <a:ext cx="4239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Aforo Total: 2,000+ </a:t>
            </a:r>
          </a:p>
          <a:p>
            <a:pPr lvl="1"/>
            <a:r>
              <a:rPr lang="es-ES" dirty="0"/>
              <a:t>Nivel 1: 800+</a:t>
            </a:r>
          </a:p>
          <a:p>
            <a:pPr lvl="1"/>
            <a:r>
              <a:rPr lang="es-ES" dirty="0"/>
              <a:t>Nivel 2: 1,200+</a:t>
            </a:r>
          </a:p>
          <a:p>
            <a:r>
              <a:rPr lang="es-ES" dirty="0"/>
              <a:t>Estacionamiento:</a:t>
            </a:r>
          </a:p>
          <a:p>
            <a:pPr lvl="1"/>
            <a:r>
              <a:rPr lang="es-ES" dirty="0"/>
              <a:t>Interno: 20 autos</a:t>
            </a:r>
          </a:p>
          <a:p>
            <a:pPr lvl="1"/>
            <a:r>
              <a:rPr lang="es-ES" dirty="0"/>
              <a:t>Banqueta: 40 autos</a:t>
            </a:r>
          </a:p>
        </p:txBody>
      </p:sp>
    </p:spTree>
    <p:extLst>
      <p:ext uri="{BB962C8B-B14F-4D97-AF65-F5344CB8AC3E}">
        <p14:creationId xmlns:p14="http://schemas.microsoft.com/office/powerpoint/2010/main" val="363952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4401-761E-5BB0-DB52-07917EE3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1B59FE-96C0-337C-3F91-8519A3AB938D}"/>
              </a:ext>
            </a:extLst>
          </p:cNvPr>
          <p:cNvSpPr/>
          <p:nvPr/>
        </p:nvSpPr>
        <p:spPr>
          <a:xfrm>
            <a:off x="1537253" y="1066800"/>
            <a:ext cx="5618922" cy="4837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Black" panose="020B0A04020102020204" pitchFamily="34" charset="0"/>
              </a:rPr>
              <a:t>Venta de Nichos          </a:t>
            </a:r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  <a:endParaRPr lang="en-US" sz="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DD645-B61F-48A3-783B-24DC90C226E0}"/>
              </a:ext>
            </a:extLst>
          </p:cNvPr>
          <p:cNvSpPr txBox="1"/>
          <p:nvPr/>
        </p:nvSpPr>
        <p:spPr>
          <a:xfrm>
            <a:off x="4777410" y="1674674"/>
            <a:ext cx="4379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Asegura un lugar eterno para tus seres queridos en nuestra comunidad de fe, donde su memoria vivirá siempre en un entorno sagrado y lleno de paz.</a:t>
            </a:r>
          </a:p>
          <a:p>
            <a:endParaRPr lang="es-ES" dirty="0"/>
          </a:p>
          <a:p>
            <a:r>
              <a:rPr lang="es-ES" dirty="0"/>
              <a:t>Conoce más detalle contactándonos.</a:t>
            </a:r>
          </a:p>
        </p:txBody>
      </p:sp>
    </p:spTree>
    <p:extLst>
      <p:ext uri="{BB962C8B-B14F-4D97-AF65-F5344CB8AC3E}">
        <p14:creationId xmlns:p14="http://schemas.microsoft.com/office/powerpoint/2010/main" val="402353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D4F41-40E1-1557-6D9E-C7C9F1B22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F8B1EB-56A4-2932-0DF2-E093C4F92943}"/>
              </a:ext>
            </a:extLst>
          </p:cNvPr>
          <p:cNvSpPr/>
          <p:nvPr/>
        </p:nvSpPr>
        <p:spPr>
          <a:xfrm>
            <a:off x="1537253" y="1066800"/>
            <a:ext cx="5618922" cy="4837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Black" panose="020B0A04020102020204" pitchFamily="34" charset="0"/>
              </a:rPr>
              <a:t>Sacramento de la Confesión</a:t>
            </a:r>
            <a:endParaRPr lang="en-US" sz="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65F3C-DB86-3F08-DF77-56BA2744E216}"/>
              </a:ext>
            </a:extLst>
          </p:cNvPr>
          <p:cNvSpPr txBox="1"/>
          <p:nvPr/>
        </p:nvSpPr>
        <p:spPr>
          <a:xfrm>
            <a:off x="2864126" y="1628052"/>
            <a:ext cx="69673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 puede realizar durante las Misas.</a:t>
            </a:r>
            <a:endParaRPr lang="en-US" b="1" dirty="0"/>
          </a:p>
          <a:p>
            <a:pPr algn="ctr"/>
            <a:r>
              <a:rPr lang="es-ES" dirty="0"/>
              <a:t>Horarios Misas:</a:t>
            </a:r>
          </a:p>
          <a:p>
            <a:pPr algn="ctr"/>
            <a:r>
              <a:rPr lang="es-ES" dirty="0"/>
              <a:t>LUNES A VIERNES : 8:00 am Y 7:30 pm</a:t>
            </a:r>
          </a:p>
          <a:p>
            <a:pPr algn="ctr"/>
            <a:r>
              <a:rPr lang="es-ES" dirty="0"/>
              <a:t>SÁBADOS : 8:00 am y 7:30 pm</a:t>
            </a:r>
          </a:p>
          <a:p>
            <a:pPr algn="ctr"/>
            <a:r>
              <a:rPr lang="es-ES" dirty="0"/>
              <a:t>DOMINGO: 8:00 am,10:00 am,12:30 pm, 5:00 pm</a:t>
            </a:r>
          </a:p>
        </p:txBody>
      </p:sp>
    </p:spTree>
    <p:extLst>
      <p:ext uri="{BB962C8B-B14F-4D97-AF65-F5344CB8AC3E}">
        <p14:creationId xmlns:p14="http://schemas.microsoft.com/office/powerpoint/2010/main" val="2353778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36B27-F70A-8859-F17B-777973D86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6A3CCD-A3C8-4B3B-A2A6-2D478217E0F0}"/>
              </a:ext>
            </a:extLst>
          </p:cNvPr>
          <p:cNvSpPr/>
          <p:nvPr/>
        </p:nvSpPr>
        <p:spPr>
          <a:xfrm>
            <a:off x="1537253" y="1066800"/>
            <a:ext cx="5618922" cy="4837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Black" panose="020B0A04020102020204" pitchFamily="34" charset="0"/>
              </a:rPr>
              <a:t>Sacramento de la Confesión</a:t>
            </a:r>
            <a:endParaRPr lang="en-US" sz="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FBC56-E307-4EF2-D757-E538C2E8BA24}"/>
              </a:ext>
            </a:extLst>
          </p:cNvPr>
          <p:cNvSpPr txBox="1"/>
          <p:nvPr/>
        </p:nvSpPr>
        <p:spPr>
          <a:xfrm>
            <a:off x="2864126" y="1628052"/>
            <a:ext cx="69673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 puede realizar durante las Misas.</a:t>
            </a:r>
            <a:endParaRPr lang="en-US" b="1" dirty="0"/>
          </a:p>
          <a:p>
            <a:pPr algn="ctr"/>
            <a:r>
              <a:rPr lang="es-ES" dirty="0"/>
              <a:t>Horarios Misas:</a:t>
            </a:r>
          </a:p>
          <a:p>
            <a:pPr algn="ctr"/>
            <a:r>
              <a:rPr lang="es-ES" dirty="0"/>
              <a:t>LUNES A VIERNES : 8:00 am Y 7:30 pm</a:t>
            </a:r>
          </a:p>
          <a:p>
            <a:pPr algn="ctr"/>
            <a:r>
              <a:rPr lang="es-ES" dirty="0"/>
              <a:t>SÁBADOS : 8:00 am y 7:30 pm</a:t>
            </a:r>
          </a:p>
          <a:p>
            <a:pPr algn="ctr"/>
            <a:r>
              <a:rPr lang="es-ES" dirty="0"/>
              <a:t>DOMINGO: 8:00 am,10:00 am,12:30 pm, 5:00 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A8FD4-BD8E-1D6E-DA7D-06C835C81952}"/>
              </a:ext>
            </a:extLst>
          </p:cNvPr>
          <p:cNvSpPr/>
          <p:nvPr/>
        </p:nvSpPr>
        <p:spPr>
          <a:xfrm>
            <a:off x="3092684" y="3557056"/>
            <a:ext cx="2508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Bancas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04156-6C66-3085-6A78-350CED7E7F20}"/>
              </a:ext>
            </a:extLst>
          </p:cNvPr>
          <p:cNvSpPr/>
          <p:nvPr/>
        </p:nvSpPr>
        <p:spPr>
          <a:xfrm>
            <a:off x="2760511" y="4480386"/>
            <a:ext cx="31724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Juegos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Infantiles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17512-0959-FF4B-C769-E0FD88F58DA1}"/>
              </a:ext>
            </a:extLst>
          </p:cNvPr>
          <p:cNvSpPr/>
          <p:nvPr/>
        </p:nvSpPr>
        <p:spPr>
          <a:xfrm>
            <a:off x="6903905" y="3581543"/>
            <a:ext cx="3525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Área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195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1E4E07-FC10-3A25-6112-8174F981B6D2}"/>
              </a:ext>
            </a:extLst>
          </p:cNvPr>
          <p:cNvSpPr/>
          <p:nvPr/>
        </p:nvSpPr>
        <p:spPr>
          <a:xfrm>
            <a:off x="3412435" y="947530"/>
            <a:ext cx="5618922" cy="9210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Servicios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C709E-313B-87ED-661C-903BC64500F0}"/>
              </a:ext>
            </a:extLst>
          </p:cNvPr>
          <p:cNvSpPr txBox="1"/>
          <p:nvPr/>
        </p:nvSpPr>
        <p:spPr>
          <a:xfrm>
            <a:off x="2738230" y="2078626"/>
            <a:ext cx="696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Juegos Infantiles</a:t>
            </a:r>
          </a:p>
          <a:p>
            <a:pPr algn="ctr"/>
            <a:r>
              <a:rPr lang="es-ES" dirty="0"/>
              <a:t>Bancas</a:t>
            </a:r>
          </a:p>
          <a:p>
            <a:pPr algn="ctr"/>
            <a:r>
              <a:rPr lang="es-ES" dirty="0"/>
              <a:t>Agua NO Potable</a:t>
            </a:r>
          </a:p>
        </p:txBody>
      </p:sp>
    </p:spTree>
    <p:extLst>
      <p:ext uri="{BB962C8B-B14F-4D97-AF65-F5344CB8AC3E}">
        <p14:creationId xmlns:p14="http://schemas.microsoft.com/office/powerpoint/2010/main" val="1748239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1E4E07-FC10-3A25-6112-8174F981B6D2}"/>
              </a:ext>
            </a:extLst>
          </p:cNvPr>
          <p:cNvSpPr/>
          <p:nvPr/>
        </p:nvSpPr>
        <p:spPr>
          <a:xfrm>
            <a:off x="3412435" y="947530"/>
            <a:ext cx="5618922" cy="9210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Servicios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C709E-313B-87ED-661C-903BC64500F0}"/>
              </a:ext>
            </a:extLst>
          </p:cNvPr>
          <p:cNvSpPr txBox="1"/>
          <p:nvPr/>
        </p:nvSpPr>
        <p:spPr>
          <a:xfrm>
            <a:off x="2738230" y="2078626"/>
            <a:ext cx="696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Yoga</a:t>
            </a:r>
          </a:p>
          <a:p>
            <a:pPr algn="ctr"/>
            <a:r>
              <a:rPr lang="es-ES" dirty="0"/>
              <a:t>Pilates</a:t>
            </a:r>
          </a:p>
          <a:p>
            <a:pPr algn="ctr"/>
            <a:r>
              <a:rPr lang="es-ES" dirty="0"/>
              <a:t>Bienestar</a:t>
            </a:r>
          </a:p>
        </p:txBody>
      </p:sp>
    </p:spTree>
    <p:extLst>
      <p:ext uri="{BB962C8B-B14F-4D97-AF65-F5344CB8AC3E}">
        <p14:creationId xmlns:p14="http://schemas.microsoft.com/office/powerpoint/2010/main" val="3606078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1E4E07-FC10-3A25-6112-8174F981B6D2}"/>
              </a:ext>
            </a:extLst>
          </p:cNvPr>
          <p:cNvSpPr/>
          <p:nvPr/>
        </p:nvSpPr>
        <p:spPr>
          <a:xfrm>
            <a:off x="3412435" y="947530"/>
            <a:ext cx="5618922" cy="9210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Arial Black" panose="020B0A04020102020204" pitchFamily="34" charset="0"/>
              </a:rPr>
              <a:t>Productos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C709E-313B-87ED-661C-903BC64500F0}"/>
              </a:ext>
            </a:extLst>
          </p:cNvPr>
          <p:cNvSpPr txBox="1"/>
          <p:nvPr/>
        </p:nvSpPr>
        <p:spPr>
          <a:xfrm>
            <a:off x="2738230" y="2078626"/>
            <a:ext cx="6967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Plomería</a:t>
            </a:r>
          </a:p>
          <a:p>
            <a:pPr algn="ctr"/>
            <a:r>
              <a:rPr lang="es-ES" dirty="0"/>
              <a:t>Industria</a:t>
            </a:r>
          </a:p>
          <a:p>
            <a:pPr algn="ctr"/>
            <a:r>
              <a:rPr lang="es-ES" dirty="0"/>
              <a:t>Herramientas</a:t>
            </a:r>
          </a:p>
          <a:p>
            <a:pPr algn="ctr"/>
            <a:r>
              <a:rPr lang="es-ES" dirty="0"/>
              <a:t>Tornillería</a:t>
            </a:r>
          </a:p>
          <a:p>
            <a:pPr algn="ctr"/>
            <a:r>
              <a:rPr lang="es-ES" dirty="0"/>
              <a:t>Equipos de Protección Personal</a:t>
            </a:r>
          </a:p>
        </p:txBody>
      </p:sp>
    </p:spTree>
    <p:extLst>
      <p:ext uri="{BB962C8B-B14F-4D97-AF65-F5344CB8AC3E}">
        <p14:creationId xmlns:p14="http://schemas.microsoft.com/office/powerpoint/2010/main" val="226825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7FDFB-392D-D13A-11A4-86DAE5D78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rple and white circle with text&#10;&#10;Description automatically generated">
            <a:extLst>
              <a:ext uri="{FF2B5EF4-FFF2-40B4-BE49-F238E27FC236}">
                <a16:creationId xmlns:a16="http://schemas.microsoft.com/office/drawing/2014/main" id="{C5C65E19-E188-B21D-8E95-22B910CA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017" y="2003972"/>
            <a:ext cx="2034209" cy="1710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153491-88C8-ED69-CDE1-1A3B1C8C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109" y="2114959"/>
            <a:ext cx="1315491" cy="11673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FCCE1C4-E03D-F740-256C-DCBEB2D8CA1D}"/>
              </a:ext>
            </a:extLst>
          </p:cNvPr>
          <p:cNvSpPr/>
          <p:nvPr/>
        </p:nvSpPr>
        <p:spPr>
          <a:xfrm>
            <a:off x="4558748" y="2114958"/>
            <a:ext cx="1315491" cy="1224589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6D0C6C-9C30-6F68-39D2-AE1C65023938}"/>
              </a:ext>
            </a:extLst>
          </p:cNvPr>
          <p:cNvSpPr/>
          <p:nvPr/>
        </p:nvSpPr>
        <p:spPr>
          <a:xfrm>
            <a:off x="4366590" y="1921565"/>
            <a:ext cx="1669775" cy="162339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90C534-C2E8-921D-7B90-A926ECCAD7F2}"/>
              </a:ext>
            </a:extLst>
          </p:cNvPr>
          <p:cNvSpPr/>
          <p:nvPr/>
        </p:nvSpPr>
        <p:spPr>
          <a:xfrm>
            <a:off x="6911009" y="1908313"/>
            <a:ext cx="2133600" cy="190168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888158-9696-3FFE-9987-B34D32482307}"/>
              </a:ext>
            </a:extLst>
          </p:cNvPr>
          <p:cNvSpPr/>
          <p:nvPr/>
        </p:nvSpPr>
        <p:spPr>
          <a:xfrm>
            <a:off x="8216347" y="2179982"/>
            <a:ext cx="410820" cy="36443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45F16A-4E6E-CFF5-380F-D189A818C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29" y="1234316"/>
            <a:ext cx="2910539" cy="38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1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371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97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17173-426F-F746-80EE-6475AEF1A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EF713B1-EDA6-6FD4-B749-23B090814C48}"/>
              </a:ext>
            </a:extLst>
          </p:cNvPr>
          <p:cNvSpPr/>
          <p:nvPr/>
        </p:nvSpPr>
        <p:spPr>
          <a:xfrm>
            <a:off x="6911009" y="1921565"/>
            <a:ext cx="2133600" cy="186855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7D340-19AC-532F-3A65-DD15B8C6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09" y="2114959"/>
            <a:ext cx="1315491" cy="11673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425B1E-B32A-BB5A-5DB5-410F12BD62BE}"/>
              </a:ext>
            </a:extLst>
          </p:cNvPr>
          <p:cNvSpPr/>
          <p:nvPr/>
        </p:nvSpPr>
        <p:spPr>
          <a:xfrm>
            <a:off x="4558748" y="2114958"/>
            <a:ext cx="1315491" cy="1224589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B25CF-DB1F-C4F7-1935-465CFE04C9A1}"/>
              </a:ext>
            </a:extLst>
          </p:cNvPr>
          <p:cNvSpPr/>
          <p:nvPr/>
        </p:nvSpPr>
        <p:spPr>
          <a:xfrm>
            <a:off x="4366590" y="1921565"/>
            <a:ext cx="1669775" cy="162339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BA64ED9-A977-269C-6B01-590C42B37458}"/>
              </a:ext>
            </a:extLst>
          </p:cNvPr>
          <p:cNvSpPr/>
          <p:nvPr/>
        </p:nvSpPr>
        <p:spPr>
          <a:xfrm rot="2573887">
            <a:off x="5800725" y="1146502"/>
            <a:ext cx="1184181" cy="1736035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112A75-5843-8DEF-DAA1-701DD764D954}"/>
              </a:ext>
            </a:extLst>
          </p:cNvPr>
          <p:cNvSpPr/>
          <p:nvPr/>
        </p:nvSpPr>
        <p:spPr>
          <a:xfrm rot="19300567">
            <a:off x="3661262" y="1159282"/>
            <a:ext cx="1184181" cy="1736035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ED03DB-DB03-9F3A-5187-193728661F0D}"/>
              </a:ext>
            </a:extLst>
          </p:cNvPr>
          <p:cNvSpPr/>
          <p:nvPr/>
        </p:nvSpPr>
        <p:spPr>
          <a:xfrm>
            <a:off x="3558209" y="1345096"/>
            <a:ext cx="3511826" cy="2219739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DF3C6D-66A4-7725-0512-871B44788046}"/>
              </a:ext>
            </a:extLst>
          </p:cNvPr>
          <p:cNvSpPr/>
          <p:nvPr/>
        </p:nvSpPr>
        <p:spPr>
          <a:xfrm>
            <a:off x="4167809" y="1941445"/>
            <a:ext cx="437321" cy="430694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9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A24738-3324-D18C-A700-8CBB2EAA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50" y="293639"/>
            <a:ext cx="8972550" cy="77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94331-8521-2995-BCE7-E2D8C4DAC464}"/>
              </a:ext>
            </a:extLst>
          </p:cNvPr>
          <p:cNvSpPr txBox="1"/>
          <p:nvPr/>
        </p:nvSpPr>
        <p:spPr>
          <a:xfrm>
            <a:off x="9505950" y="1771650"/>
            <a:ext cx="2533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Derek The Ferret</a:t>
            </a:r>
          </a:p>
          <a:p>
            <a:r>
              <a:rPr lang="en-US" dirty="0"/>
              <a:t>Janet </a:t>
            </a:r>
          </a:p>
          <a:p>
            <a:r>
              <a:rPr lang="en-US" dirty="0"/>
              <a:t>Violet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Aaron El Huron</a:t>
            </a:r>
          </a:p>
          <a:p>
            <a:r>
              <a:rPr lang="en-US" dirty="0"/>
              <a:t>Simon </a:t>
            </a:r>
            <a:r>
              <a:rPr lang="en-US" dirty="0" err="1"/>
              <a:t>el</a:t>
            </a:r>
            <a:r>
              <a:rPr lang="en-US" dirty="0"/>
              <a:t> Huron</a:t>
            </a:r>
          </a:p>
          <a:p>
            <a:r>
              <a:rPr lang="en-US" dirty="0"/>
              <a:t>Ramon </a:t>
            </a:r>
            <a:r>
              <a:rPr lang="en-US" dirty="0" err="1"/>
              <a:t>el</a:t>
            </a:r>
            <a:r>
              <a:rPr lang="en-US" dirty="0"/>
              <a:t> Huron</a:t>
            </a:r>
          </a:p>
          <a:p>
            <a:r>
              <a:rPr lang="en-US" dirty="0"/>
              <a:t>Salomon</a:t>
            </a:r>
          </a:p>
          <a:p>
            <a:r>
              <a:rPr lang="en-US" dirty="0"/>
              <a:t>Leon</a:t>
            </a:r>
          </a:p>
        </p:txBody>
      </p:sp>
    </p:spTree>
    <p:extLst>
      <p:ext uri="{BB962C8B-B14F-4D97-AF65-F5344CB8AC3E}">
        <p14:creationId xmlns:p14="http://schemas.microsoft.com/office/powerpoint/2010/main" val="411261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9DB9E-8DE5-9EEE-6AA2-5EA48BF86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927B2B0-B2D8-1D43-5E55-98580CF95B85}"/>
              </a:ext>
            </a:extLst>
          </p:cNvPr>
          <p:cNvSpPr/>
          <p:nvPr/>
        </p:nvSpPr>
        <p:spPr>
          <a:xfrm rot="2573887">
            <a:off x="5800725" y="1146502"/>
            <a:ext cx="1184181" cy="1736035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CB268F-948A-A087-A62E-4D2D53A0CFF9}"/>
              </a:ext>
            </a:extLst>
          </p:cNvPr>
          <p:cNvSpPr/>
          <p:nvPr/>
        </p:nvSpPr>
        <p:spPr>
          <a:xfrm rot="19300567">
            <a:off x="3661262" y="1159282"/>
            <a:ext cx="1184181" cy="1736035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17B141-A17F-DA5C-AF92-9A345D65D423}"/>
              </a:ext>
            </a:extLst>
          </p:cNvPr>
          <p:cNvSpPr/>
          <p:nvPr/>
        </p:nvSpPr>
        <p:spPr>
          <a:xfrm>
            <a:off x="3558209" y="1345096"/>
            <a:ext cx="3511826" cy="2219739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70CCE-4864-F42E-61E0-6FD6D1F8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50" y="293639"/>
            <a:ext cx="8972550" cy="77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298CA52-3571-D1EF-3E83-7A731B0DD676}"/>
              </a:ext>
            </a:extLst>
          </p:cNvPr>
          <p:cNvSpPr/>
          <p:nvPr/>
        </p:nvSpPr>
        <p:spPr>
          <a:xfrm>
            <a:off x="4253534" y="219862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D9F498-1E9B-1752-83AB-31CD9EECAABB}"/>
              </a:ext>
            </a:extLst>
          </p:cNvPr>
          <p:cNvSpPr/>
          <p:nvPr/>
        </p:nvSpPr>
        <p:spPr>
          <a:xfrm>
            <a:off x="5911287" y="220566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23BA18-7A34-8595-465F-02C3C9C39155}"/>
              </a:ext>
            </a:extLst>
          </p:cNvPr>
          <p:cNvSpPr/>
          <p:nvPr/>
        </p:nvSpPr>
        <p:spPr>
          <a:xfrm>
            <a:off x="5130226" y="2586661"/>
            <a:ext cx="237987" cy="99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5B55785-75F0-02E0-E715-97FF625C697D}"/>
              </a:ext>
            </a:extLst>
          </p:cNvPr>
          <p:cNvSpPr/>
          <p:nvPr/>
        </p:nvSpPr>
        <p:spPr>
          <a:xfrm rot="10953359">
            <a:off x="4590883" y="1538910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B75229F-6D53-69B0-BA8F-4EDE425BC837}"/>
              </a:ext>
            </a:extLst>
          </p:cNvPr>
          <p:cNvSpPr/>
          <p:nvPr/>
        </p:nvSpPr>
        <p:spPr>
          <a:xfrm rot="10375992">
            <a:off x="4991180" y="1550049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15AE81F-5E48-1F7F-7EDD-C16DA03341A2}"/>
              </a:ext>
            </a:extLst>
          </p:cNvPr>
          <p:cNvSpPr/>
          <p:nvPr/>
        </p:nvSpPr>
        <p:spPr>
          <a:xfrm>
            <a:off x="3638551" y="2071669"/>
            <a:ext cx="3152774" cy="3105149"/>
          </a:xfrm>
          <a:prstGeom prst="arc">
            <a:avLst>
              <a:gd name="adj1" fmla="val 13897523"/>
              <a:gd name="adj2" fmla="val 18554742"/>
            </a:avLst>
          </a:prstGeom>
          <a:ln w="6985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4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353CF-F54D-A096-54FC-35AB7C10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08A8D0F-1C30-34EB-1CAB-6222475B86A0}"/>
              </a:ext>
            </a:extLst>
          </p:cNvPr>
          <p:cNvSpPr/>
          <p:nvPr/>
        </p:nvSpPr>
        <p:spPr>
          <a:xfrm rot="2573887">
            <a:off x="5800725" y="1146502"/>
            <a:ext cx="1184181" cy="1736035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D36FD0-174D-4D6D-56C2-9E534B7EF132}"/>
              </a:ext>
            </a:extLst>
          </p:cNvPr>
          <p:cNvSpPr/>
          <p:nvPr/>
        </p:nvSpPr>
        <p:spPr>
          <a:xfrm rot="19300567">
            <a:off x="3661262" y="1159282"/>
            <a:ext cx="1184181" cy="1736035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F7B126-5DF2-BF06-1589-4AD94E2570C2}"/>
              </a:ext>
            </a:extLst>
          </p:cNvPr>
          <p:cNvSpPr/>
          <p:nvPr/>
        </p:nvSpPr>
        <p:spPr>
          <a:xfrm>
            <a:off x="3558209" y="1345096"/>
            <a:ext cx="3511826" cy="2219739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0C092F-E489-8936-9387-8EFBD749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50" y="293639"/>
            <a:ext cx="8972550" cy="77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A5E8A02-7E55-7857-6B52-D81301E86288}"/>
              </a:ext>
            </a:extLst>
          </p:cNvPr>
          <p:cNvSpPr/>
          <p:nvPr/>
        </p:nvSpPr>
        <p:spPr>
          <a:xfrm>
            <a:off x="4253534" y="219862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DE2A23-593C-6EDF-F395-4DFBEE9FA6E7}"/>
              </a:ext>
            </a:extLst>
          </p:cNvPr>
          <p:cNvSpPr/>
          <p:nvPr/>
        </p:nvSpPr>
        <p:spPr>
          <a:xfrm>
            <a:off x="5911287" y="220566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E71497-DC8A-C672-0E08-5867557C36E2}"/>
              </a:ext>
            </a:extLst>
          </p:cNvPr>
          <p:cNvSpPr/>
          <p:nvPr/>
        </p:nvSpPr>
        <p:spPr>
          <a:xfrm>
            <a:off x="5130226" y="2586661"/>
            <a:ext cx="237987" cy="99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95E89A5-9582-5F62-39A8-488D05E4C456}"/>
              </a:ext>
            </a:extLst>
          </p:cNvPr>
          <p:cNvSpPr/>
          <p:nvPr/>
        </p:nvSpPr>
        <p:spPr>
          <a:xfrm rot="10953359">
            <a:off x="4590883" y="1538910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3C53FF0-9107-51A9-C0E3-4640ABF19072}"/>
              </a:ext>
            </a:extLst>
          </p:cNvPr>
          <p:cNvSpPr/>
          <p:nvPr/>
        </p:nvSpPr>
        <p:spPr>
          <a:xfrm rot="10375992">
            <a:off x="4991180" y="1550049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43D6F04-5386-7281-DF69-03FB27209D25}"/>
              </a:ext>
            </a:extLst>
          </p:cNvPr>
          <p:cNvSpPr/>
          <p:nvPr/>
        </p:nvSpPr>
        <p:spPr>
          <a:xfrm>
            <a:off x="3638551" y="2071669"/>
            <a:ext cx="3152774" cy="3105149"/>
          </a:xfrm>
          <a:prstGeom prst="arc">
            <a:avLst>
              <a:gd name="adj1" fmla="val 13897523"/>
              <a:gd name="adj2" fmla="val 18554742"/>
            </a:avLst>
          </a:prstGeom>
          <a:ln w="6985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F51B80-DB42-BCB9-9F50-31C893A64C1A}"/>
              </a:ext>
            </a:extLst>
          </p:cNvPr>
          <p:cNvSpPr/>
          <p:nvPr/>
        </p:nvSpPr>
        <p:spPr>
          <a:xfrm>
            <a:off x="4076144" y="2071670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BF0266-C202-6E4A-4E1B-5CFE4EB16BFD}"/>
              </a:ext>
            </a:extLst>
          </p:cNvPr>
          <p:cNvSpPr/>
          <p:nvPr/>
        </p:nvSpPr>
        <p:spPr>
          <a:xfrm>
            <a:off x="5866844" y="2081195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04809-89FB-C1C9-D0AE-503C1F53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2112723-2D2B-A38A-E6E6-FE97857EC4CD}"/>
              </a:ext>
            </a:extLst>
          </p:cNvPr>
          <p:cNvSpPr/>
          <p:nvPr/>
        </p:nvSpPr>
        <p:spPr>
          <a:xfrm rot="19300567">
            <a:off x="3661262" y="115928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E9AB10-BF6D-C30F-D3FF-BDD31895E396}"/>
              </a:ext>
            </a:extLst>
          </p:cNvPr>
          <p:cNvSpPr/>
          <p:nvPr/>
        </p:nvSpPr>
        <p:spPr>
          <a:xfrm rot="2573887">
            <a:off x="5800725" y="1146502"/>
            <a:ext cx="1184181" cy="1736035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A8163E-7FB2-37BE-23B3-F7BB2E345CF7}"/>
              </a:ext>
            </a:extLst>
          </p:cNvPr>
          <p:cNvSpPr/>
          <p:nvPr/>
        </p:nvSpPr>
        <p:spPr>
          <a:xfrm rot="18852983" flipV="1">
            <a:off x="6429989" y="1537279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BF4677-2BAF-A71A-C0BF-9C0FF1AB79A5}"/>
              </a:ext>
            </a:extLst>
          </p:cNvPr>
          <p:cNvSpPr/>
          <p:nvPr/>
        </p:nvSpPr>
        <p:spPr>
          <a:xfrm rot="13612265" flipV="1">
            <a:off x="3852626" y="1560013"/>
            <a:ext cx="433337" cy="342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21FAF7-6342-1550-6415-A456A70AC964}"/>
              </a:ext>
            </a:extLst>
          </p:cNvPr>
          <p:cNvSpPr/>
          <p:nvPr/>
        </p:nvSpPr>
        <p:spPr>
          <a:xfrm>
            <a:off x="3558209" y="1345096"/>
            <a:ext cx="3511826" cy="2219739"/>
          </a:xfrm>
          <a:prstGeom prst="ellipse">
            <a:avLst/>
          </a:prstGeom>
          <a:solidFill>
            <a:srgbClr val="EDB91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EC5D3A-5923-72CA-71A2-CF2B323E6772}"/>
              </a:ext>
            </a:extLst>
          </p:cNvPr>
          <p:cNvSpPr/>
          <p:nvPr/>
        </p:nvSpPr>
        <p:spPr>
          <a:xfrm>
            <a:off x="5130226" y="2586661"/>
            <a:ext cx="237987" cy="99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731B0FC-A144-9A8C-962F-5459E6977AD4}"/>
              </a:ext>
            </a:extLst>
          </p:cNvPr>
          <p:cNvSpPr/>
          <p:nvPr/>
        </p:nvSpPr>
        <p:spPr>
          <a:xfrm rot="10953359">
            <a:off x="4590883" y="1538910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337E51E-4F2C-499C-F1B7-491DF13C151A}"/>
              </a:ext>
            </a:extLst>
          </p:cNvPr>
          <p:cNvSpPr/>
          <p:nvPr/>
        </p:nvSpPr>
        <p:spPr>
          <a:xfrm rot="10375992">
            <a:off x="4991180" y="1550049"/>
            <a:ext cx="862815" cy="1428751"/>
          </a:xfrm>
          <a:prstGeom prst="arc">
            <a:avLst>
              <a:gd name="adj1" fmla="val 14667338"/>
              <a:gd name="adj2" fmla="val 1767962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C0429FB-9006-73FD-3FB8-DA02FFE44256}"/>
              </a:ext>
            </a:extLst>
          </p:cNvPr>
          <p:cNvSpPr/>
          <p:nvPr/>
        </p:nvSpPr>
        <p:spPr>
          <a:xfrm>
            <a:off x="3638551" y="2071669"/>
            <a:ext cx="3152774" cy="3105149"/>
          </a:xfrm>
          <a:prstGeom prst="arc">
            <a:avLst>
              <a:gd name="adj1" fmla="val 13897523"/>
              <a:gd name="adj2" fmla="val 18554742"/>
            </a:avLst>
          </a:prstGeom>
          <a:ln w="6985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1037E8-87AB-D233-5D43-965961DC4B40}"/>
              </a:ext>
            </a:extLst>
          </p:cNvPr>
          <p:cNvSpPr/>
          <p:nvPr/>
        </p:nvSpPr>
        <p:spPr>
          <a:xfrm>
            <a:off x="4076144" y="2071670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5BB19-142C-99FA-9F52-32DE6A94C41D}"/>
              </a:ext>
            </a:extLst>
          </p:cNvPr>
          <p:cNvSpPr/>
          <p:nvPr/>
        </p:nvSpPr>
        <p:spPr>
          <a:xfrm>
            <a:off x="5866844" y="2081195"/>
            <a:ext cx="524431" cy="528656"/>
          </a:xfrm>
          <a:prstGeom prst="ellipse">
            <a:avLst/>
          </a:prstGeom>
          <a:solidFill>
            <a:srgbClr val="7030A0"/>
          </a:solidFill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BE8853-690D-9611-36DC-E32D60A63BCC}"/>
              </a:ext>
            </a:extLst>
          </p:cNvPr>
          <p:cNvSpPr/>
          <p:nvPr/>
        </p:nvSpPr>
        <p:spPr>
          <a:xfrm>
            <a:off x="5911287" y="220566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3067F0-6CA6-E242-49DA-63E1969EE419}"/>
              </a:ext>
            </a:extLst>
          </p:cNvPr>
          <p:cNvSpPr/>
          <p:nvPr/>
        </p:nvSpPr>
        <p:spPr>
          <a:xfrm>
            <a:off x="4253534" y="2198620"/>
            <a:ext cx="251791" cy="24930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19822</TotalTime>
  <Words>317</Words>
  <Application>Microsoft Office PowerPoint</Application>
  <PresentationFormat>Widescreen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Agency FB</vt:lpstr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Carlos Martinez</dc:creator>
  <cp:lastModifiedBy>Jose Carlos Martinez</cp:lastModifiedBy>
  <cp:revision>13</cp:revision>
  <dcterms:created xsi:type="dcterms:W3CDTF">2024-09-16T00:25:36Z</dcterms:created>
  <dcterms:modified xsi:type="dcterms:W3CDTF">2024-11-25T21:59:04Z</dcterms:modified>
</cp:coreProperties>
</file>