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116B-BD44-41F4-BC3F-8577FE788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b="1" i="0" dirty="0">
                <a:solidFill>
                  <a:srgbClr val="24292E"/>
                </a:solidFill>
                <a:effectLst/>
                <a:latin typeface="-apple-system"/>
              </a:rPr>
              <a:t>Detection and Prevention of Advanced Persistent Threats (APT) activities in heterogenous networks using SIEM and Deep Learning</a:t>
            </a:r>
            <a:br>
              <a:rPr lang="en-IN" sz="2800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6ECEA-CCFE-4542-9AA3-F56F02548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developed as a part of IBM funded project</a:t>
            </a:r>
          </a:p>
          <a:p>
            <a:r>
              <a:rPr lang="en-US" dirty="0"/>
              <a:t>Members : Balaji </a:t>
            </a:r>
            <a:r>
              <a:rPr lang="en-US" dirty="0" err="1"/>
              <a:t>Bharatwaj</a:t>
            </a:r>
            <a:r>
              <a:rPr lang="en-US" dirty="0"/>
              <a:t> M, Aditya Reddy M</a:t>
            </a:r>
          </a:p>
          <a:p>
            <a:r>
              <a:rPr lang="en-US" dirty="0"/>
              <a:t>Research Supervisor – Senthil Kumar T</a:t>
            </a:r>
          </a:p>
        </p:txBody>
      </p:sp>
    </p:spTree>
    <p:extLst>
      <p:ext uri="{BB962C8B-B14F-4D97-AF65-F5344CB8AC3E}">
        <p14:creationId xmlns:p14="http://schemas.microsoft.com/office/powerpoint/2010/main" val="195635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D076-4C80-4E7B-8B97-275D59DA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531" y="887247"/>
            <a:ext cx="9601200" cy="592959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D77C-72ED-46E3-9D5D-6A4B16F3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531" y="1480206"/>
            <a:ext cx="9601200" cy="8057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design a model that detects Advanced Persistent Threats in heterogenous networks using Hidden Markov Models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38E15E-4D86-4D93-BD3A-E2AAD833869B}"/>
              </a:ext>
            </a:extLst>
          </p:cNvPr>
          <p:cNvSpPr txBox="1">
            <a:spLocks/>
          </p:cNvSpPr>
          <p:nvPr/>
        </p:nvSpPr>
        <p:spPr>
          <a:xfrm>
            <a:off x="1555531" y="2286000"/>
            <a:ext cx="9601200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Methodology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122536-2013-4A44-B9CD-BADDC8FF8363}"/>
              </a:ext>
            </a:extLst>
          </p:cNvPr>
          <p:cNvSpPr txBox="1">
            <a:spLocks/>
          </p:cNvSpPr>
          <p:nvPr/>
        </p:nvSpPr>
        <p:spPr>
          <a:xfrm>
            <a:off x="1555531" y="2878959"/>
            <a:ext cx="9601200" cy="1841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Use Wireshark to track the network and obtain the .</a:t>
            </a:r>
            <a:r>
              <a:rPr lang="en-US" dirty="0" err="1"/>
              <a:t>pcap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the .</a:t>
            </a:r>
            <a:r>
              <a:rPr lang="en-US" dirty="0" err="1"/>
              <a:t>pcap</a:t>
            </a:r>
            <a:r>
              <a:rPr lang="en-US" dirty="0"/>
              <a:t> file into CSV (Comma separated value) files. Then convert that into a variable </a:t>
            </a:r>
            <a:r>
              <a:rPr lang="en-US" dirty="0" err="1"/>
              <a:t>dataframe</a:t>
            </a:r>
            <a:r>
              <a:rPr lang="en-US" dirty="0"/>
              <a:t> for easy manipulation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the required features from the variable data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Hidden Markov Model to find the outliers from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 can be visualized as a Dendrogram and Packet analysis diagram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AB3DE8-36F9-4BC4-9CEC-FE0FE4BB0B07}"/>
              </a:ext>
            </a:extLst>
          </p:cNvPr>
          <p:cNvSpPr txBox="1">
            <a:spLocks/>
          </p:cNvSpPr>
          <p:nvPr/>
        </p:nvSpPr>
        <p:spPr>
          <a:xfrm>
            <a:off x="1555531" y="4720895"/>
            <a:ext cx="9601200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Current Status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F369EA-B24E-4CFE-865C-9F58D4F2C04A}"/>
              </a:ext>
            </a:extLst>
          </p:cNvPr>
          <p:cNvSpPr txBox="1">
            <a:spLocks/>
          </p:cNvSpPr>
          <p:nvPr/>
        </p:nvSpPr>
        <p:spPr>
          <a:xfrm>
            <a:off x="1555531" y="5173716"/>
            <a:ext cx="9601200" cy="805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Completed the implementation using Hidden Markov Model and output is visualized using a Dendrogram and Packet Analysis diagram</a:t>
            </a:r>
          </a:p>
        </p:txBody>
      </p:sp>
    </p:spTree>
    <p:extLst>
      <p:ext uri="{BB962C8B-B14F-4D97-AF65-F5344CB8AC3E}">
        <p14:creationId xmlns:p14="http://schemas.microsoft.com/office/powerpoint/2010/main" val="397392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42EE7C-A16B-406C-AF38-44633CBC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49" y="212834"/>
            <a:ext cx="9601200" cy="592959"/>
          </a:xfrm>
        </p:spPr>
        <p:txBody>
          <a:bodyPr>
            <a:normAutofit/>
          </a:bodyPr>
          <a:lstStyle/>
          <a:p>
            <a:r>
              <a:rPr lang="en-US" sz="3200" dirty="0"/>
              <a:t>Dataset Information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9B013D-1453-4882-8877-C9D486A67945}"/>
              </a:ext>
            </a:extLst>
          </p:cNvPr>
          <p:cNvSpPr txBox="1">
            <a:spLocks/>
          </p:cNvSpPr>
          <p:nvPr/>
        </p:nvSpPr>
        <p:spPr>
          <a:xfrm>
            <a:off x="1573049" y="735724"/>
            <a:ext cx="9601200" cy="75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DNS log dataset is used for our implementation. </a:t>
            </a:r>
          </a:p>
          <a:p>
            <a:pPr marL="0" indent="0">
              <a:buNone/>
            </a:pPr>
            <a:r>
              <a:rPr lang="en-US" sz="1600" dirty="0"/>
              <a:t>Source of the dataset – secrepo.com – Samples of security related data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2C493DFD-A059-453E-A4ED-B4FDC9C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68" y="1488965"/>
            <a:ext cx="5080663" cy="48785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272B8A-9BE5-4FD5-A1F9-DB1495DB8357}"/>
              </a:ext>
            </a:extLst>
          </p:cNvPr>
          <p:cNvSpPr txBox="1"/>
          <p:nvPr/>
        </p:nvSpPr>
        <p:spPr>
          <a:xfrm>
            <a:off x="4064000" y="6275834"/>
            <a:ext cx="461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Dataset Features – Source: secrepo.com</a:t>
            </a:r>
          </a:p>
        </p:txBody>
      </p:sp>
    </p:spTree>
    <p:extLst>
      <p:ext uri="{BB962C8B-B14F-4D97-AF65-F5344CB8AC3E}">
        <p14:creationId xmlns:p14="http://schemas.microsoft.com/office/powerpoint/2010/main" val="180413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3987-E4AB-4056-B3E5-3149938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269"/>
          </a:xfrm>
        </p:spPr>
        <p:txBody>
          <a:bodyPr>
            <a:normAutofit/>
          </a:bodyPr>
          <a:lstStyle/>
          <a:p>
            <a:r>
              <a:rPr lang="en-US" sz="3200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477C-59F1-4711-A4EF-6890FD10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0069"/>
            <a:ext cx="9601200" cy="7444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Comparison – KNN, K-Means</a:t>
            </a:r>
          </a:p>
          <a:p>
            <a:r>
              <a:rPr lang="en-US" dirty="0"/>
              <a:t>Implementation - HMM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AA58BE-3459-45D9-B0B9-98457C2A04E2}"/>
              </a:ext>
            </a:extLst>
          </p:cNvPr>
          <p:cNvSpPr txBox="1">
            <a:spLocks/>
          </p:cNvSpPr>
          <p:nvPr/>
        </p:nvSpPr>
        <p:spPr>
          <a:xfrm>
            <a:off x="1371600" y="2084552"/>
            <a:ext cx="9601200" cy="65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Results - Output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B02B049-DC99-462E-8EB0-9F94A6A3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58" y="2612724"/>
            <a:ext cx="7094483" cy="39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455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Crop</vt:lpstr>
      <vt:lpstr>Detection and Prevention of Advanced Persistent Threats (APT) activities in heterogenous networks using SIEM and Deep Learning </vt:lpstr>
      <vt:lpstr>Problem statement </vt:lpstr>
      <vt:lpstr>Dataset Information</vt:lpstr>
      <vt:lpstr>Algorithms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Prevention of Advanced Persistent Threats (APT) activities in heterogenous networks using SIEM and Deep Learning </dc:title>
  <dc:creator>Balaji Bharatwaj M - [CB.EN.U4CSE16607]</dc:creator>
  <cp:lastModifiedBy>Balaji Bharatwaj M - [CB.EN.U4CSE16607]</cp:lastModifiedBy>
  <cp:revision>1</cp:revision>
  <dcterms:created xsi:type="dcterms:W3CDTF">2020-05-10T06:01:36Z</dcterms:created>
  <dcterms:modified xsi:type="dcterms:W3CDTF">2020-05-10T07:00:45Z</dcterms:modified>
</cp:coreProperties>
</file>