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64B"/>
    <a:srgbClr val="1F77B4"/>
    <a:srgbClr val="FF8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4"/>
    <p:restoredTop sz="94720"/>
  </p:normalViewPr>
  <p:slideViewPr>
    <p:cSldViewPr snapToGrid="0">
      <p:cViewPr varScale="1">
        <p:scale>
          <a:sx n="202" d="100"/>
          <a:sy n="202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5081-A2B4-7D44-834C-5D7BF92718F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48886-8D08-2041-A309-827C19277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48886-8D08-2041-A309-827C19277B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64A97-17DB-7B1F-44BD-D9DDEB09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5E486-2466-878C-5F56-7EAEF48E4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C1361-DD62-CA66-34E2-84013938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99DD6-A8F8-AC37-3E54-6B97A918F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48886-8D08-2041-A309-827C19277B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24F5-E14C-016A-68A1-74340D419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3E49E-45B8-E54D-53FD-ACA386111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49A24-1865-71EE-5F5D-18820A23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EA7E-9681-3329-59F3-C8643143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D35D-51B5-74E4-ED46-BD100F36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CD6-C5A3-3746-16B3-6EB93B79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CFDA9-2F3B-B744-9148-CD25B06F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29D1-FBE6-096D-7A73-DC0074C9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06BF-FA30-1D89-E0CC-C5F53A39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C3C4-C594-BA33-1E14-E380D069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A8BFD-C901-14DA-87E2-F037906BF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18CF-3E5F-E10C-86C4-A93F1F585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94E9-2FC3-358E-C8A4-74A782FC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9CCA-1767-48C7-0774-43CD2AB4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FDEE-C0F3-D40D-A419-321F54FE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7131-4C2E-DA86-CDBA-B5A6ECF3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40F7-5825-3DAF-6E8F-22390CAD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E313-44B0-8601-F04A-01367DC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8803-98BE-C28C-160A-549221B4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8C58-F6E3-E9AE-A75D-DC10B804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9214-95B2-8AAD-E437-5087FA22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0BC6-3AB5-BD19-944A-695B00B5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B0B5-D1E6-16CE-4E44-E51E5A9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F7F4-A20A-08FB-A132-5B8D81B7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3916-7367-52A7-EFAA-338F42C6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8EFB-B91B-1EAA-1483-3B14F6D3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53DE-C1D5-26F8-5D35-93B822623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C90C-D0FE-6687-EEB7-483163488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5501-C1A4-4042-63F8-0334DB65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983C5-EC10-D327-FFFA-78E5062D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0025-0574-78DD-ABF4-5642C2F7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2DCA-6BFF-4569-90DF-7F02B897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2347-3BC1-ADAA-FD91-C2A21A95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E5F5-F621-F05D-9CFC-9A9154C3B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A336A-65FF-BCFB-46B2-C8A36D0DA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4A9C8-EECA-3BB0-4EDC-50E82AAC9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9A8C6-B31B-036C-FF30-C169396B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50506-A0B9-5E12-0EB5-78D6CEAE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C1DE0-CC98-084D-403B-CB307E07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4135-7C9F-F760-3778-B9D20C8A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5633-32CD-5001-ED57-63E2A602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B011-0CAA-4B00-6231-E034D588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9113C-134D-5286-B7DC-2DF5F0AC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92745-5306-C7CB-8EA6-CEB10821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6D4E5-5BE6-8BBA-3120-A7B1D6E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9CF66-2C7D-DF66-173E-681EC25D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4DBC-9A1C-D914-ACA0-FC1215F5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7547-60D5-467D-66ED-607C917FD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BA44F-BD4E-11D4-7521-61C6E5B99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1859C-208F-3DE2-039C-692E12AD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60E0-1A5C-BF37-142D-272F6F37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4203-F8DC-8378-C117-541EF1F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2216-4394-EB80-5545-5F6E0E5B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BB69A-6861-378E-DC26-9CC037638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2D231-F3E0-3137-CF26-C9AB15AA7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D561A-2D4A-9ED0-F2FF-3996EE6B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04AEB-60AF-993C-E5AD-7228A2C1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4D69-7D5B-32EA-CC49-A61B5F0C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6BCE-AD92-FD8C-C3BB-7569FE8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0FED-0168-769C-4283-419E359A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DC83-7383-E5E3-5FA0-DB16FA10F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1D6FB-DDB1-4B43-8206-C6F3EE1DE3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AD84-B0AD-CCD0-0B84-835AFA1AC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B621-0EB5-9114-6220-2E9CBA49E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0.png"/><Relationship Id="rId26" Type="http://schemas.openxmlformats.org/officeDocument/2006/relationships/image" Target="../media/image24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9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27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7" Type="http://schemas.openxmlformats.org/officeDocument/2006/relationships/image" Target="../media/image25.png"/><Relationship Id="rId30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17" Type="http://schemas.openxmlformats.org/officeDocument/2006/relationships/image" Target="../media/image40.png"/><Relationship Id="rId2" Type="http://schemas.openxmlformats.org/officeDocument/2006/relationships/image" Target="../media/image3.emf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9.png"/><Relationship Id="rId5" Type="http://schemas.openxmlformats.org/officeDocument/2006/relationships/image" Target="../media/image35.png"/><Relationship Id="rId15" Type="http://schemas.openxmlformats.org/officeDocument/2006/relationships/image" Target="../media/image38.png"/><Relationship Id="rId10" Type="http://schemas.openxmlformats.org/officeDocument/2006/relationships/image" Target="../media/image8.png"/><Relationship Id="rId4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285A5-4514-4BDB-924C-A0A4E2D8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61" r="10754"/>
          <a:stretch/>
        </p:blipFill>
        <p:spPr>
          <a:xfrm>
            <a:off x="3549374" y="1442059"/>
            <a:ext cx="7658100" cy="3973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B20708-06D4-11B0-2650-9D22392AB594}"/>
                  </a:ext>
                </a:extLst>
              </p:cNvPr>
              <p:cNvSpPr txBox="1"/>
              <p:nvPr/>
            </p:nvSpPr>
            <p:spPr>
              <a:xfrm>
                <a:off x="3812172" y="3290500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B20708-06D4-11B0-2650-9D22392A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72" y="3290500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1053" r="-105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98BC48-4384-3F22-E50C-BEA9D7FB4376}"/>
                  </a:ext>
                </a:extLst>
              </p:cNvPr>
              <p:cNvSpPr txBox="1"/>
              <p:nvPr/>
            </p:nvSpPr>
            <p:spPr>
              <a:xfrm>
                <a:off x="4541514" y="3290500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98BC48-4384-3F22-E50C-BEA9D7FB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14" y="3290500"/>
                <a:ext cx="241797" cy="276999"/>
              </a:xfrm>
              <a:prstGeom prst="rect">
                <a:avLst/>
              </a:prstGeom>
              <a:blipFill>
                <a:blip r:embed="rId5"/>
                <a:stretch>
                  <a:fillRect l="-2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BC01A-F1A7-6910-FCB5-B5FD14A5E240}"/>
                  </a:ext>
                </a:extLst>
              </p:cNvPr>
              <p:cNvSpPr txBox="1"/>
              <p:nvPr/>
            </p:nvSpPr>
            <p:spPr>
              <a:xfrm>
                <a:off x="4922514" y="3290499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BC01A-F1A7-6910-FCB5-B5FD14A5E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14" y="3290499"/>
                <a:ext cx="510781" cy="276999"/>
              </a:xfrm>
              <a:prstGeom prst="rect">
                <a:avLst/>
              </a:prstGeom>
              <a:blipFill>
                <a:blip r:embed="rId6"/>
                <a:stretch>
                  <a:fillRect l="-731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C08A7F-2DD2-48DF-2D90-DB5B1EC59F50}"/>
                  </a:ext>
                </a:extLst>
              </p:cNvPr>
              <p:cNvSpPr txBox="1"/>
              <p:nvPr/>
            </p:nvSpPr>
            <p:spPr>
              <a:xfrm>
                <a:off x="8000766" y="329049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C08A7F-2DD2-48DF-2D90-DB5B1EC5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766" y="3290499"/>
                <a:ext cx="236475" cy="276999"/>
              </a:xfrm>
              <a:prstGeom prst="rect">
                <a:avLst/>
              </a:prstGeom>
              <a:blipFill>
                <a:blip r:embed="rId7"/>
                <a:stretch>
                  <a:fillRect l="-2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9E7AF-063C-2B92-260B-9434A2D4A58F}"/>
                  </a:ext>
                </a:extLst>
              </p:cNvPr>
              <p:cNvSpPr txBox="1"/>
              <p:nvPr/>
            </p:nvSpPr>
            <p:spPr>
              <a:xfrm>
                <a:off x="8730108" y="3290499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9E7AF-063C-2B92-260B-9434A2D4A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08" y="3290499"/>
                <a:ext cx="241797" cy="276999"/>
              </a:xfrm>
              <a:prstGeom prst="rect">
                <a:avLst/>
              </a:prstGeom>
              <a:blipFill>
                <a:blip r:embed="rId8"/>
                <a:stretch>
                  <a:fillRect l="-2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C9EFE8-B9B7-5A81-FADC-24F4CAEF1495}"/>
                  </a:ext>
                </a:extLst>
              </p:cNvPr>
              <p:cNvSpPr txBox="1"/>
              <p:nvPr/>
            </p:nvSpPr>
            <p:spPr>
              <a:xfrm>
                <a:off x="9111108" y="329049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C9EFE8-B9B7-5A81-FADC-24F4CAEF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108" y="3290498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975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02CA1D0-A74C-CB00-3CEC-A3DF3653AB6E}"/>
              </a:ext>
            </a:extLst>
          </p:cNvPr>
          <p:cNvGrpSpPr/>
          <p:nvPr/>
        </p:nvGrpSpPr>
        <p:grpSpPr>
          <a:xfrm>
            <a:off x="6448240" y="1279603"/>
            <a:ext cx="523374" cy="553998"/>
            <a:chOff x="2652844" y="5300301"/>
            <a:chExt cx="523374" cy="5539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E37A66-6003-A8CA-D18A-C400AFC6EE50}"/>
                </a:ext>
              </a:extLst>
            </p:cNvPr>
            <p:cNvSpPr/>
            <p:nvPr/>
          </p:nvSpPr>
          <p:spPr>
            <a:xfrm>
              <a:off x="2652845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8FAD62-76EA-9070-6A2F-6AC31FC15738}"/>
                </a:ext>
              </a:extLst>
            </p:cNvPr>
            <p:cNvSpPr/>
            <p:nvPr/>
          </p:nvSpPr>
          <p:spPr>
            <a:xfrm>
              <a:off x="2652844" y="5669941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4FCCC6-2E58-6169-B04B-489332187094}"/>
                    </a:ext>
                  </a:extLst>
                </p:cNvPr>
                <p:cNvSpPr txBox="1"/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4FCCC6-2E58-6169-B04B-489332187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1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AA8E20-8FFC-A84A-FA04-BF3C2727E0E0}"/>
                    </a:ext>
                  </a:extLst>
                </p:cNvPr>
                <p:cNvSpPr txBox="1"/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AA8E20-8FFC-A84A-FA04-BF3C2727E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412" r="-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FDEEF5-F462-43DE-6D71-4D729469932E}"/>
              </a:ext>
            </a:extLst>
          </p:cNvPr>
          <p:cNvGrpSpPr/>
          <p:nvPr/>
        </p:nvGrpSpPr>
        <p:grpSpPr>
          <a:xfrm>
            <a:off x="10304168" y="1279603"/>
            <a:ext cx="1099771" cy="829256"/>
            <a:chOff x="6850559" y="5300301"/>
            <a:chExt cx="1099771" cy="8292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D5E92C-C46E-4B8D-A6BA-53DB9E524840}"/>
                </a:ext>
              </a:extLst>
            </p:cNvPr>
            <p:cNvSpPr/>
            <p:nvPr/>
          </p:nvSpPr>
          <p:spPr>
            <a:xfrm>
              <a:off x="6850560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C80F01-832F-3588-33CE-F65865E8D447}"/>
                </a:ext>
              </a:extLst>
            </p:cNvPr>
            <p:cNvSpPr/>
            <p:nvPr/>
          </p:nvSpPr>
          <p:spPr>
            <a:xfrm>
              <a:off x="6850559" y="5669940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FCE340-52A8-4B40-8E94-02F105D1BEFA}"/>
                </a:ext>
              </a:extLst>
            </p:cNvPr>
            <p:cNvSpPr/>
            <p:nvPr/>
          </p:nvSpPr>
          <p:spPr>
            <a:xfrm>
              <a:off x="6850559" y="5923939"/>
              <a:ext cx="236475" cy="45719"/>
            </a:xfrm>
            <a:prstGeom prst="rect">
              <a:avLst/>
            </a:prstGeom>
            <a:solidFill>
              <a:srgbClr val="8C56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C5FE7F-3FEB-E077-41BD-BE2CA91263A7}"/>
                    </a:ext>
                  </a:extLst>
                </p:cNvPr>
                <p:cNvSpPr txBox="1"/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C5FE7F-3FEB-E077-41BD-BE2CA9126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00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FEEDE5-1A67-91F4-F244-5414480B4EDA}"/>
                    </a:ext>
                  </a:extLst>
                </p:cNvPr>
                <p:cNvSpPr txBox="1"/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FEEDE5-1A67-91F4-F244-5414480B4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833" r="-416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84A0FA-0C34-FE4A-CA42-05A1088830F2}"/>
                    </a:ext>
                  </a:extLst>
                </p:cNvPr>
                <p:cNvSpPr txBox="1"/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84A0FA-0C34-FE4A-CA42-05A108883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065" r="-161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454933-7F98-B14A-B553-428F7C85FA01}"/>
              </a:ext>
            </a:extLst>
          </p:cNvPr>
          <p:cNvCxnSpPr>
            <a:cxnSpLocks/>
          </p:cNvCxnSpPr>
          <p:nvPr/>
        </p:nvCxnSpPr>
        <p:spPr>
          <a:xfrm>
            <a:off x="7703407" y="1940828"/>
            <a:ext cx="359726" cy="446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14CEF3-D568-F466-1C95-FA6C2037D2A1}"/>
                  </a:ext>
                </a:extLst>
              </p:cNvPr>
              <p:cNvSpPr txBox="1"/>
              <p:nvPr/>
            </p:nvSpPr>
            <p:spPr>
              <a:xfrm>
                <a:off x="7427562" y="1663829"/>
                <a:ext cx="551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14CEF3-D568-F466-1C95-FA6C2037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562" y="1663829"/>
                <a:ext cx="551689" cy="276999"/>
              </a:xfrm>
              <a:prstGeom prst="rect">
                <a:avLst/>
              </a:prstGeom>
              <a:blipFill>
                <a:blip r:embed="rId15"/>
                <a:stretch>
                  <a:fillRect l="-8889" r="-222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70BB0C-1AA0-E6CE-8F9E-8F7762AB6E4D}"/>
              </a:ext>
            </a:extLst>
          </p:cNvPr>
          <p:cNvCxnSpPr>
            <a:cxnSpLocks/>
          </p:cNvCxnSpPr>
          <p:nvPr/>
        </p:nvCxnSpPr>
        <p:spPr>
          <a:xfrm flipV="1">
            <a:off x="7568924" y="2520348"/>
            <a:ext cx="494209" cy="26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FBA68F-69F4-EC4E-BD38-DD8A2E1B47C4}"/>
                  </a:ext>
                </a:extLst>
              </p:cNvPr>
              <p:cNvSpPr txBox="1"/>
              <p:nvPr/>
            </p:nvSpPr>
            <p:spPr>
              <a:xfrm>
                <a:off x="7293514" y="2828620"/>
                <a:ext cx="522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FBA68F-69F4-EC4E-BD38-DD8A2E1B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514" y="2828620"/>
                <a:ext cx="522514" cy="276999"/>
              </a:xfrm>
              <a:prstGeom prst="rect">
                <a:avLst/>
              </a:prstGeom>
              <a:blipFill>
                <a:blip r:embed="rId16"/>
                <a:stretch>
                  <a:fillRect l="-9524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B4F86F-19D5-EA64-F277-686057CA079C}"/>
              </a:ext>
            </a:extLst>
          </p:cNvPr>
          <p:cNvCxnSpPr>
            <a:cxnSpLocks/>
          </p:cNvCxnSpPr>
          <p:nvPr/>
        </p:nvCxnSpPr>
        <p:spPr>
          <a:xfrm>
            <a:off x="7696259" y="3922753"/>
            <a:ext cx="359726" cy="446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86F811-44F8-C715-FC3F-7C7E54206503}"/>
                  </a:ext>
                </a:extLst>
              </p:cNvPr>
              <p:cNvSpPr txBox="1"/>
              <p:nvPr/>
            </p:nvSpPr>
            <p:spPr>
              <a:xfrm>
                <a:off x="7420414" y="3645754"/>
                <a:ext cx="522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86F811-44F8-C715-FC3F-7C7E5420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14" y="3645754"/>
                <a:ext cx="522515" cy="276999"/>
              </a:xfrm>
              <a:prstGeom prst="rect">
                <a:avLst/>
              </a:prstGeom>
              <a:blipFill>
                <a:blip r:embed="rId17"/>
                <a:stretch>
                  <a:fillRect l="-11905" r="-238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9C4AD9-F79F-6E09-525E-2F4981BB9D98}"/>
              </a:ext>
            </a:extLst>
          </p:cNvPr>
          <p:cNvCxnSpPr>
            <a:cxnSpLocks/>
          </p:cNvCxnSpPr>
          <p:nvPr/>
        </p:nvCxnSpPr>
        <p:spPr>
          <a:xfrm flipV="1">
            <a:off x="7561776" y="4502273"/>
            <a:ext cx="494209" cy="26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635E04-C878-CA63-E6AE-405B50A99816}"/>
                  </a:ext>
                </a:extLst>
              </p:cNvPr>
              <p:cNvSpPr txBox="1"/>
              <p:nvPr/>
            </p:nvSpPr>
            <p:spPr>
              <a:xfrm>
                <a:off x="7286366" y="4810545"/>
                <a:ext cx="54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635E04-C878-CA63-E6AE-405B50A99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66" y="4810545"/>
                <a:ext cx="544701" cy="276999"/>
              </a:xfrm>
              <a:prstGeom prst="rect">
                <a:avLst/>
              </a:prstGeom>
              <a:blipFill>
                <a:blip r:embed="rId18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D6DD05-7AF1-1F1F-0335-A852F0C3C03E}"/>
              </a:ext>
            </a:extLst>
          </p:cNvPr>
          <p:cNvCxnSpPr>
            <a:cxnSpLocks/>
          </p:cNvCxnSpPr>
          <p:nvPr/>
        </p:nvCxnSpPr>
        <p:spPr>
          <a:xfrm flipH="1">
            <a:off x="8851006" y="2110600"/>
            <a:ext cx="692768" cy="16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C4F3A-6262-1F57-24CF-F3B53D028242}"/>
                  </a:ext>
                </a:extLst>
              </p:cNvPr>
              <p:cNvSpPr txBox="1"/>
              <p:nvPr/>
            </p:nvSpPr>
            <p:spPr>
              <a:xfrm>
                <a:off x="9414521" y="1833601"/>
                <a:ext cx="5516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C4F3A-6262-1F57-24CF-F3B53D02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521" y="1833601"/>
                <a:ext cx="551689" cy="276999"/>
              </a:xfrm>
              <a:prstGeom prst="rect">
                <a:avLst/>
              </a:prstGeom>
              <a:blipFill>
                <a:blip r:embed="rId1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DD1182-CC38-E581-42AD-B97035E1725F}"/>
              </a:ext>
            </a:extLst>
          </p:cNvPr>
          <p:cNvCxnSpPr>
            <a:cxnSpLocks/>
          </p:cNvCxnSpPr>
          <p:nvPr/>
        </p:nvCxnSpPr>
        <p:spPr>
          <a:xfrm flipH="1" flipV="1">
            <a:off x="8826224" y="2667000"/>
            <a:ext cx="717550" cy="21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704944-273B-C2A1-D5CA-8EE6B66062E4}"/>
                  </a:ext>
                </a:extLst>
              </p:cNvPr>
              <p:cNvSpPr txBox="1"/>
              <p:nvPr/>
            </p:nvSpPr>
            <p:spPr>
              <a:xfrm>
                <a:off x="9426615" y="2894730"/>
                <a:ext cx="522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704944-273B-C2A1-D5CA-8EE6B660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15" y="2894730"/>
                <a:ext cx="522514" cy="276999"/>
              </a:xfrm>
              <a:prstGeom prst="rect">
                <a:avLst/>
              </a:prstGeom>
              <a:blipFill>
                <a:blip r:embed="rId20"/>
                <a:stretch>
                  <a:fillRect l="-9524" r="-238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26A31D-F4EB-C8BF-3B71-088B5531B29B}"/>
              </a:ext>
            </a:extLst>
          </p:cNvPr>
          <p:cNvCxnSpPr>
            <a:cxnSpLocks/>
          </p:cNvCxnSpPr>
          <p:nvPr/>
        </p:nvCxnSpPr>
        <p:spPr>
          <a:xfrm flipH="1">
            <a:off x="8846666" y="4056127"/>
            <a:ext cx="692768" cy="16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066E62-8065-A0E3-4B02-1B79D980F844}"/>
                  </a:ext>
                </a:extLst>
              </p:cNvPr>
              <p:cNvSpPr txBox="1"/>
              <p:nvPr/>
            </p:nvSpPr>
            <p:spPr>
              <a:xfrm>
                <a:off x="9410181" y="3779128"/>
                <a:ext cx="5516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066E62-8065-A0E3-4B02-1B79D980F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1" y="3779128"/>
                <a:ext cx="551689" cy="276999"/>
              </a:xfrm>
              <a:prstGeom prst="rect">
                <a:avLst/>
              </a:prstGeom>
              <a:blipFill>
                <a:blip r:embed="rId21"/>
                <a:stretch>
                  <a:fillRect l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0D0FA3-3D62-7AB3-27AD-ED21CE8735BD}"/>
              </a:ext>
            </a:extLst>
          </p:cNvPr>
          <p:cNvCxnSpPr>
            <a:cxnSpLocks/>
          </p:cNvCxnSpPr>
          <p:nvPr/>
        </p:nvCxnSpPr>
        <p:spPr>
          <a:xfrm flipH="1" flipV="1">
            <a:off x="8821884" y="4612527"/>
            <a:ext cx="717550" cy="21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752EA-80BF-3D0B-5B0D-AFD3D4EC9CE8}"/>
                  </a:ext>
                </a:extLst>
              </p:cNvPr>
              <p:cNvSpPr txBox="1"/>
              <p:nvPr/>
            </p:nvSpPr>
            <p:spPr>
              <a:xfrm>
                <a:off x="9422275" y="4840257"/>
                <a:ext cx="522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752EA-80BF-3D0B-5B0D-AFD3D4EC9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275" y="4840257"/>
                <a:ext cx="522514" cy="276999"/>
              </a:xfrm>
              <a:prstGeom prst="rect">
                <a:avLst/>
              </a:prstGeom>
              <a:blipFill>
                <a:blip r:embed="rId22"/>
                <a:stretch>
                  <a:fillRect l="-14634" r="-731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9CC8882-4DEB-A49E-49CA-2AA80C836E62}"/>
              </a:ext>
            </a:extLst>
          </p:cNvPr>
          <p:cNvSpPr txBox="1"/>
          <p:nvPr/>
        </p:nvSpPr>
        <p:spPr>
          <a:xfrm>
            <a:off x="4787542" y="1349375"/>
            <a:ext cx="95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5600E-CD81-6562-C5F1-483D4213FDCB}"/>
              </a:ext>
            </a:extLst>
          </p:cNvPr>
          <p:cNvSpPr txBox="1"/>
          <p:nvPr/>
        </p:nvSpPr>
        <p:spPr>
          <a:xfrm>
            <a:off x="8614728" y="1307186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95220E-DAC0-B8A3-296D-F5296FD998C2}"/>
              </a:ext>
            </a:extLst>
          </p:cNvPr>
          <p:cNvSpPr txBox="1"/>
          <p:nvPr/>
        </p:nvSpPr>
        <p:spPr>
          <a:xfrm rot="16200000">
            <a:off x="2766123" y="227061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E13191-C2C5-D4B0-76E3-250F315DAF9E}"/>
              </a:ext>
            </a:extLst>
          </p:cNvPr>
          <p:cNvSpPr txBox="1"/>
          <p:nvPr/>
        </p:nvSpPr>
        <p:spPr>
          <a:xfrm rot="16200000">
            <a:off x="2771185" y="3998274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1E5993-8668-4DAC-D3E8-8668C5B49086}"/>
              </a:ext>
            </a:extLst>
          </p:cNvPr>
          <p:cNvSpPr txBox="1"/>
          <p:nvPr/>
        </p:nvSpPr>
        <p:spPr>
          <a:xfrm>
            <a:off x="3590330" y="125629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7EF172-B2FE-5704-6B2F-76327E3CE99B}"/>
              </a:ext>
            </a:extLst>
          </p:cNvPr>
          <p:cNvSpPr txBox="1"/>
          <p:nvPr/>
        </p:nvSpPr>
        <p:spPr>
          <a:xfrm>
            <a:off x="7780855" y="125629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242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E5F4-0E09-61FE-68D8-43CE681D7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07D24CA8-6F9C-7350-7320-091EA47C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46" t="9406" r="10364" b="7101"/>
          <a:stretch/>
        </p:blipFill>
        <p:spPr>
          <a:xfrm>
            <a:off x="3574789" y="1810601"/>
            <a:ext cx="7673584" cy="3328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75ECF-B176-733C-9A0F-DF7A9B153D29}"/>
                  </a:ext>
                </a:extLst>
              </p:cNvPr>
              <p:cNvSpPr txBox="1"/>
              <p:nvPr/>
            </p:nvSpPr>
            <p:spPr>
              <a:xfrm>
                <a:off x="3812172" y="3290500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B20708-06D4-11B0-2650-9D22392A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72" y="3290500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1053" r="-105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63DE7E-17DA-0CC5-4CA7-A8A63112DF0E}"/>
                  </a:ext>
                </a:extLst>
              </p:cNvPr>
              <p:cNvSpPr txBox="1"/>
              <p:nvPr/>
            </p:nvSpPr>
            <p:spPr>
              <a:xfrm>
                <a:off x="4541514" y="3290500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98BC48-4384-3F22-E50C-BEA9D7FB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14" y="3290500"/>
                <a:ext cx="241797" cy="276999"/>
              </a:xfrm>
              <a:prstGeom prst="rect">
                <a:avLst/>
              </a:prstGeom>
              <a:blipFill>
                <a:blip r:embed="rId5"/>
                <a:stretch>
                  <a:fillRect l="-2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E2C6CA-12B6-E75D-4413-2E685F29902B}"/>
                  </a:ext>
                </a:extLst>
              </p:cNvPr>
              <p:cNvSpPr txBox="1"/>
              <p:nvPr/>
            </p:nvSpPr>
            <p:spPr>
              <a:xfrm>
                <a:off x="4922514" y="3290499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BC01A-F1A7-6910-FCB5-B5FD14A5E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14" y="3290499"/>
                <a:ext cx="510781" cy="276999"/>
              </a:xfrm>
              <a:prstGeom prst="rect">
                <a:avLst/>
              </a:prstGeom>
              <a:blipFill>
                <a:blip r:embed="rId6"/>
                <a:stretch>
                  <a:fillRect l="-731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71883-81D2-89B7-786B-BE0580B9DF7B}"/>
                  </a:ext>
                </a:extLst>
              </p:cNvPr>
              <p:cNvSpPr txBox="1"/>
              <p:nvPr/>
            </p:nvSpPr>
            <p:spPr>
              <a:xfrm>
                <a:off x="8000766" y="329049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C08A7F-2DD2-48DF-2D90-DB5B1EC5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766" y="3290499"/>
                <a:ext cx="236475" cy="276999"/>
              </a:xfrm>
              <a:prstGeom prst="rect">
                <a:avLst/>
              </a:prstGeom>
              <a:blipFill>
                <a:blip r:embed="rId7"/>
                <a:stretch>
                  <a:fillRect l="-2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BCB99-2F52-DB03-F524-E0B8CC79010A}"/>
                  </a:ext>
                </a:extLst>
              </p:cNvPr>
              <p:cNvSpPr txBox="1"/>
              <p:nvPr/>
            </p:nvSpPr>
            <p:spPr>
              <a:xfrm>
                <a:off x="8730108" y="3290499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9E7AF-063C-2B92-260B-9434A2D4A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08" y="3290499"/>
                <a:ext cx="241797" cy="276999"/>
              </a:xfrm>
              <a:prstGeom prst="rect">
                <a:avLst/>
              </a:prstGeom>
              <a:blipFill>
                <a:blip r:embed="rId8"/>
                <a:stretch>
                  <a:fillRect l="-2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AE396-AB05-AA9E-936E-835BDA97E118}"/>
                  </a:ext>
                </a:extLst>
              </p:cNvPr>
              <p:cNvSpPr txBox="1"/>
              <p:nvPr/>
            </p:nvSpPr>
            <p:spPr>
              <a:xfrm>
                <a:off x="9111108" y="329049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C9EFE8-B9B7-5A81-FADC-24F4CAEF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108" y="3290498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975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A662F5-D55B-C4B9-91F0-19D159A0B9A6}"/>
              </a:ext>
            </a:extLst>
          </p:cNvPr>
          <p:cNvSpPr>
            <a:spLocks noChangeAspect="1"/>
          </p:cNvSpPr>
          <p:nvPr/>
        </p:nvSpPr>
        <p:spPr>
          <a:xfrm>
            <a:off x="1967202" y="2369233"/>
            <a:ext cx="459014" cy="459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C6EC5-B8E7-CE0E-02B8-3955C50DB187}"/>
              </a:ext>
            </a:extLst>
          </p:cNvPr>
          <p:cNvSpPr>
            <a:spLocks noChangeAspect="1"/>
          </p:cNvSpPr>
          <p:nvPr/>
        </p:nvSpPr>
        <p:spPr>
          <a:xfrm>
            <a:off x="1967202" y="4186468"/>
            <a:ext cx="459014" cy="459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A942A24-AC50-7DF7-92E8-986B1A4925B2}"/>
              </a:ext>
            </a:extLst>
          </p:cNvPr>
          <p:cNvGrpSpPr/>
          <p:nvPr/>
        </p:nvGrpSpPr>
        <p:grpSpPr>
          <a:xfrm>
            <a:off x="6448240" y="1279603"/>
            <a:ext cx="523374" cy="553998"/>
            <a:chOff x="2652844" y="5300301"/>
            <a:chExt cx="523374" cy="5539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E515EF-65A9-3646-06E0-7F655A9EE482}"/>
                </a:ext>
              </a:extLst>
            </p:cNvPr>
            <p:cNvSpPr/>
            <p:nvPr/>
          </p:nvSpPr>
          <p:spPr>
            <a:xfrm>
              <a:off x="2652845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A51469-FBF9-6B1F-2C31-00EBD63F0812}"/>
                </a:ext>
              </a:extLst>
            </p:cNvPr>
            <p:cNvSpPr/>
            <p:nvPr/>
          </p:nvSpPr>
          <p:spPr>
            <a:xfrm>
              <a:off x="2652844" y="5669941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0F3D47-9204-805E-ACAC-3721E8CC6D3A}"/>
                    </a:ext>
                  </a:extLst>
                </p:cNvPr>
                <p:cNvSpPr txBox="1"/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4FCCC6-2E58-6169-B04B-489332187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1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A7FC393-CE66-19C6-5D3C-AAA323D74A0E}"/>
                    </a:ext>
                  </a:extLst>
                </p:cNvPr>
                <p:cNvSpPr txBox="1"/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AA8E20-8FFC-A84A-FA04-BF3C2727E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412" r="-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031D9F-40B8-5833-0314-92FCA285B2A0}"/>
              </a:ext>
            </a:extLst>
          </p:cNvPr>
          <p:cNvGrpSpPr/>
          <p:nvPr/>
        </p:nvGrpSpPr>
        <p:grpSpPr>
          <a:xfrm>
            <a:off x="10304168" y="1279603"/>
            <a:ext cx="1099771" cy="829256"/>
            <a:chOff x="6850559" y="5300301"/>
            <a:chExt cx="1099771" cy="8292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91A4A8-5CE0-5EE1-069A-F6FD714CC1FA}"/>
                </a:ext>
              </a:extLst>
            </p:cNvPr>
            <p:cNvSpPr/>
            <p:nvPr/>
          </p:nvSpPr>
          <p:spPr>
            <a:xfrm>
              <a:off x="6850560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231BD1-0746-EC68-40A4-C745D7BE750A}"/>
                </a:ext>
              </a:extLst>
            </p:cNvPr>
            <p:cNvSpPr/>
            <p:nvPr/>
          </p:nvSpPr>
          <p:spPr>
            <a:xfrm>
              <a:off x="6850559" y="5669940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AC7B1C-E45A-0BBF-164D-807EF504F65B}"/>
                </a:ext>
              </a:extLst>
            </p:cNvPr>
            <p:cNvSpPr/>
            <p:nvPr/>
          </p:nvSpPr>
          <p:spPr>
            <a:xfrm>
              <a:off x="6850559" y="5923939"/>
              <a:ext cx="236475" cy="45719"/>
            </a:xfrm>
            <a:prstGeom prst="rect">
              <a:avLst/>
            </a:prstGeom>
            <a:solidFill>
              <a:srgbClr val="8C56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D2CD7F7-505E-C7E8-9EDC-3F3C9EACD4E6}"/>
                    </a:ext>
                  </a:extLst>
                </p:cNvPr>
                <p:cNvSpPr txBox="1"/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C5FE7F-3FEB-E077-41BD-BE2CA9126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00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B60CFD-2762-F275-5689-1D7C4BC04A3A}"/>
                    </a:ext>
                  </a:extLst>
                </p:cNvPr>
                <p:cNvSpPr txBox="1"/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FEEDE5-1A67-91F4-F244-5414480B4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833" r="-416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FEA406-D851-8D7D-835D-9676C88AAF89}"/>
                    </a:ext>
                  </a:extLst>
                </p:cNvPr>
                <p:cNvSpPr txBox="1"/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84A0FA-0C34-FE4A-CA42-05A108883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065" r="-161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9B040C-2676-71A8-D340-89D13E9CEBE3}"/>
              </a:ext>
            </a:extLst>
          </p:cNvPr>
          <p:cNvCxnSpPr>
            <a:cxnSpLocks/>
          </p:cNvCxnSpPr>
          <p:nvPr/>
        </p:nvCxnSpPr>
        <p:spPr>
          <a:xfrm>
            <a:off x="7780855" y="2408423"/>
            <a:ext cx="282278" cy="11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D02406-5BC1-CE90-71B5-FC65E27C6032}"/>
                  </a:ext>
                </a:extLst>
              </p:cNvPr>
              <p:cNvSpPr txBox="1"/>
              <p:nvPr/>
            </p:nvSpPr>
            <p:spPr>
              <a:xfrm>
                <a:off x="7353608" y="2070742"/>
                <a:ext cx="522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D02406-5BC1-CE90-71B5-FC65E27C6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08" y="2070742"/>
                <a:ext cx="522514" cy="276999"/>
              </a:xfrm>
              <a:prstGeom prst="rect">
                <a:avLst/>
              </a:prstGeom>
              <a:blipFill>
                <a:blip r:embed="rId15"/>
                <a:stretch>
                  <a:fillRect l="-9302" r="-23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43860F-6D45-6755-D8B0-8569D78A3E9E}"/>
              </a:ext>
            </a:extLst>
          </p:cNvPr>
          <p:cNvCxnSpPr>
            <a:cxnSpLocks/>
          </p:cNvCxnSpPr>
          <p:nvPr/>
        </p:nvCxnSpPr>
        <p:spPr>
          <a:xfrm flipV="1">
            <a:off x="7780855" y="4369525"/>
            <a:ext cx="275130" cy="11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8B0DA1-70F1-1D49-C404-44A454DEF700}"/>
                  </a:ext>
                </a:extLst>
              </p:cNvPr>
              <p:cNvSpPr txBox="1"/>
              <p:nvPr/>
            </p:nvSpPr>
            <p:spPr>
              <a:xfrm>
                <a:off x="7353608" y="4415975"/>
                <a:ext cx="522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8B0DA1-70F1-1D49-C404-44A454DE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08" y="4415975"/>
                <a:ext cx="522515" cy="276999"/>
              </a:xfrm>
              <a:prstGeom prst="rect">
                <a:avLst/>
              </a:prstGeom>
              <a:blipFill>
                <a:blip r:embed="rId16"/>
                <a:stretch>
                  <a:fillRect l="-9302" r="-23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190ADC-4B26-A8CC-000F-4443DEB2D89A}"/>
              </a:ext>
            </a:extLst>
          </p:cNvPr>
          <p:cNvCxnSpPr>
            <a:cxnSpLocks/>
          </p:cNvCxnSpPr>
          <p:nvPr/>
        </p:nvCxnSpPr>
        <p:spPr>
          <a:xfrm flipH="1" flipV="1">
            <a:off x="8826224" y="2667000"/>
            <a:ext cx="583957" cy="198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BC072-CD37-5347-3864-03230AED3DFA}"/>
                  </a:ext>
                </a:extLst>
              </p:cNvPr>
              <p:cNvSpPr txBox="1"/>
              <p:nvPr/>
            </p:nvSpPr>
            <p:spPr>
              <a:xfrm>
                <a:off x="9518149" y="2736500"/>
                <a:ext cx="522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BC072-CD37-5347-3864-03230AED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149" y="2736500"/>
                <a:ext cx="522514" cy="276999"/>
              </a:xfrm>
              <a:prstGeom prst="rect">
                <a:avLst/>
              </a:prstGeom>
              <a:blipFill>
                <a:blip r:embed="rId17"/>
                <a:stretch>
                  <a:fillRect l="-9524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59702C-A6B5-850F-0FB5-59893DB9F91F}"/>
              </a:ext>
            </a:extLst>
          </p:cNvPr>
          <p:cNvCxnSpPr>
            <a:cxnSpLocks/>
          </p:cNvCxnSpPr>
          <p:nvPr/>
        </p:nvCxnSpPr>
        <p:spPr>
          <a:xfrm flipH="1">
            <a:off x="8846666" y="4056127"/>
            <a:ext cx="692768" cy="16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F8CE9C1-F88C-0C68-318A-E0047694C537}"/>
                  </a:ext>
                </a:extLst>
              </p:cNvPr>
              <p:cNvSpPr txBox="1"/>
              <p:nvPr/>
            </p:nvSpPr>
            <p:spPr>
              <a:xfrm>
                <a:off x="9584395" y="3818495"/>
                <a:ext cx="5516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F8CE9C1-F88C-0C68-318A-E0047694C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395" y="3818495"/>
                <a:ext cx="551689" cy="276999"/>
              </a:xfrm>
              <a:prstGeom prst="rect">
                <a:avLst/>
              </a:prstGeom>
              <a:blipFill>
                <a:blip r:embed="rId18"/>
                <a:stretch>
                  <a:fillRect l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99E79B32-B851-9535-D68E-53D52002981F}"/>
              </a:ext>
            </a:extLst>
          </p:cNvPr>
          <p:cNvSpPr txBox="1"/>
          <p:nvPr/>
        </p:nvSpPr>
        <p:spPr>
          <a:xfrm>
            <a:off x="4787542" y="1349375"/>
            <a:ext cx="95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FE50B8-EEE7-53BB-C98B-61ED2C6A4BB8}"/>
              </a:ext>
            </a:extLst>
          </p:cNvPr>
          <p:cNvSpPr txBox="1"/>
          <p:nvPr/>
        </p:nvSpPr>
        <p:spPr>
          <a:xfrm>
            <a:off x="8614728" y="1307186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84A53E-EEAC-3C2D-5F9F-4F09F0525A8B}"/>
              </a:ext>
            </a:extLst>
          </p:cNvPr>
          <p:cNvSpPr>
            <a:spLocks noChangeAspect="1"/>
          </p:cNvSpPr>
          <p:nvPr/>
        </p:nvSpPr>
        <p:spPr>
          <a:xfrm>
            <a:off x="648651" y="2369233"/>
            <a:ext cx="459014" cy="459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C7940C-FD40-9E94-81F4-FD7FCC85A735}"/>
              </a:ext>
            </a:extLst>
          </p:cNvPr>
          <p:cNvSpPr>
            <a:spLocks noChangeAspect="1"/>
          </p:cNvSpPr>
          <p:nvPr/>
        </p:nvSpPr>
        <p:spPr>
          <a:xfrm>
            <a:off x="648651" y="4186468"/>
            <a:ext cx="459014" cy="459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B7661B-3622-AA55-6CA3-6F3E0A5D4B0D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>
            <a:off x="1107665" y="2598740"/>
            <a:ext cx="859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FA8DE7-5A64-F6AE-76E3-F3B0440B2529}"/>
              </a:ext>
            </a:extLst>
          </p:cNvPr>
          <p:cNvCxnSpPr>
            <a:cxnSpLocks/>
            <a:stCxn id="59" idx="5"/>
            <a:endCxn id="16" idx="1"/>
          </p:cNvCxnSpPr>
          <p:nvPr/>
        </p:nvCxnSpPr>
        <p:spPr>
          <a:xfrm>
            <a:off x="1040444" y="2761026"/>
            <a:ext cx="993979" cy="149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B30BEA-D8D9-5B51-C65D-1028D5B84949}"/>
              </a:ext>
            </a:extLst>
          </p:cNvPr>
          <p:cNvCxnSpPr>
            <a:cxnSpLocks/>
            <a:stCxn id="60" idx="7"/>
            <a:endCxn id="15" idx="3"/>
          </p:cNvCxnSpPr>
          <p:nvPr/>
        </p:nvCxnSpPr>
        <p:spPr>
          <a:xfrm flipV="1">
            <a:off x="1040444" y="2761026"/>
            <a:ext cx="993979" cy="149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2AC2B4-CCCB-1C5A-01D7-37FB1B990857}"/>
              </a:ext>
            </a:extLst>
          </p:cNvPr>
          <p:cNvCxnSpPr>
            <a:cxnSpLocks/>
            <a:stCxn id="60" idx="6"/>
            <a:endCxn id="16" idx="2"/>
          </p:cNvCxnSpPr>
          <p:nvPr/>
        </p:nvCxnSpPr>
        <p:spPr>
          <a:xfrm>
            <a:off x="1107665" y="4415975"/>
            <a:ext cx="859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F543F-ED32-1E9D-3110-C54F973B60E0}"/>
                  </a:ext>
                </a:extLst>
              </p:cNvPr>
              <p:cNvSpPr txBox="1"/>
              <p:nvPr/>
            </p:nvSpPr>
            <p:spPr>
              <a:xfrm>
                <a:off x="1118152" y="2236753"/>
                <a:ext cx="838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5C87A2-91D3-25C2-C72E-F8D35D2C7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52" y="2236753"/>
                <a:ext cx="838563" cy="276999"/>
              </a:xfrm>
              <a:prstGeom prst="rect">
                <a:avLst/>
              </a:prstGeom>
              <a:blipFill>
                <a:blip r:embed="rId23"/>
                <a:stretch>
                  <a:fillRect l="-2941" r="-14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E3A092-D30F-6D2B-5B46-842B0B98A7C0}"/>
                  </a:ext>
                </a:extLst>
              </p:cNvPr>
              <p:cNvSpPr txBox="1"/>
              <p:nvPr/>
            </p:nvSpPr>
            <p:spPr>
              <a:xfrm>
                <a:off x="1107665" y="4483236"/>
                <a:ext cx="831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58D0F3-EB31-5801-EE0A-008B836D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65" y="4483236"/>
                <a:ext cx="831574" cy="276999"/>
              </a:xfrm>
              <a:prstGeom prst="rect">
                <a:avLst/>
              </a:prstGeom>
              <a:blipFill>
                <a:blip r:embed="rId24"/>
                <a:stretch>
                  <a:fillRect l="-4545" r="-303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C62D48-DDCC-FB72-B79C-C30690488423}"/>
                  </a:ext>
                </a:extLst>
              </p:cNvPr>
              <p:cNvSpPr txBox="1"/>
              <p:nvPr/>
            </p:nvSpPr>
            <p:spPr>
              <a:xfrm>
                <a:off x="1497918" y="3956962"/>
                <a:ext cx="538417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926F5D0-1521-AF6F-4DFB-4B2E53F4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18" y="3956962"/>
                <a:ext cx="538417" cy="277064"/>
              </a:xfrm>
              <a:prstGeom prst="rect">
                <a:avLst/>
              </a:prstGeom>
              <a:blipFill>
                <a:blip r:embed="rId25"/>
                <a:stretch>
                  <a:fillRect t="-8696" r="-930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B7BB3F6-5E26-762A-23A6-226B234EB19D}"/>
                  </a:ext>
                </a:extLst>
              </p:cNvPr>
              <p:cNvSpPr txBox="1"/>
              <p:nvPr/>
            </p:nvSpPr>
            <p:spPr>
              <a:xfrm>
                <a:off x="1838400" y="2988970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ECCDEC8-95C4-6734-9AAB-69C19607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00" y="2988970"/>
                <a:ext cx="413831" cy="276999"/>
              </a:xfrm>
              <a:prstGeom prst="rect">
                <a:avLst/>
              </a:prstGeom>
              <a:blipFill>
                <a:blip r:embed="rId26"/>
                <a:stretch>
                  <a:fillRect l="-5882" r="-588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49A7A-C72A-A2F4-6E48-652718021AAB}"/>
                  </a:ext>
                </a:extLst>
              </p:cNvPr>
              <p:cNvSpPr txBox="1"/>
              <p:nvPr/>
            </p:nvSpPr>
            <p:spPr>
              <a:xfrm>
                <a:off x="1628089" y="3152000"/>
                <a:ext cx="382091" cy="36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B1960A-4AB3-C2E0-2EAA-93D9F1B2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089" y="3152000"/>
                <a:ext cx="382091" cy="369398"/>
              </a:xfrm>
              <a:prstGeom prst="rect">
                <a:avLst/>
              </a:prstGeom>
              <a:blipFill>
                <a:blip r:embed="rId27"/>
                <a:stretch>
                  <a:fillRect r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F34B75-4CBB-27B4-DDED-A628ABA5905A}"/>
                  </a:ext>
                </a:extLst>
              </p:cNvPr>
              <p:cNvSpPr txBox="1"/>
              <p:nvPr/>
            </p:nvSpPr>
            <p:spPr>
              <a:xfrm>
                <a:off x="1335434" y="3686559"/>
                <a:ext cx="466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07F6A0-7672-53C4-E7A8-D9D239EA9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34" y="3686559"/>
                <a:ext cx="46663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AEED1579-8B36-99B6-B7F3-8218933C174A}"/>
              </a:ext>
            </a:extLst>
          </p:cNvPr>
          <p:cNvSpPr txBox="1"/>
          <p:nvPr/>
        </p:nvSpPr>
        <p:spPr>
          <a:xfrm rot="16200000">
            <a:off x="2766123" y="227061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AB9429-EFF9-E47D-CE1B-FD42865722F0}"/>
              </a:ext>
            </a:extLst>
          </p:cNvPr>
          <p:cNvSpPr txBox="1"/>
          <p:nvPr/>
        </p:nvSpPr>
        <p:spPr>
          <a:xfrm rot="16200000">
            <a:off x="2771185" y="3998274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4FF22B-8FB1-771D-5328-E9A4E94690B7}"/>
              </a:ext>
            </a:extLst>
          </p:cNvPr>
          <p:cNvSpPr txBox="1"/>
          <p:nvPr/>
        </p:nvSpPr>
        <p:spPr>
          <a:xfrm>
            <a:off x="648651" y="125629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64A061-E9EE-C317-7BB2-FDBD57D1B57D}"/>
              </a:ext>
            </a:extLst>
          </p:cNvPr>
          <p:cNvSpPr txBox="1"/>
          <p:nvPr/>
        </p:nvSpPr>
        <p:spPr>
          <a:xfrm>
            <a:off x="3590330" y="125629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D85571-2BFE-9388-336D-CDF9D0707307}"/>
              </a:ext>
            </a:extLst>
          </p:cNvPr>
          <p:cNvSpPr txBox="1"/>
          <p:nvPr/>
        </p:nvSpPr>
        <p:spPr>
          <a:xfrm>
            <a:off x="7780855" y="125629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6E1AE0-64E2-8E2A-0F82-3BA447691D62}"/>
              </a:ext>
            </a:extLst>
          </p:cNvPr>
          <p:cNvCxnSpPr>
            <a:cxnSpLocks/>
          </p:cNvCxnSpPr>
          <p:nvPr/>
        </p:nvCxnSpPr>
        <p:spPr>
          <a:xfrm>
            <a:off x="5921829" y="4965526"/>
            <a:ext cx="64464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8CB715-2F23-959D-FF1C-D81BB367B613}"/>
              </a:ext>
            </a:extLst>
          </p:cNvPr>
          <p:cNvCxnSpPr>
            <a:cxnSpLocks/>
          </p:cNvCxnSpPr>
          <p:nvPr/>
        </p:nvCxnSpPr>
        <p:spPr>
          <a:xfrm flipH="1">
            <a:off x="10100081" y="4965526"/>
            <a:ext cx="64464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A43934-9642-54D2-488D-DC8572C79E6B}"/>
                  </a:ext>
                </a:extLst>
              </p:cNvPr>
              <p:cNvSpPr txBox="1"/>
              <p:nvPr/>
            </p:nvSpPr>
            <p:spPr>
              <a:xfrm>
                <a:off x="6172402" y="4973493"/>
                <a:ext cx="143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A43934-9642-54D2-488D-DC8572C79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402" y="4973493"/>
                <a:ext cx="143501" cy="276999"/>
              </a:xfrm>
              <a:prstGeom prst="rect">
                <a:avLst/>
              </a:prstGeom>
              <a:blipFill>
                <a:blip r:embed="rId29"/>
                <a:stretch>
                  <a:fillRect l="-41667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B9A77B-FCCB-047D-60B9-9B5C46F7E783}"/>
                  </a:ext>
                </a:extLst>
              </p:cNvPr>
              <p:cNvSpPr txBox="1"/>
              <p:nvPr/>
            </p:nvSpPr>
            <p:spPr>
              <a:xfrm>
                <a:off x="10301565" y="4973493"/>
                <a:ext cx="316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B9A77B-FCCB-047D-60B9-9B5C46F7E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565" y="4973493"/>
                <a:ext cx="316625" cy="276999"/>
              </a:xfrm>
              <a:prstGeom prst="rect">
                <a:avLst/>
              </a:prstGeom>
              <a:blipFill>
                <a:blip r:embed="rId30"/>
                <a:stretch>
                  <a:fillRect l="-7692" r="-115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BA83580-9751-76DE-D7C7-9C689399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28" t="10413" r="8624" b="10716"/>
          <a:stretch/>
        </p:blipFill>
        <p:spPr>
          <a:xfrm>
            <a:off x="2223906" y="805182"/>
            <a:ext cx="6444964" cy="4325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81DF0-95AC-F406-AF3E-25912EE77241}"/>
                  </a:ext>
                </a:extLst>
              </p:cNvPr>
              <p:cNvSpPr txBox="1"/>
              <p:nvPr/>
            </p:nvSpPr>
            <p:spPr>
              <a:xfrm>
                <a:off x="2552564" y="217810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81DF0-95AC-F406-AF3E-25912EE77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64" y="2178105"/>
                <a:ext cx="236475" cy="276999"/>
              </a:xfrm>
              <a:prstGeom prst="rect">
                <a:avLst/>
              </a:prstGeom>
              <a:blipFill>
                <a:blip r:embed="rId3"/>
                <a:stretch>
                  <a:fillRect l="-21053" r="-105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456BB3-4F71-C6F8-57BE-04996128B6CB}"/>
                  </a:ext>
                </a:extLst>
              </p:cNvPr>
              <p:cNvSpPr txBox="1"/>
              <p:nvPr/>
            </p:nvSpPr>
            <p:spPr>
              <a:xfrm>
                <a:off x="3617319" y="2182109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456BB3-4F71-C6F8-57BE-04996128B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319" y="2182109"/>
                <a:ext cx="241797" cy="276999"/>
              </a:xfrm>
              <a:prstGeom prst="rect">
                <a:avLst/>
              </a:prstGeom>
              <a:blipFill>
                <a:blip r:embed="rId4"/>
                <a:stretch>
                  <a:fillRect l="-2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564C2-5670-30FB-F0F8-6155F994AC32}"/>
                  </a:ext>
                </a:extLst>
              </p:cNvPr>
              <p:cNvSpPr txBox="1"/>
              <p:nvPr/>
            </p:nvSpPr>
            <p:spPr>
              <a:xfrm>
                <a:off x="4232389" y="217810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564C2-5670-30FB-F0F8-6155F994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89" y="2178105"/>
                <a:ext cx="510781" cy="276999"/>
              </a:xfrm>
              <a:prstGeom prst="rect">
                <a:avLst/>
              </a:prstGeom>
              <a:blipFill>
                <a:blip r:embed="rId5"/>
                <a:stretch>
                  <a:fillRect l="-975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4686F-F8EF-889B-23EE-6D8D6B67B1F7}"/>
                  </a:ext>
                </a:extLst>
              </p:cNvPr>
              <p:cNvSpPr txBox="1"/>
              <p:nvPr/>
            </p:nvSpPr>
            <p:spPr>
              <a:xfrm>
                <a:off x="5709865" y="218210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4686F-F8EF-889B-23EE-6D8D6B67B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865" y="2182109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187412-9085-8433-6C98-E3647350B2D9}"/>
                  </a:ext>
                </a:extLst>
              </p:cNvPr>
              <p:cNvSpPr txBox="1"/>
              <p:nvPr/>
            </p:nvSpPr>
            <p:spPr>
              <a:xfrm>
                <a:off x="6792136" y="2181118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187412-9085-8433-6C98-E3647350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36" y="2181118"/>
                <a:ext cx="241797" cy="276999"/>
              </a:xfrm>
              <a:prstGeom prst="rect">
                <a:avLst/>
              </a:prstGeom>
              <a:blipFill>
                <a:blip r:embed="rId4"/>
                <a:stretch>
                  <a:fillRect l="-2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1A339-349C-83D1-1545-0D9FFF55C7B7}"/>
                  </a:ext>
                </a:extLst>
              </p:cNvPr>
              <p:cNvSpPr txBox="1"/>
              <p:nvPr/>
            </p:nvSpPr>
            <p:spPr>
              <a:xfrm>
                <a:off x="7409063" y="2180070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1A339-349C-83D1-1545-0D9FFF55C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063" y="2180070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975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56FE75A-E765-1D39-7393-7A00ACB7B765}"/>
              </a:ext>
            </a:extLst>
          </p:cNvPr>
          <p:cNvGrpSpPr/>
          <p:nvPr/>
        </p:nvGrpSpPr>
        <p:grpSpPr>
          <a:xfrm>
            <a:off x="8257654" y="821486"/>
            <a:ext cx="523374" cy="553998"/>
            <a:chOff x="2652844" y="5300301"/>
            <a:chExt cx="523374" cy="553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AEBB3F-207A-6640-1BAC-98B582B03D8B}"/>
                </a:ext>
              </a:extLst>
            </p:cNvPr>
            <p:cNvSpPr/>
            <p:nvPr/>
          </p:nvSpPr>
          <p:spPr>
            <a:xfrm>
              <a:off x="2652845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456ED4-7B94-AD57-8E7A-82FC32AC148E}"/>
                </a:ext>
              </a:extLst>
            </p:cNvPr>
            <p:cNvSpPr/>
            <p:nvPr/>
          </p:nvSpPr>
          <p:spPr>
            <a:xfrm>
              <a:off x="2652844" y="5669941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8D0741-DFEF-D3B4-F4E5-8DD01A84B8BB}"/>
                    </a:ext>
                  </a:extLst>
                </p:cNvPr>
                <p:cNvSpPr txBox="1"/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4FCCC6-2E58-6169-B04B-489332187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1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436FB2-99BF-0062-BA54-8B09F655C4BF}"/>
                    </a:ext>
                  </a:extLst>
                </p:cNvPr>
                <p:cNvSpPr txBox="1"/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AA8E20-8FFC-A84A-FA04-BF3C2727E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412" r="-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B9C904-8BFA-02D7-B8C1-7302DC22B5D6}"/>
              </a:ext>
            </a:extLst>
          </p:cNvPr>
          <p:cNvGrpSpPr/>
          <p:nvPr/>
        </p:nvGrpSpPr>
        <p:grpSpPr>
          <a:xfrm>
            <a:off x="8257654" y="2520351"/>
            <a:ext cx="1099771" cy="829256"/>
            <a:chOff x="6850559" y="5300301"/>
            <a:chExt cx="1099771" cy="829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E6B6E2-8187-6F47-39BD-9FBC3B24113A}"/>
                </a:ext>
              </a:extLst>
            </p:cNvPr>
            <p:cNvSpPr/>
            <p:nvPr/>
          </p:nvSpPr>
          <p:spPr>
            <a:xfrm>
              <a:off x="6850560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BF02D7-0FB2-40D8-6FB2-6F6562D45446}"/>
                </a:ext>
              </a:extLst>
            </p:cNvPr>
            <p:cNvSpPr/>
            <p:nvPr/>
          </p:nvSpPr>
          <p:spPr>
            <a:xfrm>
              <a:off x="6850559" y="5669940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D6EC20-2FE7-4734-194D-221D35F02C8A}"/>
                </a:ext>
              </a:extLst>
            </p:cNvPr>
            <p:cNvSpPr/>
            <p:nvPr/>
          </p:nvSpPr>
          <p:spPr>
            <a:xfrm>
              <a:off x="6850559" y="5923939"/>
              <a:ext cx="236475" cy="45719"/>
            </a:xfrm>
            <a:prstGeom prst="rect">
              <a:avLst/>
            </a:prstGeom>
            <a:solidFill>
              <a:srgbClr val="8C56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4C29D7B-3696-0667-B097-D24B3EDEDC59}"/>
                    </a:ext>
                  </a:extLst>
                </p:cNvPr>
                <p:cNvSpPr txBox="1"/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C5FE7F-3FEB-E077-41BD-BE2CA9126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00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C02542B-87B9-D080-08E8-1047A18362E1}"/>
                    </a:ext>
                  </a:extLst>
                </p:cNvPr>
                <p:cNvSpPr txBox="1"/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FEEDE5-1A67-91F4-F244-5414480B4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833" r="-416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3BA87D4-53CC-20E0-AF2B-84626127EA29}"/>
                    </a:ext>
                  </a:extLst>
                </p:cNvPr>
                <p:cNvSpPr txBox="1"/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84A0FA-0C34-FE4A-CA42-05A108883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065" r="-161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87C7C4-1C7D-3D73-90C4-4C01908270BC}"/>
                  </a:ext>
                </a:extLst>
              </p:cNvPr>
              <p:cNvSpPr txBox="1"/>
              <p:nvPr/>
            </p:nvSpPr>
            <p:spPr>
              <a:xfrm>
                <a:off x="2552564" y="3811723"/>
                <a:ext cx="522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87C7C4-1C7D-3D73-90C4-4C019082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64" y="3811723"/>
                <a:ext cx="522514" cy="276999"/>
              </a:xfrm>
              <a:prstGeom prst="rect">
                <a:avLst/>
              </a:prstGeom>
              <a:blipFill>
                <a:blip r:embed="rId15"/>
                <a:stretch>
                  <a:fillRect l="-12195" r="-48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BAB48A-AF3D-F4EA-56F9-120B8207FD0E}"/>
                  </a:ext>
                </a:extLst>
              </p:cNvPr>
              <p:cNvSpPr txBox="1"/>
              <p:nvPr/>
            </p:nvSpPr>
            <p:spPr>
              <a:xfrm>
                <a:off x="5531578" y="3413385"/>
                <a:ext cx="522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BAB48A-AF3D-F4EA-56F9-120B8207F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78" y="3413385"/>
                <a:ext cx="522515" cy="276999"/>
              </a:xfrm>
              <a:prstGeom prst="rect">
                <a:avLst/>
              </a:prstGeom>
              <a:blipFill>
                <a:blip r:embed="rId16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73CF14-23D2-D2B2-D353-73C2300C86AE}"/>
                  </a:ext>
                </a:extLst>
              </p:cNvPr>
              <p:cNvSpPr txBox="1"/>
              <p:nvPr/>
            </p:nvSpPr>
            <p:spPr>
              <a:xfrm>
                <a:off x="3597859" y="3449179"/>
                <a:ext cx="522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73CF14-23D2-D2B2-D353-73C2300C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59" y="3449179"/>
                <a:ext cx="522514" cy="276999"/>
              </a:xfrm>
              <a:prstGeom prst="rect">
                <a:avLst/>
              </a:prstGeom>
              <a:blipFill>
                <a:blip r:embed="rId17"/>
                <a:stretch>
                  <a:fillRect l="-11905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947E3-8EC9-E0D2-5BA3-371D556B2FC5}"/>
                  </a:ext>
                </a:extLst>
              </p:cNvPr>
              <p:cNvSpPr txBox="1"/>
              <p:nvPr/>
            </p:nvSpPr>
            <p:spPr>
              <a:xfrm>
                <a:off x="6758088" y="3811723"/>
                <a:ext cx="5516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947E3-8EC9-E0D2-5BA3-371D556B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88" y="3811723"/>
                <a:ext cx="551689" cy="276999"/>
              </a:xfrm>
              <a:prstGeom prst="rect">
                <a:avLst/>
              </a:prstGeom>
              <a:blipFill>
                <a:blip r:embed="rId18"/>
                <a:stretch>
                  <a:fillRect l="-90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F5AF97C-7D56-ECAC-3360-0905B1411DAD}"/>
              </a:ext>
            </a:extLst>
          </p:cNvPr>
          <p:cNvSpPr txBox="1"/>
          <p:nvPr/>
        </p:nvSpPr>
        <p:spPr>
          <a:xfrm rot="16200000">
            <a:off x="1664127" y="1389174"/>
            <a:ext cx="95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4B93C-29C7-C75C-18B3-952FA4A4D1F5}"/>
              </a:ext>
            </a:extLst>
          </p:cNvPr>
          <p:cNvSpPr txBox="1"/>
          <p:nvPr/>
        </p:nvSpPr>
        <p:spPr>
          <a:xfrm rot="16200000">
            <a:off x="1553164" y="3541513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BF1FF6-289F-1E6A-8B10-7D5392E8BFA6}"/>
              </a:ext>
            </a:extLst>
          </p:cNvPr>
          <p:cNvSpPr txBox="1"/>
          <p:nvPr/>
        </p:nvSpPr>
        <p:spPr>
          <a:xfrm>
            <a:off x="3209035" y="55775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3991A4-72E0-5BA7-D8B3-C0B6789C811B}"/>
              </a:ext>
            </a:extLst>
          </p:cNvPr>
          <p:cNvSpPr txBox="1"/>
          <p:nvPr/>
        </p:nvSpPr>
        <p:spPr>
          <a:xfrm>
            <a:off x="6403131" y="527736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BA63B2-83C4-1EB3-9BA6-A9432385B023}"/>
              </a:ext>
            </a:extLst>
          </p:cNvPr>
          <p:cNvSpPr txBox="1"/>
          <p:nvPr/>
        </p:nvSpPr>
        <p:spPr>
          <a:xfrm>
            <a:off x="1959161" y="57435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B49CA-5DA7-5F62-9A19-8DDEC5D11E12}"/>
              </a:ext>
            </a:extLst>
          </p:cNvPr>
          <p:cNvSpPr txBox="1"/>
          <p:nvPr/>
        </p:nvSpPr>
        <p:spPr>
          <a:xfrm>
            <a:off x="1956757" y="23656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1489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D590E-4020-5606-7AE5-CD126F97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772400" cy="4663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EA883-DC62-AA52-51D6-0BEDBA27E2F2}"/>
              </a:ext>
            </a:extLst>
          </p:cNvPr>
          <p:cNvSpPr txBox="1"/>
          <p:nvPr/>
        </p:nvSpPr>
        <p:spPr>
          <a:xfrm rot="16200000">
            <a:off x="902355" y="13558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E036E-15EE-689A-A163-4E8BB6EBF194}"/>
              </a:ext>
            </a:extLst>
          </p:cNvPr>
          <p:cNvSpPr txBox="1"/>
          <p:nvPr/>
        </p:nvSpPr>
        <p:spPr>
          <a:xfrm rot="16200000">
            <a:off x="915179" y="239587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49007-C8C9-390A-6088-74348BA1B3AB}"/>
              </a:ext>
            </a:extLst>
          </p:cNvPr>
          <p:cNvSpPr txBox="1"/>
          <p:nvPr/>
        </p:nvSpPr>
        <p:spPr>
          <a:xfrm rot="16200000">
            <a:off x="915179" y="349420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F31DF-63DB-C1DC-DFF4-B6BDB43BCA5B}"/>
              </a:ext>
            </a:extLst>
          </p:cNvPr>
          <p:cNvSpPr txBox="1"/>
          <p:nvPr/>
        </p:nvSpPr>
        <p:spPr>
          <a:xfrm rot="16200000">
            <a:off x="902355" y="460536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A46A-5BBD-4E8F-F6D9-CA20E1E36F9A}"/>
              </a:ext>
            </a:extLst>
          </p:cNvPr>
          <p:cNvSpPr txBox="1"/>
          <p:nvPr/>
        </p:nvSpPr>
        <p:spPr>
          <a:xfrm rot="16200000">
            <a:off x="533023" y="18890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331901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121</Words>
  <Application>Microsoft Macintosh PowerPoint</Application>
  <PresentationFormat>Widescreen</PresentationFormat>
  <Paragraphs>87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Nowotny</dc:creator>
  <cp:lastModifiedBy>Thomas Nowotny</cp:lastModifiedBy>
  <cp:revision>5</cp:revision>
  <dcterms:created xsi:type="dcterms:W3CDTF">2024-11-26T18:16:09Z</dcterms:created>
  <dcterms:modified xsi:type="dcterms:W3CDTF">2024-12-03T17:43:08Z</dcterms:modified>
</cp:coreProperties>
</file>