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57485-67F6-F967-A499-1F6B0689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AD7C6D-79C1-3237-4B39-ECA76D53B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5581CF-A565-92AD-0791-2DAC9D17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A573F0-D554-0157-3EA9-B79EB3D2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618CBC-BF05-E4E0-81AF-CFEA0A40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1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70462-35E0-EA15-F6F3-2A177B83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780A30-10A6-F089-310F-9ADBF5B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2A68E5-731A-B667-3053-68E0EC6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A818FD-FCAD-9EFA-3F93-509FF986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8A7453-1D72-D4C8-1978-A50F57B5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27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835728-4E0B-37CC-3276-F4C9715D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0B5784-7810-31BF-B059-5A598F6A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F0AD73-6AE2-11D6-44BC-2122E64A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5E94CC-B81E-89B7-5BAA-32B246E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1F0256-B022-7A6E-DD7B-BB17221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8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502CC-62AC-B3B9-61FA-581C1BC8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9A528-D3D5-8D26-AC43-5EFABF97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C60251-B7AC-8A19-95A4-89931D46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290F8F-F524-7C53-1D95-78D8F75D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A9CAC5-8619-9433-FB9A-9ECA9551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00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202E6D-00F5-ABD0-235D-6EAA69B7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DD259C-D457-DC42-BB93-CD44746F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A1E721-D282-1E8A-58E1-FDDB103C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CA9EF3-A66F-CF36-E0EB-28D46FE1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890A3E-5C44-811A-1B6A-0AC2F6D3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8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AFCC53-D1B8-D011-F843-502ADB8A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E2B243-5C9E-CD09-F9E7-FE6BF503B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7E96ED-6BF1-1E06-13AF-EB697246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808BC8-50D2-857C-0D5A-ED307597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DF34EA-66DA-DB02-105F-5E31C196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DA879B-784D-C433-6BD0-053E3E12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3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16E1D6-52AF-AECA-5642-0A5C75AD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9B1673-7E67-8596-F192-CBE0E30C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586DE3-BCBA-A1B3-DC9C-2CFDAAA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402A4E0-BEEF-DB96-2231-C2B7D801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2AC733C-8BE2-C8EC-68A2-7D64E79FC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CD1787-41BC-8C14-AD34-A0E9EDCE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F9ECE13-C16C-76A9-40EA-62AB2A5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22B6D5B-7185-0048-2C5A-DE789E2D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5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447FF-3269-95C1-B76B-7C3CD6AD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EC27362-DA4E-4962-0DE4-12AD17DE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4A7378-01E8-4B8D-EAC0-F6618DD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4A2F058-90AA-0DB3-0813-587CF322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39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490E7A-BBBB-DA64-C522-1E788CA8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25A0E4C-94A9-7A96-2B0E-7C4D986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3F5928-CEDC-77A5-515D-BDC50D0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66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474C79-8BAA-DAE8-FA42-E4B78B36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81CFF-91B5-3CC2-45C5-A5F76554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7EA354-661B-344B-0CC7-EA1F00DAF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515D8B-9B4A-46F2-238D-72E3D06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8F3AC0-BDA7-C044-64F8-7C853CC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9E1C1A-B134-F2DC-B70D-D42FE5EF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4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990DAA-582D-680A-68E8-622C379D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DA84669-C493-E6CF-A87D-E1D7E549E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707B99-D572-B280-E406-FFE493DC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0DE428-3136-CC2A-E504-EE100186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D5F552-9B06-A920-0D5C-541B359D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155B80-81C9-2B6E-DAF9-F0B0F785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5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C1AFE51-041F-0619-9A3D-BE6E101D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47BCC4-0313-5723-FBB4-87B0ED26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280DC9-F314-C039-E2B4-6DB35B3A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90785-CE06-41AE-92CE-0D5EFB40280B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B48245-E5A7-128D-B576-9E736404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C07619-6B4A-2CCD-AF15-93A131299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CE77C-D488-4FA9-9D3C-04885D72F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4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39FA92-85D1-0E86-0F98-D6E0E4815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Myocard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Trabeculae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4BA41B-C997-163A-C96C-9D3FDAF42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48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87C20-9011-CD3B-21C9-31DF6DE2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Labeling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EBD60B9-314C-D771-17F7-54270E0E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37" y="1682411"/>
            <a:ext cx="7160481" cy="4330738"/>
          </a:xfrm>
        </p:spPr>
      </p:pic>
    </p:spTree>
    <p:extLst>
      <p:ext uri="{BB962C8B-B14F-4D97-AF65-F5344CB8AC3E}">
        <p14:creationId xmlns:p14="http://schemas.microsoft.com/office/powerpoint/2010/main" val="308268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915093-3691-9BD3-1547-76101419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98E9ED5-B53B-1B28-189B-4B22E74A8F8B}"/>
              </a:ext>
            </a:extLst>
          </p:cNvPr>
          <p:cNvSpPr txBox="1"/>
          <p:nvPr/>
        </p:nvSpPr>
        <p:spPr>
          <a:xfrm>
            <a:off x="368968" y="2140349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/</a:t>
            </a:r>
            <a:r>
              <a:rPr lang="tr-TR" dirty="0" err="1"/>
              <a:t>dataset</a:t>
            </a:r>
            <a:r>
              <a:rPr lang="tr-TR" dirty="0"/>
              <a:t>/</a:t>
            </a:r>
          </a:p>
          <a:p>
            <a:r>
              <a:rPr lang="tr-TR" dirty="0"/>
              <a:t>    ├── </a:t>
            </a:r>
            <a:r>
              <a:rPr lang="tr-TR" dirty="0" err="1"/>
              <a:t>images</a:t>
            </a:r>
            <a:r>
              <a:rPr lang="tr-TR" dirty="0"/>
              <a:t>/</a:t>
            </a:r>
          </a:p>
          <a:p>
            <a:r>
              <a:rPr lang="tr-TR" dirty="0"/>
              <a:t>    │   ├── patient_001.nii  # </a:t>
            </a:r>
            <a:r>
              <a:rPr lang="tr-TR" dirty="0" err="1"/>
              <a:t>Original</a:t>
            </a:r>
            <a:r>
              <a:rPr lang="tr-TR" dirty="0"/>
              <a:t> MRI </a:t>
            </a:r>
            <a:r>
              <a:rPr lang="tr-TR" dirty="0" err="1"/>
              <a:t>scan</a:t>
            </a:r>
            <a:endParaRPr lang="tr-TR" dirty="0"/>
          </a:p>
          <a:p>
            <a:r>
              <a:rPr lang="tr-TR" dirty="0"/>
              <a:t>    │   ├── patient_002.nii  </a:t>
            </a:r>
          </a:p>
          <a:p>
            <a:r>
              <a:rPr lang="tr-TR" dirty="0"/>
              <a:t>    │</a:t>
            </a:r>
          </a:p>
          <a:p>
            <a:r>
              <a:rPr lang="tr-TR" dirty="0"/>
              <a:t>    ├── </a:t>
            </a:r>
            <a:r>
              <a:rPr lang="tr-TR" dirty="0" err="1"/>
              <a:t>segmentations</a:t>
            </a:r>
            <a:r>
              <a:rPr lang="tr-TR" dirty="0"/>
              <a:t>/</a:t>
            </a:r>
          </a:p>
          <a:p>
            <a:r>
              <a:rPr lang="tr-TR" dirty="0"/>
              <a:t>    │   ├── patient_001_seg.nii  # </a:t>
            </a:r>
            <a:r>
              <a:rPr lang="tr-TR" dirty="0" err="1"/>
              <a:t>Segmentation</a:t>
            </a:r>
            <a:r>
              <a:rPr lang="tr-TR" dirty="0"/>
              <a:t> mask: 0 (background), 1 (</a:t>
            </a:r>
            <a:r>
              <a:rPr lang="tr-TR" dirty="0" err="1"/>
              <a:t>compact</a:t>
            </a:r>
            <a:r>
              <a:rPr lang="tr-TR" dirty="0"/>
              <a:t> </a:t>
            </a:r>
            <a:r>
              <a:rPr lang="tr-TR" dirty="0" err="1"/>
              <a:t>myocardium</a:t>
            </a:r>
            <a:r>
              <a:rPr lang="tr-TR" dirty="0"/>
              <a:t>), 2 (</a:t>
            </a:r>
            <a:r>
              <a:rPr lang="tr-TR" dirty="0" err="1"/>
              <a:t>trabeculae</a:t>
            </a:r>
            <a:r>
              <a:rPr lang="tr-TR" dirty="0"/>
              <a:t>)</a:t>
            </a:r>
          </a:p>
          <a:p>
            <a:r>
              <a:rPr lang="tr-TR" dirty="0"/>
              <a:t>    │   ├── patient_002_seg.nii  </a:t>
            </a:r>
          </a:p>
        </p:txBody>
      </p:sp>
    </p:spTree>
    <p:extLst>
      <p:ext uri="{BB962C8B-B14F-4D97-AF65-F5344CB8AC3E}">
        <p14:creationId xmlns:p14="http://schemas.microsoft.com/office/powerpoint/2010/main" val="9774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6C658-BAD0-8D36-9EF9-EDEDE277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C354AD-D8D1-8143-51F1-67D35527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hasta için 2 .</a:t>
            </a:r>
            <a:r>
              <a:rPr lang="tr-TR" dirty="0" err="1"/>
              <a:t>nii</a:t>
            </a:r>
            <a:r>
              <a:rPr lang="tr-TR" dirty="0"/>
              <a:t> dosyası lazım</a:t>
            </a:r>
          </a:p>
          <a:p>
            <a:r>
              <a:rPr lang="tr-TR" dirty="0"/>
              <a:t>1. </a:t>
            </a:r>
            <a:r>
              <a:rPr lang="tr-TR" dirty="0" err="1"/>
              <a:t>orjinal</a:t>
            </a:r>
            <a:r>
              <a:rPr lang="tr-TR" dirty="0"/>
              <a:t> </a:t>
            </a:r>
            <a:r>
              <a:rPr lang="tr-TR" dirty="0" err="1"/>
              <a:t>mri</a:t>
            </a:r>
            <a:r>
              <a:rPr lang="tr-TR" dirty="0"/>
              <a:t> </a:t>
            </a:r>
            <a:r>
              <a:rPr lang="tr-TR" dirty="0" err="1"/>
              <a:t>scan</a:t>
            </a:r>
            <a:r>
              <a:rPr lang="tr-TR" dirty="0"/>
              <a:t> .</a:t>
            </a:r>
            <a:r>
              <a:rPr lang="tr-TR" dirty="0" err="1"/>
              <a:t>nii</a:t>
            </a:r>
            <a:r>
              <a:rPr lang="tr-TR" dirty="0"/>
              <a:t> dosyası</a:t>
            </a:r>
          </a:p>
          <a:p>
            <a:r>
              <a:rPr lang="tr-TR" dirty="0"/>
              <a:t>2. .</a:t>
            </a:r>
            <a:r>
              <a:rPr lang="tr-TR" dirty="0" err="1"/>
              <a:t>nii</a:t>
            </a:r>
            <a:r>
              <a:rPr lang="tr-TR" dirty="0"/>
              <a:t> dosyasında ise </a:t>
            </a:r>
            <a:r>
              <a:rPr lang="tr-TR" dirty="0" err="1"/>
              <a:t>myocard</a:t>
            </a:r>
            <a:r>
              <a:rPr lang="tr-TR" dirty="0"/>
              <a:t> kısmı 1 olarak, </a:t>
            </a:r>
            <a:r>
              <a:rPr lang="tr-TR" dirty="0" err="1"/>
              <a:t>trabeculae</a:t>
            </a:r>
            <a:r>
              <a:rPr lang="tr-TR" dirty="0"/>
              <a:t> kısmı 2 olarak, geri kalan kısım 0 olarak işaretlenecek </a:t>
            </a:r>
            <a:r>
              <a:rPr lang="tr-TR" dirty="0" err="1"/>
              <a:t>orjinal</a:t>
            </a:r>
            <a:r>
              <a:rPr lang="tr-TR" dirty="0"/>
              <a:t> </a:t>
            </a:r>
            <a:r>
              <a:rPr lang="tr-TR" dirty="0" err="1"/>
              <a:t>mri</a:t>
            </a:r>
            <a:r>
              <a:rPr lang="tr-TR" dirty="0"/>
              <a:t> </a:t>
            </a:r>
            <a:r>
              <a:rPr lang="tr-TR" dirty="0" err="1"/>
              <a:t>scan</a:t>
            </a:r>
            <a:r>
              <a:rPr lang="tr-TR" dirty="0"/>
              <a:t> dosyasıyla aynı boyuta sahip olacak</a:t>
            </a:r>
          </a:p>
          <a:p>
            <a:r>
              <a:rPr lang="tr-TR" dirty="0"/>
              <a:t>sistem </a:t>
            </a:r>
            <a:r>
              <a:rPr lang="tr-TR" dirty="0" err="1"/>
              <a:t>orjinal</a:t>
            </a:r>
            <a:r>
              <a:rPr lang="tr-TR" dirty="0"/>
              <a:t> </a:t>
            </a:r>
            <a:r>
              <a:rPr lang="tr-TR" dirty="0" err="1"/>
              <a:t>mri</a:t>
            </a:r>
            <a:r>
              <a:rPr lang="tr-TR" dirty="0"/>
              <a:t> dosyasını 2. </a:t>
            </a:r>
            <a:r>
              <a:rPr lang="tr-TR" dirty="0" err="1"/>
              <a:t>segmentlenmiş</a:t>
            </a:r>
            <a:r>
              <a:rPr lang="tr-TR" dirty="0"/>
              <a:t> </a:t>
            </a:r>
            <a:r>
              <a:rPr lang="tr-TR" dirty="0" err="1"/>
              <a:t>myocard</a:t>
            </a:r>
            <a:r>
              <a:rPr lang="tr-TR" dirty="0"/>
              <a:t> ve </a:t>
            </a:r>
            <a:r>
              <a:rPr lang="tr-TR" dirty="0" err="1"/>
              <a:t>trabeculae</a:t>
            </a:r>
            <a:r>
              <a:rPr lang="tr-TR" dirty="0"/>
              <a:t> </a:t>
            </a:r>
            <a:r>
              <a:rPr lang="tr-TR" dirty="0" err="1"/>
              <a:t>mri</a:t>
            </a:r>
            <a:r>
              <a:rPr lang="tr-TR" dirty="0"/>
              <a:t> dosyasıyla eşleştirecek (</a:t>
            </a:r>
            <a:r>
              <a:rPr lang="tr-TR" dirty="0" err="1"/>
              <a:t>training</a:t>
            </a:r>
            <a:r>
              <a:rPr lang="tr-TR" dirty="0"/>
              <a:t>), geri kalan kısım hesaplamalarla ilgili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24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4876-0FE3-2D7D-8164-22D1EF3C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13B26-5D5B-E61C-EAE8-E9E09749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A64AF-6FC6-CC65-57E5-62560832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radiologists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nii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differently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myocardium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trabeculae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(CT/MRI)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grayscale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volumes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97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413FC-C554-D671-64C3-026E3F91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B1E50F-F7FC-D096-7BFF-811DECFA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CC82E2-CCBD-4309-8314-143EEE37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0"/>
            <a:ext cx="9470976" cy="65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850C-624E-C283-76C3-18408604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C4C792-7989-56E3-6584-137D7132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597DEA4-480B-C88C-D06D-5772C951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21" y="226281"/>
            <a:ext cx="9204158" cy="6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0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189</Words>
  <Application>Microsoft Office PowerPoint</Application>
  <PresentationFormat>Geniş ekran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Myocard and Trabeculae Segmentation</vt:lpstr>
      <vt:lpstr>Labeling</vt:lpstr>
      <vt:lpstr>Dataset Structure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Baldan</dc:creator>
  <cp:lastModifiedBy>Muhammet Baldan</cp:lastModifiedBy>
  <cp:revision>3</cp:revision>
  <dcterms:created xsi:type="dcterms:W3CDTF">2025-03-10T21:29:48Z</dcterms:created>
  <dcterms:modified xsi:type="dcterms:W3CDTF">2025-03-11T12:22:46Z</dcterms:modified>
</cp:coreProperties>
</file>