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daf9fc8d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daf9fc8d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af9fc8d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af9fc8d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daf9fc8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daf9fc8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daf9fc8d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daf9fc8d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3ab85dd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f3ab85dd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547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Proyecto Equipo de Fútbol</a:t>
            </a:r>
            <a:endParaRPr sz="4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254950" y="3423875"/>
            <a:ext cx="65688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8"/>
              <a:t>Matías Baldomir - </a:t>
            </a:r>
            <a:r>
              <a:rPr lang="es" sz="1708"/>
              <a:t>Joaquín</a:t>
            </a:r>
            <a:r>
              <a:rPr lang="es" sz="1708"/>
              <a:t> Berro - </a:t>
            </a:r>
            <a:r>
              <a:rPr lang="es" sz="1708"/>
              <a:t>Joaquín</a:t>
            </a:r>
            <a:r>
              <a:rPr lang="es" sz="1708"/>
              <a:t> Borrazás - Agustin Matos</a:t>
            </a:r>
            <a:endParaRPr sz="170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Objetivos del p</a:t>
            </a:r>
            <a:r>
              <a:rPr lang="es" sz="3500"/>
              <a:t>royecto</a:t>
            </a:r>
            <a:endParaRPr sz="35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Que hace el negocio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Cual es es ciclo normal del negocio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Calcular el </a:t>
            </a:r>
            <a:r>
              <a:rPr lang="es" sz="2100"/>
              <a:t>crecimiento</a:t>
            </a:r>
            <a:r>
              <a:rPr lang="es" sz="2100"/>
              <a:t> en </a:t>
            </a:r>
            <a:r>
              <a:rPr lang="es" sz="2100"/>
              <a:t>relación</a:t>
            </a:r>
            <a:r>
              <a:rPr lang="es" sz="2100"/>
              <a:t> a su </a:t>
            </a:r>
            <a:r>
              <a:rPr lang="es" sz="2100"/>
              <a:t>inversión</a:t>
            </a:r>
            <a:r>
              <a:rPr lang="es" sz="2100"/>
              <a:t>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Predecir la </a:t>
            </a:r>
            <a:r>
              <a:rPr lang="es" sz="2100"/>
              <a:t>posición</a:t>
            </a:r>
            <a:r>
              <a:rPr lang="es" sz="2100"/>
              <a:t> para 2026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que surgieron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Recolección de Datasets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Data cleaning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Optimización del modelo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/>
              <a:t> 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 que encontramos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670200" y="1394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Generamos un dataset propio para complementar el </a:t>
            </a:r>
            <a:r>
              <a:rPr lang="es" sz="1700"/>
              <a:t>análisis</a:t>
            </a:r>
            <a:r>
              <a:rPr lang="es" sz="1700"/>
              <a:t>, que </a:t>
            </a:r>
            <a:r>
              <a:rPr lang="es" sz="1700"/>
              <a:t>detalla</a:t>
            </a:r>
            <a:r>
              <a:rPr lang="es" sz="1700"/>
              <a:t> las posiciones en la </a:t>
            </a:r>
            <a:r>
              <a:rPr lang="es" sz="1700"/>
              <a:t>Premier</a:t>
            </a:r>
            <a:r>
              <a:rPr lang="es" sz="1700"/>
              <a:t> </a:t>
            </a:r>
            <a:r>
              <a:rPr lang="es" sz="1700"/>
              <a:t>League</a:t>
            </a:r>
            <a:r>
              <a:rPr lang="es" sz="1700"/>
              <a:t> en los años 2015-2021 de los equipos seleccionados.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El data cleaning se sobrellevo corrigiendo los errores estructurales, </a:t>
            </a:r>
            <a:r>
              <a:rPr lang="es" sz="1700"/>
              <a:t>filtrando</a:t>
            </a:r>
            <a:r>
              <a:rPr lang="es" sz="1700"/>
              <a:t> valores atípicos no deseados y usando herramientas de limpieza de datos.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3" y="3439300"/>
            <a:ext cx="8842177" cy="11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279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final y su aplicación a nuestro objetivo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878625"/>
            <a:ext cx="7505700" cy="1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El modelo final indica a determinados niveles de </a:t>
            </a:r>
            <a:r>
              <a:rPr lang="es" sz="1600"/>
              <a:t>inversión</a:t>
            </a:r>
            <a:r>
              <a:rPr lang="es" sz="1600"/>
              <a:t> como se estima que </a:t>
            </a:r>
            <a:r>
              <a:rPr lang="es" sz="1600"/>
              <a:t>terminará</a:t>
            </a:r>
            <a:r>
              <a:rPr lang="es" sz="1600"/>
              <a:t> el club dentro de la liga. Su </a:t>
            </a:r>
            <a:r>
              <a:rPr lang="es" sz="1600"/>
              <a:t>aplicación</a:t>
            </a:r>
            <a:r>
              <a:rPr lang="es" sz="1600"/>
              <a:t> es </a:t>
            </a:r>
            <a:r>
              <a:rPr lang="es" sz="1600"/>
              <a:t>práctica</a:t>
            </a:r>
            <a:r>
              <a:rPr lang="es" sz="1600"/>
              <a:t> a los objetivos del </a:t>
            </a:r>
            <a:r>
              <a:rPr lang="es" sz="1600"/>
              <a:t>análisis</a:t>
            </a:r>
            <a:r>
              <a:rPr lang="es" sz="1600"/>
              <a:t>, y contempla el resultado en </a:t>
            </a:r>
            <a:r>
              <a:rPr lang="es" sz="1600"/>
              <a:t>relación</a:t>
            </a:r>
            <a:r>
              <a:rPr lang="es" sz="1600"/>
              <a:t> a la </a:t>
            </a:r>
            <a:r>
              <a:rPr lang="es" sz="1600"/>
              <a:t>inversión</a:t>
            </a:r>
            <a:r>
              <a:rPr lang="es" sz="1600"/>
              <a:t>, </a:t>
            </a:r>
            <a:r>
              <a:rPr lang="es" sz="1600"/>
              <a:t>así</a:t>
            </a:r>
            <a:r>
              <a:rPr lang="es" sz="1600"/>
              <a:t> como </a:t>
            </a:r>
            <a:r>
              <a:rPr lang="es" sz="1600"/>
              <a:t>también</a:t>
            </a:r>
            <a:r>
              <a:rPr lang="es" sz="1600"/>
              <a:t> permite predecir la </a:t>
            </a:r>
            <a:r>
              <a:rPr lang="es" sz="1600"/>
              <a:t>posición</a:t>
            </a:r>
            <a:r>
              <a:rPr lang="es" sz="1600"/>
              <a:t> a 2026, y por lo tanto el valor futuro del club como </a:t>
            </a:r>
            <a:r>
              <a:rPr lang="es" sz="1600"/>
              <a:t>inversión</a:t>
            </a:r>
            <a:r>
              <a:rPr lang="es" sz="1600"/>
              <a:t>. </a:t>
            </a:r>
            <a:endParaRPr sz="16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775" y="2043075"/>
            <a:ext cx="4603826" cy="310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 b="0" l="0" r="4634" t="0"/>
          <a:stretch/>
        </p:blipFill>
        <p:spPr>
          <a:xfrm>
            <a:off x="193600" y="3045600"/>
            <a:ext cx="34704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2066" r="0" t="0"/>
          <a:stretch/>
        </p:blipFill>
        <p:spPr>
          <a:xfrm>
            <a:off x="1868250" y="709962"/>
            <a:ext cx="5407501" cy="37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