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56" r:id="rId4"/>
    <p:sldId id="262" r:id="rId5"/>
    <p:sldId id="258" r:id="rId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C5C"/>
    <a:srgbClr val="8CBD6B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Resilience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/>
            <a:t>Reliability</a:t>
          </a:r>
          <a:endParaRPr lang="en-US" dirty="0"/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33BFAC35-A99C-4E82-89A3-D074BB7E010E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35947C69-7166-4010-87E1-4E9F5C9030CB}" type="parTrans" cxnId="{72BF58C1-A2D4-478F-847C-A771ADFA96E0}">
      <dgm:prSet/>
      <dgm:spPr/>
      <dgm:t>
        <a:bodyPr/>
        <a:lstStyle/>
        <a:p>
          <a:endParaRPr lang="en-US"/>
        </a:p>
      </dgm:t>
    </dgm:pt>
    <dgm:pt modelId="{A35CE174-7C66-4E9C-AC56-6708163D99A5}" type="sibTrans" cxnId="{72BF58C1-A2D4-478F-847C-A771ADFA96E0}">
      <dgm:prSet/>
      <dgm:spPr/>
      <dgm:t>
        <a:bodyPr/>
        <a:lstStyle/>
        <a:p>
          <a:endParaRPr lang="en-US"/>
        </a:p>
      </dgm:t>
    </dgm:pt>
    <dgm:pt modelId="{EEB5ECAC-F7F8-4FB0-AF65-61EBC2430026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3A6FF94C-1031-409F-A769-1743558B2768}" type="parTrans" cxnId="{4E1F60F2-A874-4F36-BD11-D4ABAFCE9319}">
      <dgm:prSet/>
      <dgm:spPr/>
      <dgm:t>
        <a:bodyPr/>
        <a:lstStyle/>
        <a:p>
          <a:endParaRPr lang="en-US"/>
        </a:p>
      </dgm:t>
    </dgm:pt>
    <dgm:pt modelId="{891AA1DB-7FDC-46E2-9A87-6B8DF435653C}" type="sibTrans" cxnId="{4E1F60F2-A874-4F36-BD11-D4ABAFCE9319}">
      <dgm:prSet/>
      <dgm:spPr/>
      <dgm:t>
        <a:bodyPr/>
        <a:lstStyle/>
        <a:p>
          <a:endParaRPr lang="en-US"/>
        </a:p>
      </dgm:t>
    </dgm:pt>
    <dgm:pt modelId="{2A975F0B-5797-45A9-9754-3A675D9FDB0F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90E612-527E-4AB7-B09F-F48872A2D928}" type="parTrans" cxnId="{D3654F93-52C8-4BAE-9188-927A3CEE0906}">
      <dgm:prSet/>
      <dgm:spPr/>
      <dgm:t>
        <a:bodyPr/>
        <a:lstStyle/>
        <a:p>
          <a:endParaRPr lang="en-US"/>
        </a:p>
      </dgm:t>
    </dgm:pt>
    <dgm:pt modelId="{9DAFA314-F684-47B3-9805-E7F8755AF13A}" type="sibTrans" cxnId="{D3654F93-52C8-4BAE-9188-927A3CEE0906}">
      <dgm:prSet/>
      <dgm:spPr/>
      <dgm:t>
        <a:bodyPr/>
        <a:lstStyle/>
        <a:p>
          <a:endParaRPr lang="en-US"/>
        </a:p>
      </dgm:t>
    </dgm:pt>
    <dgm:pt modelId="{EEE97DFD-4FC2-4CA8-9B85-E8ED879045D5}">
      <dgm:prSet phldrT="[Text]"/>
      <dgm:spPr/>
      <dgm:t>
        <a:bodyPr/>
        <a:lstStyle/>
        <a:p>
          <a:r>
            <a:rPr lang="en-US" dirty="0"/>
            <a:t>Cybersecurity</a:t>
          </a:r>
        </a:p>
      </dgm:t>
    </dgm:pt>
    <dgm:pt modelId="{6BBE3976-A58B-4A35-A020-1510B132CB11}" type="parTrans" cxnId="{6061979F-147F-47DC-B5D9-5015320CC46C}">
      <dgm:prSet/>
      <dgm:spPr/>
      <dgm:t>
        <a:bodyPr/>
        <a:lstStyle/>
        <a:p>
          <a:endParaRPr lang="en-US"/>
        </a:p>
      </dgm:t>
    </dgm:pt>
    <dgm:pt modelId="{611957E0-583C-4C07-96F9-C376BBC34942}" type="sibTrans" cxnId="{6061979F-147F-47DC-B5D9-5015320CC46C}">
      <dgm:prSet/>
      <dgm:spPr/>
      <dgm:t>
        <a:bodyPr/>
        <a:lstStyle/>
        <a:p>
          <a:endParaRPr lang="en-US"/>
        </a:p>
      </dgm:t>
    </dgm:pt>
    <dgm:pt modelId="{9C4DE7A7-1337-40F4-9D1B-2AA50F2B9CE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DD0369FE-C3E0-4F1C-A954-F366C32EF556}" type="parTrans" cxnId="{F74C8DD2-22DE-465B-A39D-55DD460D5F1A}">
      <dgm:prSet/>
      <dgm:spPr/>
      <dgm:t>
        <a:bodyPr/>
        <a:lstStyle/>
        <a:p>
          <a:endParaRPr lang="en-US"/>
        </a:p>
      </dgm:t>
    </dgm:pt>
    <dgm:pt modelId="{3F331AEF-519B-4073-8E00-79A5EB0A0434}" type="sibTrans" cxnId="{F74C8DD2-22DE-465B-A39D-55DD460D5F1A}">
      <dgm:prSet/>
      <dgm:spPr/>
      <dgm:t>
        <a:bodyPr/>
        <a:lstStyle/>
        <a:p>
          <a:endParaRPr lang="en-US"/>
        </a:p>
      </dgm:t>
    </dgm:pt>
    <dgm:pt modelId="{6569EF9B-82A1-4D48-B0ED-28D3F96A9047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2612E1AC-29AB-4B99-A7D6-65A785B71BBB}" type="parTrans" cxnId="{D6676729-1593-40BB-8D14-3D268A237083}">
      <dgm:prSet/>
      <dgm:spPr/>
      <dgm:t>
        <a:bodyPr/>
        <a:lstStyle/>
        <a:p>
          <a:endParaRPr lang="en-US"/>
        </a:p>
      </dgm:t>
    </dgm:pt>
    <dgm:pt modelId="{2938528A-8C70-4AB2-B02E-341784044F7C}" type="sibTrans" cxnId="{D6676729-1593-40BB-8D14-3D268A237083}">
      <dgm:prSet/>
      <dgm:spPr/>
      <dgm:t>
        <a:bodyPr/>
        <a:lstStyle/>
        <a:p>
          <a:endParaRPr lang="en-US"/>
        </a:p>
      </dgm:t>
    </dgm:pt>
    <dgm:pt modelId="{6200C14D-3377-4A31-A1A4-52792CAA0AEA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B5AB5151-C8A7-4AB8-960E-C5719E9720CC}" type="parTrans" cxnId="{F3A42812-91F8-45FD-AC5D-1FE8F4BF9396}">
      <dgm:prSet/>
      <dgm:spPr/>
      <dgm:t>
        <a:bodyPr/>
        <a:lstStyle/>
        <a:p>
          <a:endParaRPr lang="en-US"/>
        </a:p>
      </dgm:t>
    </dgm:pt>
    <dgm:pt modelId="{3C457E4F-6454-4BC2-8845-622CF3420D94}" type="sibTrans" cxnId="{F3A42812-91F8-45FD-AC5D-1FE8F4BF9396}">
      <dgm:prSet/>
      <dgm:spPr/>
      <dgm:t>
        <a:bodyPr/>
        <a:lstStyle/>
        <a:p>
          <a:endParaRPr lang="en-US"/>
        </a:p>
      </dgm:t>
    </dgm:pt>
    <dgm:pt modelId="{A3DAE432-317B-44B3-ADFB-D8D11F030E67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916ADD5D-E79A-4292-A54D-FC62283D9B32}" type="parTrans" cxnId="{0D1454CC-A580-4FD1-A39B-5F62FFB78947}">
      <dgm:prSet/>
      <dgm:spPr/>
      <dgm:t>
        <a:bodyPr/>
        <a:lstStyle/>
        <a:p>
          <a:endParaRPr lang="en-US"/>
        </a:p>
      </dgm:t>
    </dgm:pt>
    <dgm:pt modelId="{B2E0BD45-76CC-49C9-93A2-33290472F593}" type="sibTrans" cxnId="{0D1454CC-A580-4FD1-A39B-5F62FFB78947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0" presStyleCnt="1"/>
      <dgm:spPr/>
    </dgm:pt>
    <dgm:pt modelId="{C8123B47-734E-4D1A-979C-B85396FF6987}" type="pres">
      <dgm:prSet presAssocID="{18994E44-AF00-4CD7-BFFB-893F48881FB3}" presName="text" presStyleLbl="fgAcc0" presStyleIdx="0" presStyleCnt="1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0" presStyleCnt="5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0" presStyleCnt="5"/>
      <dgm:spPr/>
    </dgm:pt>
    <dgm:pt modelId="{173B9D13-7D12-4225-857A-7C445B30673C}" type="pres">
      <dgm:prSet presAssocID="{30194467-FD7E-4D24-8DB0-714FAD158BDA}" presName="text2" presStyleLbl="fgAcc2" presStyleIdx="0" presStyleCnt="5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1" presStyleCnt="5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1" presStyleCnt="5"/>
      <dgm:spPr/>
    </dgm:pt>
    <dgm:pt modelId="{DA51FBE4-5852-40D4-BFBB-96C1DEE5735D}" type="pres">
      <dgm:prSet presAssocID="{167C0B38-4D45-461B-B5FE-F516FC0C47B1}" presName="text2" presStyleLbl="fgAcc2" presStyleIdx="1" presStyleCnt="5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  <dgm:pt modelId="{E2E00DB5-C9CC-40BC-AB7B-BDE9E039CAF7}" type="pres">
      <dgm:prSet presAssocID="{35947C69-7166-4010-87E1-4E9F5C9030CB}" presName="Name10" presStyleLbl="parChTrans1D2" presStyleIdx="2" presStyleCnt="5"/>
      <dgm:spPr/>
    </dgm:pt>
    <dgm:pt modelId="{E9E5F144-DC19-4271-9310-E38049D05CE0}" type="pres">
      <dgm:prSet presAssocID="{33BFAC35-A99C-4E82-89A3-D074BB7E010E}" presName="hierRoot2" presStyleCnt="0"/>
      <dgm:spPr/>
    </dgm:pt>
    <dgm:pt modelId="{97059838-39D8-448D-9D4A-C8C423D5C35D}" type="pres">
      <dgm:prSet presAssocID="{33BFAC35-A99C-4E82-89A3-D074BB7E010E}" presName="composite2" presStyleCnt="0"/>
      <dgm:spPr/>
    </dgm:pt>
    <dgm:pt modelId="{15BD437A-C76F-4EA6-99CC-6644BFC98BBE}" type="pres">
      <dgm:prSet presAssocID="{33BFAC35-A99C-4E82-89A3-D074BB7E010E}" presName="background2" presStyleLbl="node2" presStyleIdx="2" presStyleCnt="5"/>
      <dgm:spPr/>
    </dgm:pt>
    <dgm:pt modelId="{91C42C0F-F141-4F84-88A9-D07EBE520368}" type="pres">
      <dgm:prSet presAssocID="{33BFAC35-A99C-4E82-89A3-D074BB7E010E}" presName="text2" presStyleLbl="fgAcc2" presStyleIdx="2" presStyleCnt="5">
        <dgm:presLayoutVars>
          <dgm:chPref val="3"/>
        </dgm:presLayoutVars>
      </dgm:prSet>
      <dgm:spPr/>
    </dgm:pt>
    <dgm:pt modelId="{649E6BB1-1F43-40AB-87D5-7CF2563DB0AA}" type="pres">
      <dgm:prSet presAssocID="{33BFAC35-A99C-4E82-89A3-D074BB7E010E}" presName="hierChild3" presStyleCnt="0"/>
      <dgm:spPr/>
    </dgm:pt>
    <dgm:pt modelId="{E9EA23EF-F088-4E6E-B260-CA5288EA694B}" type="pres">
      <dgm:prSet presAssocID="{3A6FF94C-1031-409F-A769-1743558B2768}" presName="Name10" presStyleLbl="parChTrans1D2" presStyleIdx="3" presStyleCnt="5"/>
      <dgm:spPr/>
    </dgm:pt>
    <dgm:pt modelId="{A5230534-4592-4905-A730-114744640A15}" type="pres">
      <dgm:prSet presAssocID="{EEB5ECAC-F7F8-4FB0-AF65-61EBC2430026}" presName="hierRoot2" presStyleCnt="0"/>
      <dgm:spPr/>
    </dgm:pt>
    <dgm:pt modelId="{9C20572B-1FA2-4379-A5EC-F4678EBAAF4A}" type="pres">
      <dgm:prSet presAssocID="{EEB5ECAC-F7F8-4FB0-AF65-61EBC2430026}" presName="composite2" presStyleCnt="0"/>
      <dgm:spPr/>
    </dgm:pt>
    <dgm:pt modelId="{F147DA4D-DDEF-4283-BF53-F56E657B22EB}" type="pres">
      <dgm:prSet presAssocID="{EEB5ECAC-F7F8-4FB0-AF65-61EBC2430026}" presName="background2" presStyleLbl="node2" presStyleIdx="3" presStyleCnt="5"/>
      <dgm:spPr/>
    </dgm:pt>
    <dgm:pt modelId="{9DCA1E66-C3B1-46D6-B795-C326D4B32F24}" type="pres">
      <dgm:prSet presAssocID="{EEB5ECAC-F7F8-4FB0-AF65-61EBC2430026}" presName="text2" presStyleLbl="fgAcc2" presStyleIdx="3" presStyleCnt="5">
        <dgm:presLayoutVars>
          <dgm:chPref val="3"/>
        </dgm:presLayoutVars>
      </dgm:prSet>
      <dgm:spPr/>
    </dgm:pt>
    <dgm:pt modelId="{C9794C81-CE1A-409C-8C45-033B53623E9D}" type="pres">
      <dgm:prSet presAssocID="{EEB5ECAC-F7F8-4FB0-AF65-61EBC2430026}" presName="hierChild3" presStyleCnt="0"/>
      <dgm:spPr/>
    </dgm:pt>
    <dgm:pt modelId="{359F3D13-C1D1-4F8F-BC87-3C47551D1462}" type="pres">
      <dgm:prSet presAssocID="{F090E612-527E-4AB7-B09F-F48872A2D928}" presName="Name10" presStyleLbl="parChTrans1D2" presStyleIdx="4" presStyleCnt="5"/>
      <dgm:spPr/>
    </dgm:pt>
    <dgm:pt modelId="{CF776EAF-BF92-47E9-88C1-0176568E1F66}" type="pres">
      <dgm:prSet presAssocID="{2A975F0B-5797-45A9-9754-3A675D9FDB0F}" presName="hierRoot2" presStyleCnt="0"/>
      <dgm:spPr/>
    </dgm:pt>
    <dgm:pt modelId="{15202CAB-F667-4109-BFAB-687F8AFDA25A}" type="pres">
      <dgm:prSet presAssocID="{2A975F0B-5797-45A9-9754-3A675D9FDB0F}" presName="composite2" presStyleCnt="0"/>
      <dgm:spPr/>
    </dgm:pt>
    <dgm:pt modelId="{29BC3AE5-E46E-4FAC-A4E9-4C9ADBFF3A38}" type="pres">
      <dgm:prSet presAssocID="{2A975F0B-5797-45A9-9754-3A675D9FDB0F}" presName="background2" presStyleLbl="node2" presStyleIdx="4" presStyleCnt="5"/>
      <dgm:spPr/>
    </dgm:pt>
    <dgm:pt modelId="{B153E97B-0652-4302-BF1F-83A77696AD8B}" type="pres">
      <dgm:prSet presAssocID="{2A975F0B-5797-45A9-9754-3A675D9FDB0F}" presName="text2" presStyleLbl="fgAcc2" presStyleIdx="4" presStyleCnt="5">
        <dgm:presLayoutVars>
          <dgm:chPref val="3"/>
        </dgm:presLayoutVars>
      </dgm:prSet>
      <dgm:spPr/>
    </dgm:pt>
    <dgm:pt modelId="{66A932E7-EFC4-4F40-82E7-3E953DE8DFBC}" type="pres">
      <dgm:prSet presAssocID="{2A975F0B-5797-45A9-9754-3A675D9FDB0F}" presName="hierChild3" presStyleCnt="0"/>
      <dgm:spPr/>
    </dgm:pt>
    <dgm:pt modelId="{6A37C9C8-B115-4EBB-98F8-A154077EB6C6}" type="pres">
      <dgm:prSet presAssocID="{6BBE3976-A58B-4A35-A020-1510B132CB11}" presName="Name17" presStyleLbl="parChTrans1D3" presStyleIdx="0" presStyleCnt="2"/>
      <dgm:spPr/>
    </dgm:pt>
    <dgm:pt modelId="{8F5F7A1B-0F79-440E-B7A7-5E6BFFE88D85}" type="pres">
      <dgm:prSet presAssocID="{EEE97DFD-4FC2-4CA8-9B85-E8ED879045D5}" presName="hierRoot3" presStyleCnt="0"/>
      <dgm:spPr/>
    </dgm:pt>
    <dgm:pt modelId="{02B4C8EE-3A8D-4C90-A1DE-48E2EE9210B7}" type="pres">
      <dgm:prSet presAssocID="{EEE97DFD-4FC2-4CA8-9B85-E8ED879045D5}" presName="composite3" presStyleCnt="0"/>
      <dgm:spPr/>
    </dgm:pt>
    <dgm:pt modelId="{AC7B5C5A-CDE5-4589-BDE6-F61A38052103}" type="pres">
      <dgm:prSet presAssocID="{EEE97DFD-4FC2-4CA8-9B85-E8ED879045D5}" presName="background3" presStyleLbl="node3" presStyleIdx="0" presStyleCnt="2"/>
      <dgm:spPr/>
    </dgm:pt>
    <dgm:pt modelId="{F0EABF49-D29D-48EB-A9BF-33D68AC52011}" type="pres">
      <dgm:prSet presAssocID="{EEE97DFD-4FC2-4CA8-9B85-E8ED879045D5}" presName="text3" presStyleLbl="fgAcc3" presStyleIdx="0" presStyleCnt="2">
        <dgm:presLayoutVars>
          <dgm:chPref val="3"/>
        </dgm:presLayoutVars>
      </dgm:prSet>
      <dgm:spPr/>
    </dgm:pt>
    <dgm:pt modelId="{FD10236C-9DF1-4BC9-A2E3-8F2E09615A66}" type="pres">
      <dgm:prSet presAssocID="{EEE97DFD-4FC2-4CA8-9B85-E8ED879045D5}" presName="hierChild4" presStyleCnt="0"/>
      <dgm:spPr/>
    </dgm:pt>
    <dgm:pt modelId="{23C463B5-5E6B-46A4-82A5-BC04A3357B83}" type="pres">
      <dgm:prSet presAssocID="{2612E1AC-29AB-4B99-A7D6-65A785B71BBB}" presName="Name23" presStyleLbl="parChTrans1D4" presStyleIdx="0" presStyleCnt="3"/>
      <dgm:spPr/>
    </dgm:pt>
    <dgm:pt modelId="{5AAE2266-163C-4A99-99C7-770B06273937}" type="pres">
      <dgm:prSet presAssocID="{6569EF9B-82A1-4D48-B0ED-28D3F96A9047}" presName="hierRoot4" presStyleCnt="0"/>
      <dgm:spPr/>
    </dgm:pt>
    <dgm:pt modelId="{12C67383-0A8D-4B5D-B8E1-AB7EF6F35B14}" type="pres">
      <dgm:prSet presAssocID="{6569EF9B-82A1-4D48-B0ED-28D3F96A9047}" presName="composite4" presStyleCnt="0"/>
      <dgm:spPr/>
    </dgm:pt>
    <dgm:pt modelId="{87DC7C3C-1EB0-406B-9585-4098C25E3A12}" type="pres">
      <dgm:prSet presAssocID="{6569EF9B-82A1-4D48-B0ED-28D3F96A9047}" presName="background4" presStyleLbl="node4" presStyleIdx="0" presStyleCnt="3"/>
      <dgm:spPr/>
    </dgm:pt>
    <dgm:pt modelId="{E558E388-7690-49D7-8BDD-E57D71402E6C}" type="pres">
      <dgm:prSet presAssocID="{6569EF9B-82A1-4D48-B0ED-28D3F96A9047}" presName="text4" presStyleLbl="fgAcc4" presStyleIdx="0" presStyleCnt="3">
        <dgm:presLayoutVars>
          <dgm:chPref val="3"/>
        </dgm:presLayoutVars>
      </dgm:prSet>
      <dgm:spPr/>
    </dgm:pt>
    <dgm:pt modelId="{22148142-F600-4DEC-B333-7BFF07C20657}" type="pres">
      <dgm:prSet presAssocID="{6569EF9B-82A1-4D48-B0ED-28D3F96A9047}" presName="hierChild5" presStyleCnt="0"/>
      <dgm:spPr/>
    </dgm:pt>
    <dgm:pt modelId="{A1035A49-8CD6-44B3-B44A-21C5C8230218}" type="pres">
      <dgm:prSet presAssocID="{B5AB5151-C8A7-4AB8-960E-C5719E9720CC}" presName="Name23" presStyleLbl="parChTrans1D4" presStyleIdx="1" presStyleCnt="3"/>
      <dgm:spPr/>
    </dgm:pt>
    <dgm:pt modelId="{15965582-DE59-4977-ADF1-9C7C87546B9F}" type="pres">
      <dgm:prSet presAssocID="{6200C14D-3377-4A31-A1A4-52792CAA0AEA}" presName="hierRoot4" presStyleCnt="0"/>
      <dgm:spPr/>
    </dgm:pt>
    <dgm:pt modelId="{EBA31E82-D3DE-4401-9131-C3CB8C195252}" type="pres">
      <dgm:prSet presAssocID="{6200C14D-3377-4A31-A1A4-52792CAA0AEA}" presName="composite4" presStyleCnt="0"/>
      <dgm:spPr/>
    </dgm:pt>
    <dgm:pt modelId="{481C1BB2-299E-46FE-A318-42D8A320ED35}" type="pres">
      <dgm:prSet presAssocID="{6200C14D-3377-4A31-A1A4-52792CAA0AEA}" presName="background4" presStyleLbl="node4" presStyleIdx="1" presStyleCnt="3"/>
      <dgm:spPr/>
    </dgm:pt>
    <dgm:pt modelId="{B6913B4E-9545-4ED5-9DFA-895416B92191}" type="pres">
      <dgm:prSet presAssocID="{6200C14D-3377-4A31-A1A4-52792CAA0AEA}" presName="text4" presStyleLbl="fgAcc4" presStyleIdx="1" presStyleCnt="3">
        <dgm:presLayoutVars>
          <dgm:chPref val="3"/>
        </dgm:presLayoutVars>
      </dgm:prSet>
      <dgm:spPr/>
    </dgm:pt>
    <dgm:pt modelId="{EE463D48-69AD-45A1-AB93-B23D5DB4D4EB}" type="pres">
      <dgm:prSet presAssocID="{6200C14D-3377-4A31-A1A4-52792CAA0AEA}" presName="hierChild5" presStyleCnt="0"/>
      <dgm:spPr/>
    </dgm:pt>
    <dgm:pt modelId="{3A2CD72B-6085-455A-AAF7-F84AF033A234}" type="pres">
      <dgm:prSet presAssocID="{916ADD5D-E79A-4292-A54D-FC62283D9B32}" presName="Name23" presStyleLbl="parChTrans1D4" presStyleIdx="2" presStyleCnt="3"/>
      <dgm:spPr/>
    </dgm:pt>
    <dgm:pt modelId="{34C05C4B-8E6C-4389-9836-9D2243131A89}" type="pres">
      <dgm:prSet presAssocID="{A3DAE432-317B-44B3-ADFB-D8D11F030E67}" presName="hierRoot4" presStyleCnt="0"/>
      <dgm:spPr/>
    </dgm:pt>
    <dgm:pt modelId="{830F2407-8C69-41C3-AE36-2F82A59E949E}" type="pres">
      <dgm:prSet presAssocID="{A3DAE432-317B-44B3-ADFB-D8D11F030E67}" presName="composite4" presStyleCnt="0"/>
      <dgm:spPr/>
    </dgm:pt>
    <dgm:pt modelId="{1CDA162D-3456-4DA9-93F2-A73553C179B6}" type="pres">
      <dgm:prSet presAssocID="{A3DAE432-317B-44B3-ADFB-D8D11F030E67}" presName="background4" presStyleLbl="node4" presStyleIdx="2" presStyleCnt="3"/>
      <dgm:spPr/>
    </dgm:pt>
    <dgm:pt modelId="{F1AC738F-3259-4800-B31B-D86A94104D4A}" type="pres">
      <dgm:prSet presAssocID="{A3DAE432-317B-44B3-ADFB-D8D11F030E67}" presName="text4" presStyleLbl="fgAcc4" presStyleIdx="2" presStyleCnt="3">
        <dgm:presLayoutVars>
          <dgm:chPref val="3"/>
        </dgm:presLayoutVars>
      </dgm:prSet>
      <dgm:spPr/>
    </dgm:pt>
    <dgm:pt modelId="{636B589A-F209-4A8C-8FE9-AF6A44A383FE}" type="pres">
      <dgm:prSet presAssocID="{A3DAE432-317B-44B3-ADFB-D8D11F030E67}" presName="hierChild5" presStyleCnt="0"/>
      <dgm:spPr/>
    </dgm:pt>
    <dgm:pt modelId="{381C61C3-4029-4EC9-B600-DE33DD93CF86}" type="pres">
      <dgm:prSet presAssocID="{DD0369FE-C3E0-4F1C-A954-F366C32EF556}" presName="Name17" presStyleLbl="parChTrans1D3" presStyleIdx="1" presStyleCnt="2"/>
      <dgm:spPr/>
    </dgm:pt>
    <dgm:pt modelId="{7094E869-A3B5-4235-AA17-712D39811FFC}" type="pres">
      <dgm:prSet presAssocID="{9C4DE7A7-1337-40F4-9D1B-2AA50F2B9CE8}" presName="hierRoot3" presStyleCnt="0"/>
      <dgm:spPr/>
    </dgm:pt>
    <dgm:pt modelId="{65D6E17C-C3D3-4E22-A54A-3354B11BD10C}" type="pres">
      <dgm:prSet presAssocID="{9C4DE7A7-1337-40F4-9D1B-2AA50F2B9CE8}" presName="composite3" presStyleCnt="0"/>
      <dgm:spPr/>
    </dgm:pt>
    <dgm:pt modelId="{A7CC5538-A444-4A05-BD12-73290336AD00}" type="pres">
      <dgm:prSet presAssocID="{9C4DE7A7-1337-40F4-9D1B-2AA50F2B9CE8}" presName="background3" presStyleLbl="node3" presStyleIdx="1" presStyleCnt="2"/>
      <dgm:spPr/>
    </dgm:pt>
    <dgm:pt modelId="{0D0AA98E-9161-4D70-8141-BCF2374F5623}" type="pres">
      <dgm:prSet presAssocID="{9C4DE7A7-1337-40F4-9D1B-2AA50F2B9CE8}" presName="text3" presStyleLbl="fgAcc3" presStyleIdx="1" presStyleCnt="2">
        <dgm:presLayoutVars>
          <dgm:chPref val="3"/>
        </dgm:presLayoutVars>
      </dgm:prSet>
      <dgm:spPr/>
    </dgm:pt>
    <dgm:pt modelId="{E79609E3-518C-474C-95B8-EAA97101AC67}" type="pres">
      <dgm:prSet presAssocID="{9C4DE7A7-1337-40F4-9D1B-2AA50F2B9CE8}" presName="hierChild4" presStyleCnt="0"/>
      <dgm:spPr/>
    </dgm:pt>
  </dgm:ptLst>
  <dgm:cxnLst>
    <dgm:cxn modelId="{F3A42812-91F8-45FD-AC5D-1FE8F4BF9396}" srcId="{EEE97DFD-4FC2-4CA8-9B85-E8ED879045D5}" destId="{6200C14D-3377-4A31-A1A4-52792CAA0AEA}" srcOrd="1" destOrd="0" parTransId="{B5AB5151-C8A7-4AB8-960E-C5719E9720CC}" sibTransId="{3C457E4F-6454-4BC2-8845-622CF3420D94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6676729-1593-40BB-8D14-3D268A237083}" srcId="{EEE97DFD-4FC2-4CA8-9B85-E8ED879045D5}" destId="{6569EF9B-82A1-4D48-B0ED-28D3F96A9047}" srcOrd="0" destOrd="0" parTransId="{2612E1AC-29AB-4B99-A7D6-65A785B71BBB}" sibTransId="{2938528A-8C70-4AB2-B02E-341784044F7C}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75518A37-1973-404D-95A3-51CA077F7E06}" type="presOf" srcId="{3A6FF94C-1031-409F-A769-1743558B2768}" destId="{E9EA23EF-F088-4E6E-B260-CA5288EA694B}" srcOrd="0" destOrd="0" presId="urn:microsoft.com/office/officeart/2005/8/layout/hierarchy1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07F53248-CB84-4F4A-ABB3-372B7FE8F763}" type="presOf" srcId="{6BBE3976-A58B-4A35-A020-1510B132CB11}" destId="{6A37C9C8-B115-4EBB-98F8-A154077EB6C6}" srcOrd="0" destOrd="0" presId="urn:microsoft.com/office/officeart/2005/8/layout/hierarchy1"/>
    <dgm:cxn modelId="{4B9D6C51-F944-49A4-8DC0-D027E51FA95D}" type="presOf" srcId="{EEB5ECAC-F7F8-4FB0-AF65-61EBC2430026}" destId="{9DCA1E66-C3B1-46D6-B795-C326D4B32F24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D0ECA779-141E-49B1-B0C6-7D67B35A0F20}" type="presOf" srcId="{35947C69-7166-4010-87E1-4E9F5C9030CB}" destId="{E2E00DB5-C9CC-40BC-AB7B-BDE9E039CAF7}" srcOrd="0" destOrd="0" presId="urn:microsoft.com/office/officeart/2005/8/layout/hierarchy1"/>
    <dgm:cxn modelId="{645D1A7F-D1A8-43FF-8718-4FEE7B41743E}" type="presOf" srcId="{2A975F0B-5797-45A9-9754-3A675D9FDB0F}" destId="{B153E97B-0652-4302-BF1F-83A77696AD8B}" srcOrd="0" destOrd="0" presId="urn:microsoft.com/office/officeart/2005/8/layout/hierarchy1"/>
    <dgm:cxn modelId="{5685EB81-D231-4085-86AA-F4C075B2B83E}" srcId="{18994E44-AF00-4CD7-BFFB-893F48881FB3}" destId="{167C0B38-4D45-461B-B5FE-F516FC0C47B1}" srcOrd="1" destOrd="0" parTransId="{74675377-CAC4-4838-9AC4-4E89B176B345}" sibTransId="{D5083BFB-FF2E-4A79-B4CD-B99D53F7482D}"/>
    <dgm:cxn modelId="{D3654F93-52C8-4BAE-9188-927A3CEE0906}" srcId="{18994E44-AF00-4CD7-BFFB-893F48881FB3}" destId="{2A975F0B-5797-45A9-9754-3A675D9FDB0F}" srcOrd="4" destOrd="0" parTransId="{F090E612-527E-4AB7-B09F-F48872A2D928}" sibTransId="{9DAFA314-F684-47B3-9805-E7F8755AF13A}"/>
    <dgm:cxn modelId="{AEED5E99-3B17-412E-90D3-4E06A555FB96}" type="presOf" srcId="{F090E612-527E-4AB7-B09F-F48872A2D928}" destId="{359F3D13-C1D1-4F8F-BC87-3C47551D1462}" srcOrd="0" destOrd="0" presId="urn:microsoft.com/office/officeart/2005/8/layout/hierarchy1"/>
    <dgm:cxn modelId="{48E65899-96DF-44FF-88FE-DC0D1CD4A6B2}" type="presOf" srcId="{2612E1AC-29AB-4B99-A7D6-65A785B71BBB}" destId="{23C463B5-5E6B-46A4-82A5-BC04A3357B83}" srcOrd="0" destOrd="0" presId="urn:microsoft.com/office/officeart/2005/8/layout/hierarchy1"/>
    <dgm:cxn modelId="{75A7D199-D9EC-43BF-9BB7-EBF150BB3903}" srcId="{D2F696D7-6F24-4D93-A6F6-AEFB75F66471}" destId="{18994E44-AF00-4CD7-BFFB-893F48881FB3}" srcOrd="0" destOrd="0" parTransId="{FD551922-1961-4B0B-A7AE-CAF490FF2622}" sibTransId="{BADBC77F-15AA-4275-8C6D-4CD383CECD2B}"/>
    <dgm:cxn modelId="{6061979F-147F-47DC-B5D9-5015320CC46C}" srcId="{2A975F0B-5797-45A9-9754-3A675D9FDB0F}" destId="{EEE97DFD-4FC2-4CA8-9B85-E8ED879045D5}" srcOrd="0" destOrd="0" parTransId="{6BBE3976-A58B-4A35-A020-1510B132CB11}" sibTransId="{611957E0-583C-4C07-96F9-C376BBC34942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61B4BBB7-BB8B-4B92-AF1B-674548B030A6}" type="presOf" srcId="{B5AB5151-C8A7-4AB8-960E-C5719E9720CC}" destId="{A1035A49-8CD6-44B3-B44A-21C5C8230218}" srcOrd="0" destOrd="0" presId="urn:microsoft.com/office/officeart/2005/8/layout/hierarchy1"/>
    <dgm:cxn modelId="{72BF58C1-A2D4-478F-847C-A771ADFA96E0}" srcId="{18994E44-AF00-4CD7-BFFB-893F48881FB3}" destId="{33BFAC35-A99C-4E82-89A3-D074BB7E010E}" srcOrd="2" destOrd="0" parTransId="{35947C69-7166-4010-87E1-4E9F5C9030CB}" sibTransId="{A35CE174-7C66-4E9C-AC56-6708163D99A5}"/>
    <dgm:cxn modelId="{0D1454CC-A580-4FD1-A39B-5F62FFB78947}" srcId="{EEE97DFD-4FC2-4CA8-9B85-E8ED879045D5}" destId="{A3DAE432-317B-44B3-ADFB-D8D11F030E67}" srcOrd="2" destOrd="0" parTransId="{916ADD5D-E79A-4292-A54D-FC62283D9B32}" sibTransId="{B2E0BD45-76CC-49C9-93A2-33290472F593}"/>
    <dgm:cxn modelId="{F74C8DD2-22DE-465B-A39D-55DD460D5F1A}" srcId="{2A975F0B-5797-45A9-9754-3A675D9FDB0F}" destId="{9C4DE7A7-1337-40F4-9D1B-2AA50F2B9CE8}" srcOrd="1" destOrd="0" parTransId="{DD0369FE-C3E0-4F1C-A954-F366C32EF556}" sibTransId="{3F331AEF-519B-4073-8E00-79A5EB0A0434}"/>
    <dgm:cxn modelId="{46C7CDD3-46C1-42B2-984C-42FD34C5B96E}" type="presOf" srcId="{33BFAC35-A99C-4E82-89A3-D074BB7E010E}" destId="{91C42C0F-F141-4F84-88A9-D07EBE520368}" srcOrd="0" destOrd="0" presId="urn:microsoft.com/office/officeart/2005/8/layout/hierarchy1"/>
    <dgm:cxn modelId="{83088BD4-BA0F-454C-AAC9-F5F8D2CDE19A}" type="presOf" srcId="{6569EF9B-82A1-4D48-B0ED-28D3F96A9047}" destId="{E558E388-7690-49D7-8BDD-E57D71402E6C}" srcOrd="0" destOrd="0" presId="urn:microsoft.com/office/officeart/2005/8/layout/hierarchy1"/>
    <dgm:cxn modelId="{F7A340DD-79A8-4553-B50B-7F6E513F5733}" type="presOf" srcId="{EEE97DFD-4FC2-4CA8-9B85-E8ED879045D5}" destId="{F0EABF49-D29D-48EB-A9BF-33D68AC52011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300FC5E1-F9D2-4D54-9A94-EA0E95BC1C10}" type="presOf" srcId="{9C4DE7A7-1337-40F4-9D1B-2AA50F2B9CE8}" destId="{0D0AA98E-9161-4D70-8141-BCF2374F5623}" srcOrd="0" destOrd="0" presId="urn:microsoft.com/office/officeart/2005/8/layout/hierarchy1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3E7E9FF0-6C4A-4FEF-9477-4AE2904B766B}" type="presOf" srcId="{A3DAE432-317B-44B3-ADFB-D8D11F030E67}" destId="{F1AC738F-3259-4800-B31B-D86A94104D4A}" srcOrd="0" destOrd="0" presId="urn:microsoft.com/office/officeart/2005/8/layout/hierarchy1"/>
    <dgm:cxn modelId="{4E1F60F2-A874-4F36-BD11-D4ABAFCE9319}" srcId="{18994E44-AF00-4CD7-BFFB-893F48881FB3}" destId="{EEB5ECAC-F7F8-4FB0-AF65-61EBC2430026}" srcOrd="3" destOrd="0" parTransId="{3A6FF94C-1031-409F-A769-1743558B2768}" sibTransId="{891AA1DB-7FDC-46E2-9A87-6B8DF435653C}"/>
    <dgm:cxn modelId="{4909EAF9-C9A8-4AEF-858F-09792E5FCC07}" type="presOf" srcId="{DD0369FE-C3E0-4F1C-A954-F366C32EF556}" destId="{381C61C3-4029-4EC9-B600-DE33DD93CF86}" srcOrd="0" destOrd="0" presId="urn:microsoft.com/office/officeart/2005/8/layout/hierarchy1"/>
    <dgm:cxn modelId="{FFE1DEFA-B46A-4075-B89B-D59D8BF41135}" type="presOf" srcId="{6200C14D-3377-4A31-A1A4-52792CAA0AEA}" destId="{B6913B4E-9545-4ED5-9DFA-895416B92191}" srcOrd="0" destOrd="0" presId="urn:microsoft.com/office/officeart/2005/8/layout/hierarchy1"/>
    <dgm:cxn modelId="{670B7EFF-188A-4A83-AAF1-5853FF3F8E89}" type="presOf" srcId="{916ADD5D-E79A-4292-A54D-FC62283D9B32}" destId="{3A2CD72B-6085-455A-AAF7-F84AF033A234}" srcOrd="0" destOrd="0" presId="urn:microsoft.com/office/officeart/2005/8/layout/hierarchy1"/>
    <dgm:cxn modelId="{225FCEB4-80AE-4F26-8C2F-B709E58B0D51}" type="presParOf" srcId="{B9CC6839-8DA7-4E6A-BED5-ADCA7069FFC9}" destId="{8C2A7BA4-6D27-4989-9E88-0F4D7435C1D1}" srcOrd="0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31EB40A1-F25E-41CF-81A2-E86C04C6C557}" type="presParOf" srcId="{453DC995-69BE-423E-818E-796623C595EF}" destId="{DFBBF034-86D2-4D57-BEB3-EC107B3FDEE7}" srcOrd="2" destOrd="0" presId="urn:microsoft.com/office/officeart/2005/8/layout/hierarchy1"/>
    <dgm:cxn modelId="{4B3456DB-622C-406F-AEDE-DB5C37EE0B5E}" type="presParOf" srcId="{453DC995-69BE-423E-818E-796623C595EF}" destId="{D92E178D-15D1-46D9-9238-3AACAB5E72EB}" srcOrd="3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  <dgm:cxn modelId="{0DCC6A43-0FA1-44A5-BDFE-63D0F097E458}" type="presParOf" srcId="{453DC995-69BE-423E-818E-796623C595EF}" destId="{E2E00DB5-C9CC-40BC-AB7B-BDE9E039CAF7}" srcOrd="4" destOrd="0" presId="urn:microsoft.com/office/officeart/2005/8/layout/hierarchy1"/>
    <dgm:cxn modelId="{BE0C798F-8116-4670-9F30-748687A134DF}" type="presParOf" srcId="{453DC995-69BE-423E-818E-796623C595EF}" destId="{E9E5F144-DC19-4271-9310-E38049D05CE0}" srcOrd="5" destOrd="0" presId="urn:microsoft.com/office/officeart/2005/8/layout/hierarchy1"/>
    <dgm:cxn modelId="{007FB750-14B2-4DA5-8E92-8CD1BAD635DA}" type="presParOf" srcId="{E9E5F144-DC19-4271-9310-E38049D05CE0}" destId="{97059838-39D8-448D-9D4A-C8C423D5C35D}" srcOrd="0" destOrd="0" presId="urn:microsoft.com/office/officeart/2005/8/layout/hierarchy1"/>
    <dgm:cxn modelId="{F43239CB-F75D-4D1A-88DF-9D756461EC00}" type="presParOf" srcId="{97059838-39D8-448D-9D4A-C8C423D5C35D}" destId="{15BD437A-C76F-4EA6-99CC-6644BFC98BBE}" srcOrd="0" destOrd="0" presId="urn:microsoft.com/office/officeart/2005/8/layout/hierarchy1"/>
    <dgm:cxn modelId="{58E11148-9B96-41C4-B506-2FCAEBDBCFCF}" type="presParOf" srcId="{97059838-39D8-448D-9D4A-C8C423D5C35D}" destId="{91C42C0F-F141-4F84-88A9-D07EBE520368}" srcOrd="1" destOrd="0" presId="urn:microsoft.com/office/officeart/2005/8/layout/hierarchy1"/>
    <dgm:cxn modelId="{123AE64C-D2CD-4EC9-B042-D290F4193CD9}" type="presParOf" srcId="{E9E5F144-DC19-4271-9310-E38049D05CE0}" destId="{649E6BB1-1F43-40AB-87D5-7CF2563DB0AA}" srcOrd="1" destOrd="0" presId="urn:microsoft.com/office/officeart/2005/8/layout/hierarchy1"/>
    <dgm:cxn modelId="{936037AD-34B5-43D6-9886-FCD9E9ABD272}" type="presParOf" srcId="{453DC995-69BE-423E-818E-796623C595EF}" destId="{E9EA23EF-F088-4E6E-B260-CA5288EA694B}" srcOrd="6" destOrd="0" presId="urn:microsoft.com/office/officeart/2005/8/layout/hierarchy1"/>
    <dgm:cxn modelId="{568DD679-4609-4AAF-A306-5353A7FF18B7}" type="presParOf" srcId="{453DC995-69BE-423E-818E-796623C595EF}" destId="{A5230534-4592-4905-A730-114744640A15}" srcOrd="7" destOrd="0" presId="urn:microsoft.com/office/officeart/2005/8/layout/hierarchy1"/>
    <dgm:cxn modelId="{13D407DD-4A41-4A51-AEB6-C757E27B0B04}" type="presParOf" srcId="{A5230534-4592-4905-A730-114744640A15}" destId="{9C20572B-1FA2-4379-A5EC-F4678EBAAF4A}" srcOrd="0" destOrd="0" presId="urn:microsoft.com/office/officeart/2005/8/layout/hierarchy1"/>
    <dgm:cxn modelId="{35FF1A2A-12F7-4966-AC46-C754C7F02E55}" type="presParOf" srcId="{9C20572B-1FA2-4379-A5EC-F4678EBAAF4A}" destId="{F147DA4D-DDEF-4283-BF53-F56E657B22EB}" srcOrd="0" destOrd="0" presId="urn:microsoft.com/office/officeart/2005/8/layout/hierarchy1"/>
    <dgm:cxn modelId="{315F1E7B-877B-4515-BFCD-934E316494E4}" type="presParOf" srcId="{9C20572B-1FA2-4379-A5EC-F4678EBAAF4A}" destId="{9DCA1E66-C3B1-46D6-B795-C326D4B32F24}" srcOrd="1" destOrd="0" presId="urn:microsoft.com/office/officeart/2005/8/layout/hierarchy1"/>
    <dgm:cxn modelId="{B9B9972F-2447-4008-84A1-DC25A8284FB8}" type="presParOf" srcId="{A5230534-4592-4905-A730-114744640A15}" destId="{C9794C81-CE1A-409C-8C45-033B53623E9D}" srcOrd="1" destOrd="0" presId="urn:microsoft.com/office/officeart/2005/8/layout/hierarchy1"/>
    <dgm:cxn modelId="{15409E0D-41F6-42FA-B685-982B8BBD13FC}" type="presParOf" srcId="{453DC995-69BE-423E-818E-796623C595EF}" destId="{359F3D13-C1D1-4F8F-BC87-3C47551D1462}" srcOrd="8" destOrd="0" presId="urn:microsoft.com/office/officeart/2005/8/layout/hierarchy1"/>
    <dgm:cxn modelId="{516E1184-157C-4119-8EC8-A9D7AB079B5B}" type="presParOf" srcId="{453DC995-69BE-423E-818E-796623C595EF}" destId="{CF776EAF-BF92-47E9-88C1-0176568E1F66}" srcOrd="9" destOrd="0" presId="urn:microsoft.com/office/officeart/2005/8/layout/hierarchy1"/>
    <dgm:cxn modelId="{810C5670-C639-4C11-8D92-5AC889C9BFEA}" type="presParOf" srcId="{CF776EAF-BF92-47E9-88C1-0176568E1F66}" destId="{15202CAB-F667-4109-BFAB-687F8AFDA25A}" srcOrd="0" destOrd="0" presId="urn:microsoft.com/office/officeart/2005/8/layout/hierarchy1"/>
    <dgm:cxn modelId="{44147722-1949-49D5-8558-864FEE395AA7}" type="presParOf" srcId="{15202CAB-F667-4109-BFAB-687F8AFDA25A}" destId="{29BC3AE5-E46E-4FAC-A4E9-4C9ADBFF3A38}" srcOrd="0" destOrd="0" presId="urn:microsoft.com/office/officeart/2005/8/layout/hierarchy1"/>
    <dgm:cxn modelId="{32E23B7E-F847-49BE-A992-CBD7A42095E2}" type="presParOf" srcId="{15202CAB-F667-4109-BFAB-687F8AFDA25A}" destId="{B153E97B-0652-4302-BF1F-83A77696AD8B}" srcOrd="1" destOrd="0" presId="urn:microsoft.com/office/officeart/2005/8/layout/hierarchy1"/>
    <dgm:cxn modelId="{20DE0DD8-0611-47E7-9603-174EE26313B5}" type="presParOf" srcId="{CF776EAF-BF92-47E9-88C1-0176568E1F66}" destId="{66A932E7-EFC4-4F40-82E7-3E953DE8DFBC}" srcOrd="1" destOrd="0" presId="urn:microsoft.com/office/officeart/2005/8/layout/hierarchy1"/>
    <dgm:cxn modelId="{A8AEFBFA-08A6-4153-8D72-28B72A733473}" type="presParOf" srcId="{66A932E7-EFC4-4F40-82E7-3E953DE8DFBC}" destId="{6A37C9C8-B115-4EBB-98F8-A154077EB6C6}" srcOrd="0" destOrd="0" presId="urn:microsoft.com/office/officeart/2005/8/layout/hierarchy1"/>
    <dgm:cxn modelId="{31061211-D491-493C-93CF-F2CBC3B2DE03}" type="presParOf" srcId="{66A932E7-EFC4-4F40-82E7-3E953DE8DFBC}" destId="{8F5F7A1B-0F79-440E-B7A7-5E6BFFE88D85}" srcOrd="1" destOrd="0" presId="urn:microsoft.com/office/officeart/2005/8/layout/hierarchy1"/>
    <dgm:cxn modelId="{37536EB7-6624-44CF-8843-2E26FB951406}" type="presParOf" srcId="{8F5F7A1B-0F79-440E-B7A7-5E6BFFE88D85}" destId="{02B4C8EE-3A8D-4C90-A1DE-48E2EE9210B7}" srcOrd="0" destOrd="0" presId="urn:microsoft.com/office/officeart/2005/8/layout/hierarchy1"/>
    <dgm:cxn modelId="{0534E6D9-7B57-4778-AD01-7D58B91BE4C9}" type="presParOf" srcId="{02B4C8EE-3A8D-4C90-A1DE-48E2EE9210B7}" destId="{AC7B5C5A-CDE5-4589-BDE6-F61A38052103}" srcOrd="0" destOrd="0" presId="urn:microsoft.com/office/officeart/2005/8/layout/hierarchy1"/>
    <dgm:cxn modelId="{DD63084B-D68B-4D0D-96ED-3DBCA6BD71CB}" type="presParOf" srcId="{02B4C8EE-3A8D-4C90-A1DE-48E2EE9210B7}" destId="{F0EABF49-D29D-48EB-A9BF-33D68AC52011}" srcOrd="1" destOrd="0" presId="urn:microsoft.com/office/officeart/2005/8/layout/hierarchy1"/>
    <dgm:cxn modelId="{D16BAAF1-0751-4BF2-8090-946C621702F9}" type="presParOf" srcId="{8F5F7A1B-0F79-440E-B7A7-5E6BFFE88D85}" destId="{FD10236C-9DF1-4BC9-A2E3-8F2E09615A66}" srcOrd="1" destOrd="0" presId="urn:microsoft.com/office/officeart/2005/8/layout/hierarchy1"/>
    <dgm:cxn modelId="{F4674A89-A1A4-4B54-B156-96B1AC5249C1}" type="presParOf" srcId="{FD10236C-9DF1-4BC9-A2E3-8F2E09615A66}" destId="{23C463B5-5E6B-46A4-82A5-BC04A3357B83}" srcOrd="0" destOrd="0" presId="urn:microsoft.com/office/officeart/2005/8/layout/hierarchy1"/>
    <dgm:cxn modelId="{0A073DB4-CA4A-4B99-B280-017680FAA01D}" type="presParOf" srcId="{FD10236C-9DF1-4BC9-A2E3-8F2E09615A66}" destId="{5AAE2266-163C-4A99-99C7-770B06273937}" srcOrd="1" destOrd="0" presId="urn:microsoft.com/office/officeart/2005/8/layout/hierarchy1"/>
    <dgm:cxn modelId="{0C8F9090-462D-4D40-8101-26F9341C9A85}" type="presParOf" srcId="{5AAE2266-163C-4A99-99C7-770B06273937}" destId="{12C67383-0A8D-4B5D-B8E1-AB7EF6F35B14}" srcOrd="0" destOrd="0" presId="urn:microsoft.com/office/officeart/2005/8/layout/hierarchy1"/>
    <dgm:cxn modelId="{A426A6B9-9337-43B7-8DBE-31581AD6145F}" type="presParOf" srcId="{12C67383-0A8D-4B5D-B8E1-AB7EF6F35B14}" destId="{87DC7C3C-1EB0-406B-9585-4098C25E3A12}" srcOrd="0" destOrd="0" presId="urn:microsoft.com/office/officeart/2005/8/layout/hierarchy1"/>
    <dgm:cxn modelId="{6141AE75-B0DE-46FE-BFEA-C0459EF2CD25}" type="presParOf" srcId="{12C67383-0A8D-4B5D-B8E1-AB7EF6F35B14}" destId="{E558E388-7690-49D7-8BDD-E57D71402E6C}" srcOrd="1" destOrd="0" presId="urn:microsoft.com/office/officeart/2005/8/layout/hierarchy1"/>
    <dgm:cxn modelId="{2B023DB1-B6FF-42EC-8CE7-90BA1901EB5C}" type="presParOf" srcId="{5AAE2266-163C-4A99-99C7-770B06273937}" destId="{22148142-F600-4DEC-B333-7BFF07C20657}" srcOrd="1" destOrd="0" presId="urn:microsoft.com/office/officeart/2005/8/layout/hierarchy1"/>
    <dgm:cxn modelId="{4E687A07-01B5-45A8-B10B-0B267CA26BCF}" type="presParOf" srcId="{FD10236C-9DF1-4BC9-A2E3-8F2E09615A66}" destId="{A1035A49-8CD6-44B3-B44A-21C5C8230218}" srcOrd="2" destOrd="0" presId="urn:microsoft.com/office/officeart/2005/8/layout/hierarchy1"/>
    <dgm:cxn modelId="{8FBA82BD-F965-4F1F-8B3C-57135ECD64FD}" type="presParOf" srcId="{FD10236C-9DF1-4BC9-A2E3-8F2E09615A66}" destId="{15965582-DE59-4977-ADF1-9C7C87546B9F}" srcOrd="3" destOrd="0" presId="urn:microsoft.com/office/officeart/2005/8/layout/hierarchy1"/>
    <dgm:cxn modelId="{C99C7042-DE69-4115-B9D6-456A82C6DE77}" type="presParOf" srcId="{15965582-DE59-4977-ADF1-9C7C87546B9F}" destId="{EBA31E82-D3DE-4401-9131-C3CB8C195252}" srcOrd="0" destOrd="0" presId="urn:microsoft.com/office/officeart/2005/8/layout/hierarchy1"/>
    <dgm:cxn modelId="{3AE003E8-2DD5-4E8E-86C1-E12E86ED89D4}" type="presParOf" srcId="{EBA31E82-D3DE-4401-9131-C3CB8C195252}" destId="{481C1BB2-299E-46FE-A318-42D8A320ED35}" srcOrd="0" destOrd="0" presId="urn:microsoft.com/office/officeart/2005/8/layout/hierarchy1"/>
    <dgm:cxn modelId="{B5F7ADCA-418B-4550-B8AA-971CBBDB2DC7}" type="presParOf" srcId="{EBA31E82-D3DE-4401-9131-C3CB8C195252}" destId="{B6913B4E-9545-4ED5-9DFA-895416B92191}" srcOrd="1" destOrd="0" presId="urn:microsoft.com/office/officeart/2005/8/layout/hierarchy1"/>
    <dgm:cxn modelId="{D30CF34E-CCBC-4141-A534-E676A6C22961}" type="presParOf" srcId="{15965582-DE59-4977-ADF1-9C7C87546B9F}" destId="{EE463D48-69AD-45A1-AB93-B23D5DB4D4EB}" srcOrd="1" destOrd="0" presId="urn:microsoft.com/office/officeart/2005/8/layout/hierarchy1"/>
    <dgm:cxn modelId="{6F2A8FAB-5BF4-474D-AA0C-EB8446A7F218}" type="presParOf" srcId="{FD10236C-9DF1-4BC9-A2E3-8F2E09615A66}" destId="{3A2CD72B-6085-455A-AAF7-F84AF033A234}" srcOrd="4" destOrd="0" presId="urn:microsoft.com/office/officeart/2005/8/layout/hierarchy1"/>
    <dgm:cxn modelId="{3B3BCAD3-C569-4D1C-A840-CB429E407931}" type="presParOf" srcId="{FD10236C-9DF1-4BC9-A2E3-8F2E09615A66}" destId="{34C05C4B-8E6C-4389-9836-9D2243131A89}" srcOrd="5" destOrd="0" presId="urn:microsoft.com/office/officeart/2005/8/layout/hierarchy1"/>
    <dgm:cxn modelId="{9E5AC694-6FD9-4C80-BFC4-1AE65C493DC9}" type="presParOf" srcId="{34C05C4B-8E6C-4389-9836-9D2243131A89}" destId="{830F2407-8C69-41C3-AE36-2F82A59E949E}" srcOrd="0" destOrd="0" presId="urn:microsoft.com/office/officeart/2005/8/layout/hierarchy1"/>
    <dgm:cxn modelId="{23582C62-9037-4C47-9B98-4AF71C082137}" type="presParOf" srcId="{830F2407-8C69-41C3-AE36-2F82A59E949E}" destId="{1CDA162D-3456-4DA9-93F2-A73553C179B6}" srcOrd="0" destOrd="0" presId="urn:microsoft.com/office/officeart/2005/8/layout/hierarchy1"/>
    <dgm:cxn modelId="{60FF114A-E382-401D-8A70-3E910F2E6C3F}" type="presParOf" srcId="{830F2407-8C69-41C3-AE36-2F82A59E949E}" destId="{F1AC738F-3259-4800-B31B-D86A94104D4A}" srcOrd="1" destOrd="0" presId="urn:microsoft.com/office/officeart/2005/8/layout/hierarchy1"/>
    <dgm:cxn modelId="{1698AD34-260D-4BFA-A1B7-46A1003A1167}" type="presParOf" srcId="{34C05C4B-8E6C-4389-9836-9D2243131A89}" destId="{636B589A-F209-4A8C-8FE9-AF6A44A383FE}" srcOrd="1" destOrd="0" presId="urn:microsoft.com/office/officeart/2005/8/layout/hierarchy1"/>
    <dgm:cxn modelId="{6CF81057-ACCC-4BF7-8782-16B7193F9B2E}" type="presParOf" srcId="{66A932E7-EFC4-4F40-82E7-3E953DE8DFBC}" destId="{381C61C3-4029-4EC9-B600-DE33DD93CF86}" srcOrd="2" destOrd="0" presId="urn:microsoft.com/office/officeart/2005/8/layout/hierarchy1"/>
    <dgm:cxn modelId="{327EB482-61E9-4AC0-9C41-F8E3F8430C5C}" type="presParOf" srcId="{66A932E7-EFC4-4F40-82E7-3E953DE8DFBC}" destId="{7094E869-A3B5-4235-AA17-712D39811FFC}" srcOrd="3" destOrd="0" presId="urn:microsoft.com/office/officeart/2005/8/layout/hierarchy1"/>
    <dgm:cxn modelId="{572732E6-2F4B-43BB-A182-F1B2B8285FC0}" type="presParOf" srcId="{7094E869-A3B5-4235-AA17-712D39811FFC}" destId="{65D6E17C-C3D3-4E22-A54A-3354B11BD10C}" srcOrd="0" destOrd="0" presId="urn:microsoft.com/office/officeart/2005/8/layout/hierarchy1"/>
    <dgm:cxn modelId="{E79BE5BF-9997-492E-96B0-4411809B46B5}" type="presParOf" srcId="{65D6E17C-C3D3-4E22-A54A-3354B11BD10C}" destId="{A7CC5538-A444-4A05-BD12-73290336AD00}" srcOrd="0" destOrd="0" presId="urn:microsoft.com/office/officeart/2005/8/layout/hierarchy1"/>
    <dgm:cxn modelId="{0271F8D7-57E0-4DBC-8284-1AF09EFE1AE5}" type="presParOf" srcId="{65D6E17C-C3D3-4E22-A54A-3354B11BD10C}" destId="{0D0AA98E-9161-4D70-8141-BCF2374F5623}" srcOrd="1" destOrd="0" presId="urn:microsoft.com/office/officeart/2005/8/layout/hierarchy1"/>
    <dgm:cxn modelId="{06E615D7-F8EF-4976-B643-F319C8842DDA}" type="presParOf" srcId="{7094E869-A3B5-4235-AA17-712D39811FFC}" destId="{E79609E3-518C-474C-95B8-EAA97101A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C61C3-4029-4EC9-B600-DE33DD93CF86}">
      <dsp:nvSpPr>
        <dsp:cNvPr id="0" name=""/>
        <dsp:cNvSpPr/>
      </dsp:nvSpPr>
      <dsp:spPr>
        <a:xfrm>
          <a:off x="9935765" y="3698710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1126331" y="365289"/>
              </a:lnTo>
              <a:lnTo>
                <a:pt x="1126331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CD72B-6085-455A-AAF7-F84AF033A234}">
      <dsp:nvSpPr>
        <dsp:cNvPr id="0" name=""/>
        <dsp:cNvSpPr/>
      </dsp:nvSpPr>
      <dsp:spPr>
        <a:xfrm>
          <a:off x="8809434" y="5405102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2252662" y="365289"/>
              </a:lnTo>
              <a:lnTo>
                <a:pt x="2252662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5A49-8CD6-44B3-B44A-21C5C8230218}">
      <dsp:nvSpPr>
        <dsp:cNvPr id="0" name=""/>
        <dsp:cNvSpPr/>
      </dsp:nvSpPr>
      <dsp:spPr>
        <a:xfrm>
          <a:off x="8763714" y="5405102"/>
          <a:ext cx="91440" cy="5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463B5-5E6B-46A4-82A5-BC04A3357B83}">
      <dsp:nvSpPr>
        <dsp:cNvPr id="0" name=""/>
        <dsp:cNvSpPr/>
      </dsp:nvSpPr>
      <dsp:spPr>
        <a:xfrm>
          <a:off x="6556771" y="5405102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2252662" y="0"/>
              </a:moveTo>
              <a:lnTo>
                <a:pt x="2252662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7C9C8-B115-4EBB-98F8-A154077EB6C6}">
      <dsp:nvSpPr>
        <dsp:cNvPr id="0" name=""/>
        <dsp:cNvSpPr/>
      </dsp:nvSpPr>
      <dsp:spPr>
        <a:xfrm>
          <a:off x="8809434" y="3698710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1126331" y="0"/>
              </a:moveTo>
              <a:lnTo>
                <a:pt x="1126331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F3D13-C1D1-4F8F-BC87-3C47551D1462}">
      <dsp:nvSpPr>
        <dsp:cNvPr id="0" name=""/>
        <dsp:cNvSpPr/>
      </dsp:nvSpPr>
      <dsp:spPr>
        <a:xfrm>
          <a:off x="5430440" y="1992318"/>
          <a:ext cx="4505325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4505325" y="365289"/>
              </a:lnTo>
              <a:lnTo>
                <a:pt x="4505325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A23EF-F088-4E6E-B260-CA5288EA694B}">
      <dsp:nvSpPr>
        <dsp:cNvPr id="0" name=""/>
        <dsp:cNvSpPr/>
      </dsp:nvSpPr>
      <dsp:spPr>
        <a:xfrm>
          <a:off x="5430440" y="1992318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2252662" y="365289"/>
              </a:lnTo>
              <a:lnTo>
                <a:pt x="2252662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0DB5-C9CC-40BC-AB7B-BDE9E039CAF7}">
      <dsp:nvSpPr>
        <dsp:cNvPr id="0" name=""/>
        <dsp:cNvSpPr/>
      </dsp:nvSpPr>
      <dsp:spPr>
        <a:xfrm>
          <a:off x="5384720" y="1992318"/>
          <a:ext cx="91440" cy="5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F034-86D2-4D57-BEB3-EC107B3FDEE7}">
      <dsp:nvSpPr>
        <dsp:cNvPr id="0" name=""/>
        <dsp:cNvSpPr/>
      </dsp:nvSpPr>
      <dsp:spPr>
        <a:xfrm>
          <a:off x="3177778" y="1992318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2252662" y="0"/>
              </a:moveTo>
              <a:lnTo>
                <a:pt x="2252662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925115" y="1992318"/>
          <a:ext cx="4505325" cy="536031"/>
        </a:xfrm>
        <a:custGeom>
          <a:avLst/>
          <a:gdLst/>
          <a:ahLst/>
          <a:cxnLst/>
          <a:rect l="0" t="0" r="0" b="0"/>
          <a:pathLst>
            <a:path>
              <a:moveTo>
                <a:pt x="4505325" y="0"/>
              </a:moveTo>
              <a:lnTo>
                <a:pt x="4505325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35E8-66EC-41DB-B0A2-9C57D0CD9210}">
      <dsp:nvSpPr>
        <dsp:cNvPr id="0" name=""/>
        <dsp:cNvSpPr/>
      </dsp:nvSpPr>
      <dsp:spPr>
        <a:xfrm>
          <a:off x="4508896" y="821957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713684" y="1016506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Trustworthiness Elements</a:t>
          </a:r>
        </a:p>
      </dsp:txBody>
      <dsp:txXfrm>
        <a:off x="4747963" y="1050785"/>
        <a:ext cx="1774529" cy="1101802"/>
      </dsp:txXfrm>
    </dsp:sp>
    <dsp:sp modelId="{100E0372-3BCA-4A25-8BAF-5C2408094CCA}">
      <dsp:nvSpPr>
        <dsp:cNvPr id="0" name=""/>
        <dsp:cNvSpPr/>
      </dsp:nvSpPr>
      <dsp:spPr>
        <a:xfrm>
          <a:off x="3571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08359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Resilience</a:t>
          </a:r>
        </a:p>
      </dsp:txBody>
      <dsp:txXfrm>
        <a:off x="242638" y="2757176"/>
        <a:ext cx="1774529" cy="1101802"/>
      </dsp:txXfrm>
    </dsp:sp>
    <dsp:sp modelId="{3D155CF1-8989-447F-AC19-ACEA73FFAD3D}">
      <dsp:nvSpPr>
        <dsp:cNvPr id="0" name=""/>
        <dsp:cNvSpPr/>
      </dsp:nvSpPr>
      <dsp:spPr>
        <a:xfrm>
          <a:off x="2256234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2461021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Reliability</a:t>
          </a:r>
          <a:endParaRPr lang="en-US" sz="1900" kern="1200" dirty="0"/>
        </a:p>
      </dsp:txBody>
      <dsp:txXfrm>
        <a:off x="2495300" y="2757176"/>
        <a:ext cx="1774529" cy="1101802"/>
      </dsp:txXfrm>
    </dsp:sp>
    <dsp:sp modelId="{15BD437A-C76F-4EA6-99CC-6644BFC98BBE}">
      <dsp:nvSpPr>
        <dsp:cNvPr id="0" name=""/>
        <dsp:cNvSpPr/>
      </dsp:nvSpPr>
      <dsp:spPr>
        <a:xfrm>
          <a:off x="4508896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42C0F-F141-4F84-88A9-D07EBE520368}">
      <dsp:nvSpPr>
        <dsp:cNvPr id="0" name=""/>
        <dsp:cNvSpPr/>
      </dsp:nvSpPr>
      <dsp:spPr>
        <a:xfrm>
          <a:off x="4713684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Privacy</a:t>
          </a:r>
        </a:p>
      </dsp:txBody>
      <dsp:txXfrm>
        <a:off x="4747963" y="2757176"/>
        <a:ext cx="1774529" cy="1101802"/>
      </dsp:txXfrm>
    </dsp:sp>
    <dsp:sp modelId="{F147DA4D-DDEF-4283-BF53-F56E657B22EB}">
      <dsp:nvSpPr>
        <dsp:cNvPr id="0" name=""/>
        <dsp:cNvSpPr/>
      </dsp:nvSpPr>
      <dsp:spPr>
        <a:xfrm>
          <a:off x="6761559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1E66-C3B1-46D6-B795-C326D4B32F24}">
      <dsp:nvSpPr>
        <dsp:cNvPr id="0" name=""/>
        <dsp:cNvSpPr/>
      </dsp:nvSpPr>
      <dsp:spPr>
        <a:xfrm>
          <a:off x="6966346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Safety</a:t>
          </a:r>
        </a:p>
      </dsp:txBody>
      <dsp:txXfrm>
        <a:off x="7000625" y="2757176"/>
        <a:ext cx="1774529" cy="1101802"/>
      </dsp:txXfrm>
    </dsp:sp>
    <dsp:sp modelId="{29BC3AE5-E46E-4FAC-A4E9-4C9ADBFF3A38}">
      <dsp:nvSpPr>
        <dsp:cNvPr id="0" name=""/>
        <dsp:cNvSpPr/>
      </dsp:nvSpPr>
      <dsp:spPr>
        <a:xfrm>
          <a:off x="9014221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E97B-0652-4302-BF1F-83A77696AD8B}">
      <dsp:nvSpPr>
        <dsp:cNvPr id="0" name=""/>
        <dsp:cNvSpPr/>
      </dsp:nvSpPr>
      <dsp:spPr>
        <a:xfrm>
          <a:off x="9219009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</a:p>
      </dsp:txBody>
      <dsp:txXfrm>
        <a:off x="9253288" y="2757176"/>
        <a:ext cx="1774529" cy="1101802"/>
      </dsp:txXfrm>
    </dsp:sp>
    <dsp:sp modelId="{AC7B5C5A-CDE5-4589-BDE6-F61A38052103}">
      <dsp:nvSpPr>
        <dsp:cNvPr id="0" name=""/>
        <dsp:cNvSpPr/>
      </dsp:nvSpPr>
      <dsp:spPr>
        <a:xfrm>
          <a:off x="7887890" y="4234741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BF49-D29D-48EB-A9BF-33D68AC52011}">
      <dsp:nvSpPr>
        <dsp:cNvPr id="0" name=""/>
        <dsp:cNvSpPr/>
      </dsp:nvSpPr>
      <dsp:spPr>
        <a:xfrm>
          <a:off x="8092678" y="4429289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Cybersecurity</a:t>
          </a:r>
        </a:p>
      </dsp:txBody>
      <dsp:txXfrm>
        <a:off x="8126957" y="4463568"/>
        <a:ext cx="1774529" cy="1101802"/>
      </dsp:txXfrm>
    </dsp:sp>
    <dsp:sp modelId="{87DC7C3C-1EB0-406B-9585-4098C25E3A12}">
      <dsp:nvSpPr>
        <dsp:cNvPr id="0" name=""/>
        <dsp:cNvSpPr/>
      </dsp:nvSpPr>
      <dsp:spPr>
        <a:xfrm>
          <a:off x="5635228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E388-7690-49D7-8BDD-E57D71402E6C}">
      <dsp:nvSpPr>
        <dsp:cNvPr id="0" name=""/>
        <dsp:cNvSpPr/>
      </dsp:nvSpPr>
      <dsp:spPr>
        <a:xfrm>
          <a:off x="5840015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Confidentiality</a:t>
          </a:r>
        </a:p>
      </dsp:txBody>
      <dsp:txXfrm>
        <a:off x="5874294" y="6169960"/>
        <a:ext cx="1774529" cy="1101802"/>
      </dsp:txXfrm>
    </dsp:sp>
    <dsp:sp modelId="{481C1BB2-299E-46FE-A318-42D8A320ED35}">
      <dsp:nvSpPr>
        <dsp:cNvPr id="0" name=""/>
        <dsp:cNvSpPr/>
      </dsp:nvSpPr>
      <dsp:spPr>
        <a:xfrm>
          <a:off x="7887890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13B4E-9545-4ED5-9DFA-895416B92191}">
      <dsp:nvSpPr>
        <dsp:cNvPr id="0" name=""/>
        <dsp:cNvSpPr/>
      </dsp:nvSpPr>
      <dsp:spPr>
        <a:xfrm>
          <a:off x="8092678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Integrity</a:t>
          </a:r>
        </a:p>
      </dsp:txBody>
      <dsp:txXfrm>
        <a:off x="8126957" y="6169960"/>
        <a:ext cx="1774529" cy="1101802"/>
      </dsp:txXfrm>
    </dsp:sp>
    <dsp:sp modelId="{1CDA162D-3456-4DA9-93F2-A73553C179B6}">
      <dsp:nvSpPr>
        <dsp:cNvPr id="0" name=""/>
        <dsp:cNvSpPr/>
      </dsp:nvSpPr>
      <dsp:spPr>
        <a:xfrm>
          <a:off x="10140553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738F-3259-4800-B31B-D86A94104D4A}">
      <dsp:nvSpPr>
        <dsp:cNvPr id="0" name=""/>
        <dsp:cNvSpPr/>
      </dsp:nvSpPr>
      <dsp:spPr>
        <a:xfrm>
          <a:off x="10345340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Availability</a:t>
          </a:r>
        </a:p>
      </dsp:txBody>
      <dsp:txXfrm>
        <a:off x="10379619" y="6169960"/>
        <a:ext cx="1774529" cy="1101802"/>
      </dsp:txXfrm>
    </dsp:sp>
    <dsp:sp modelId="{A7CC5538-A444-4A05-BD12-73290336AD00}">
      <dsp:nvSpPr>
        <dsp:cNvPr id="0" name=""/>
        <dsp:cNvSpPr/>
      </dsp:nvSpPr>
      <dsp:spPr>
        <a:xfrm>
          <a:off x="10140553" y="4234741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A98E-9161-4D70-8141-BCF2374F5623}">
      <dsp:nvSpPr>
        <dsp:cNvPr id="0" name=""/>
        <dsp:cNvSpPr/>
      </dsp:nvSpPr>
      <dsp:spPr>
        <a:xfrm>
          <a:off x="10345340" y="4429289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Physical security</a:t>
          </a:r>
        </a:p>
      </dsp:txBody>
      <dsp:txXfrm>
        <a:off x="10379619" y="4463568"/>
        <a:ext cx="1774529" cy="110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1C5-F15C-493A-A59C-13F64BF261F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12" y="2169249"/>
            <a:ext cx="15773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 Theoretic Assurance of 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178" y="3328409"/>
            <a:ext cx="4550163" cy="659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1" dirty="0">
                <a:solidFill>
                  <a:srgbClr val="C00000"/>
                </a:solidFill>
              </a:rPr>
              <a:t>property-Tree</a:t>
            </a:r>
            <a:r>
              <a:rPr lang="en-US" sz="3000" i="1" dirty="0"/>
              <a:t> </a:t>
            </a:r>
            <a:r>
              <a:rPr lang="en-US" sz="3000" dirty="0"/>
              <a:t>of a CPS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>
              <a:defRPr/>
            </a:pPr>
            <a:fld id="{E4A0038D-0246-412E-B82A-85192C832CB2}" type="slidenum">
              <a:rPr lang="en-US" sz="2100">
                <a:solidFill>
                  <a:srgbClr val="339966"/>
                </a:solidFill>
                <a:latin typeface="Calibri" panose="020F0502020204030204" pitchFamily="34" charset="0"/>
              </a:rPr>
              <a:pPr defTabSz="1371600">
                <a:defRPr/>
              </a:pPr>
              <a:t>1</a:t>
            </a:fld>
            <a:endParaRPr lang="en-US" sz="2100">
              <a:solidFill>
                <a:srgbClr val="3399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4" y="3978408"/>
            <a:ext cx="9121140" cy="45055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07772" y="8474280"/>
            <a:ext cx="13260828" cy="3415035"/>
            <a:chOff x="1471848" y="4506520"/>
            <a:chExt cx="8840552" cy="227669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647666" y="4506520"/>
              <a:ext cx="5691116" cy="439372"/>
            </a:xfrm>
            <a:prstGeom prst="rect">
              <a:avLst/>
            </a:prstGeom>
          </p:spPr>
          <p:txBody>
            <a:bodyPr vert="horz" lIns="137160" tIns="68580" rIns="137160" bIns="6858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3300" b="1" i="1" dirty="0">
                  <a:solidFill>
                    <a:srgbClr val="C00000"/>
                  </a:solidFill>
                  <a:latin typeface="Arial"/>
                </a:rPr>
                <a:t>formal methods for assurance</a:t>
              </a:r>
              <a:r>
                <a:rPr lang="en-US" sz="3300" i="1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3300" dirty="0">
                  <a:solidFill>
                    <a:prstClr val="black"/>
                  </a:solidFill>
                  <a:latin typeface="Arial"/>
                </a:rPr>
                <a:t>of a CPS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848" y="4961137"/>
              <a:ext cx="8840552" cy="8311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0272" y="5661225"/>
              <a:ext cx="8469177" cy="112198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817899" y="3307319"/>
            <a:ext cx="14628573" cy="5846549"/>
            <a:chOff x="4545266" y="1061879"/>
            <a:chExt cx="9752382" cy="3897699"/>
          </a:xfrm>
        </p:grpSpPr>
        <p:sp>
          <p:nvSpPr>
            <p:cNvPr id="8" name="Rectangle 7"/>
            <p:cNvSpPr/>
            <p:nvPr/>
          </p:nvSpPr>
          <p:spPr>
            <a:xfrm>
              <a:off x="7751928" y="3994553"/>
              <a:ext cx="3289956" cy="49109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33136" y="1061879"/>
              <a:ext cx="4576643" cy="372207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2700" b="1" i="1" dirty="0">
                  <a:solidFill>
                    <a:srgbClr val="C00000"/>
                  </a:solidFill>
                  <a:latin typeface="Arial"/>
                </a:rPr>
                <a:t>semantics</a:t>
              </a: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 of </a:t>
              </a:r>
              <a:r>
                <a:rPr lang="en-US" sz="2700">
                  <a:solidFill>
                    <a:prstClr val="black"/>
                  </a:solidFill>
                  <a:latin typeface="Arial"/>
                </a:rPr>
                <a:t>CPS Framework</a:t>
              </a:r>
              <a:endParaRPr lang="en-US" sz="3000" b="1" dirty="0">
                <a:solidFill>
                  <a:srgbClr val="C00000"/>
                </a:solidFill>
                <a:latin typeface="Arial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916" y="1497747"/>
              <a:ext cx="7853924" cy="24333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5266" y="4021849"/>
              <a:ext cx="9752382" cy="93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33136" y="3532000"/>
              <a:ext cx="3970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716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… defines </a:t>
              </a:r>
              <a:r>
                <a:rPr lang="en-US" sz="2700" b="1" dirty="0">
                  <a:solidFill>
                    <a:srgbClr val="C00000"/>
                  </a:solidFill>
                  <a:latin typeface="Arial"/>
                </a:rPr>
                <a:t>composition of concerns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9C9327-C00A-462C-826A-CD887BC74801}"/>
              </a:ext>
            </a:extLst>
          </p:cNvPr>
          <p:cNvSpPr txBox="1"/>
          <p:nvPr/>
        </p:nvSpPr>
        <p:spPr>
          <a:xfrm>
            <a:off x="7417550" y="-69127"/>
            <a:ext cx="27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871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029784" y="2845159"/>
            <a:ext cx="8966936" cy="8661530"/>
            <a:chOff x="5353189" y="753772"/>
            <a:chExt cx="5977957" cy="5774353"/>
          </a:xfrm>
        </p:grpSpPr>
        <p:grpSp>
          <p:nvGrpSpPr>
            <p:cNvPr id="17" name="Group 16"/>
            <p:cNvGrpSpPr/>
            <p:nvPr/>
          </p:nvGrpSpPr>
          <p:grpSpPr>
            <a:xfrm>
              <a:off x="5353189" y="753772"/>
              <a:ext cx="5977957" cy="5328798"/>
              <a:chOff x="5353189" y="753772"/>
              <a:chExt cx="5977957" cy="5328798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5353189" y="1169774"/>
                <a:ext cx="5566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 automated collision safety function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353189" y="1822761"/>
                <a:ext cx="45181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provides/maintains safe stopping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53189" y="2514504"/>
                <a:ext cx="3911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–braking function reacts as required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353189" y="3298708"/>
                <a:ext cx="4956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friction function provides appropriate friction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353189" y="4027281"/>
                <a:ext cx="4658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stopping algorithm provided safe stopping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353189" y="5467017"/>
                <a:ext cx="527131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distance and speed info is understood by braking</a:t>
                </a:r>
                <a:br>
                  <a:rPr lang="en-US" sz="2700" dirty="0"/>
                </a:br>
                <a:r>
                  <a:rPr lang="en-US" sz="2700" dirty="0"/>
                  <a:t>function 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353189" y="4705100"/>
                <a:ext cx="597795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/>
                  <a:t>AEB – messaging function receives distance to obstacles and speed from propulsion function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53349" y="753772"/>
                <a:ext cx="36718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solidFill>
                      <a:srgbClr val="C00000"/>
                    </a:solidFill>
                  </a:rPr>
                  <a:t>Safety “Properties” of a Function: AEB</a:t>
                </a:r>
              </a:p>
            </p:txBody>
          </p:sp>
        </p:grpSp>
        <p:sp>
          <p:nvSpPr>
            <p:cNvPr id="160" name="Right Arrow 159"/>
            <p:cNvSpPr/>
            <p:nvPr/>
          </p:nvSpPr>
          <p:spPr>
            <a:xfrm>
              <a:off x="6663212" y="5764024"/>
              <a:ext cx="3561443" cy="7641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 dirty="0"/>
                <a:t>Generate System</a:t>
              </a:r>
            </a:p>
            <a:p>
              <a:pPr algn="ctr"/>
              <a:r>
                <a:rPr lang="en-US" sz="1650" b="1" dirty="0"/>
                <a:t>Properties</a:t>
              </a:r>
            </a:p>
          </p:txBody>
        </p:sp>
      </p:grpSp>
      <p:sp>
        <p:nvSpPr>
          <p:cNvPr id="178" name="Title 1"/>
          <p:cNvSpPr txBox="1">
            <a:spLocks/>
          </p:cNvSpPr>
          <p:nvPr/>
        </p:nvSpPr>
        <p:spPr>
          <a:xfrm>
            <a:off x="174915" y="1892096"/>
            <a:ext cx="15773400" cy="922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latin typeface="Calibri Light" charset="0"/>
                <a:ea typeface="Calibri Light" charset="0"/>
                <a:cs typeface="Calibri Light" charset="0"/>
              </a:rPr>
              <a:t>Applying CPS Framework to Decomposition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40758" y="3243702"/>
            <a:ext cx="2493146" cy="8399634"/>
            <a:chOff x="3477938" y="1019468"/>
            <a:chExt cx="1662097" cy="5599756"/>
          </a:xfrm>
        </p:grpSpPr>
        <p:sp>
          <p:nvSpPr>
            <p:cNvPr id="159" name="Right Arrow 158"/>
            <p:cNvSpPr/>
            <p:nvPr/>
          </p:nvSpPr>
          <p:spPr>
            <a:xfrm>
              <a:off x="3477938" y="5889917"/>
              <a:ext cx="1662097" cy="729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/>
                <a:t>Apply Aspects/Concerns</a:t>
              </a:r>
              <a:endParaRPr lang="en-US" sz="165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71354" y="1019468"/>
              <a:ext cx="568800" cy="569302"/>
              <a:chOff x="5234400" y="1604598"/>
              <a:chExt cx="568800" cy="56930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71446" y="1670475"/>
              <a:ext cx="568800" cy="569302"/>
              <a:chOff x="5234400" y="1604598"/>
              <a:chExt cx="568800" cy="5693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71446" y="2331993"/>
              <a:ext cx="568800" cy="569302"/>
              <a:chOff x="5234400" y="1604598"/>
              <a:chExt cx="568800" cy="56930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81375" y="3038580"/>
              <a:ext cx="568800" cy="569302"/>
              <a:chOff x="5234400" y="1604598"/>
              <a:chExt cx="568800" cy="56930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971446" y="3940276"/>
              <a:ext cx="568800" cy="569302"/>
              <a:chOff x="5234400" y="1604598"/>
              <a:chExt cx="568800" cy="5693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979896" y="4735520"/>
              <a:ext cx="568800" cy="569302"/>
              <a:chOff x="5234400" y="1604598"/>
              <a:chExt cx="568800" cy="56930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Oval 10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974471" y="5435977"/>
              <a:ext cx="568800" cy="569302"/>
              <a:chOff x="5234400" y="1604598"/>
              <a:chExt cx="568800" cy="56930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93911" y="2849076"/>
            <a:ext cx="5087913" cy="7959740"/>
            <a:chOff x="662607" y="756384"/>
            <a:chExt cx="3391942" cy="5306493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402488" y="3109263"/>
              <a:ext cx="5018709" cy="888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Functional Decomposition/Allocation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08020" y="1144153"/>
              <a:ext cx="172398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/>
                <a:t>Business Case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641" y="1656957"/>
              <a:ext cx="1189611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Use Case</a:t>
              </a:r>
            </a:p>
            <a:p>
              <a:pPr algn="ctr"/>
              <a:r>
                <a:rPr lang="en-US" sz="2700" dirty="0"/>
                <a:t>‘feature’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9785" y="2446861"/>
              <a:ext cx="1634764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CPS (</a:t>
              </a:r>
              <a:r>
                <a:rPr lang="en-US" sz="2700" dirty="0" err="1"/>
                <a:t>Therm</a:t>
              </a:r>
              <a:r>
                <a:rPr lang="en-US" sz="2700" dirty="0"/>
                <a:t>, </a:t>
              </a:r>
            </a:p>
            <a:p>
              <a:r>
                <a:rPr lang="en-US" sz="2700" dirty="0"/>
                <a:t>HVAC, Gateway)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4680" y="3185897"/>
              <a:ext cx="86391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/>
                <a:t>Physical</a:t>
              </a:r>
              <a:endParaRPr lang="en-US" sz="27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144" y="4656260"/>
              <a:ext cx="76345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Logical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69200" y="5136783"/>
              <a:ext cx="111697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Messaging</a:t>
              </a:r>
            </a:p>
          </p:txBody>
        </p:sp>
        <p:cxnSp>
          <p:nvCxnSpPr>
            <p:cNvPr id="127" name="Curved Connector 126"/>
            <p:cNvCxnSpPr>
              <a:stCxn id="4" idx="1"/>
              <a:endCxn id="5" idx="1"/>
            </p:cNvCxnSpPr>
            <p:nvPr/>
          </p:nvCxnSpPr>
          <p:spPr>
            <a:xfrm rot="10800000" flipH="1" flipV="1">
              <a:off x="2008020" y="1313430"/>
              <a:ext cx="431621" cy="651303"/>
            </a:xfrm>
            <a:prstGeom prst="curvedConnector3">
              <a:avLst>
                <a:gd name="adj1" fmla="val -353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>
              <a:stCxn id="5" idx="1"/>
              <a:endCxn id="6" idx="1"/>
            </p:cNvCxnSpPr>
            <p:nvPr/>
          </p:nvCxnSpPr>
          <p:spPr>
            <a:xfrm rot="10800000" flipV="1">
              <a:off x="2419785" y="1964734"/>
              <a:ext cx="19856" cy="789904"/>
            </a:xfrm>
            <a:prstGeom prst="curvedConnector3">
              <a:avLst>
                <a:gd name="adj1" fmla="val 8675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6" idx="1"/>
              <a:endCxn id="7" idx="1"/>
            </p:cNvCxnSpPr>
            <p:nvPr/>
          </p:nvCxnSpPr>
          <p:spPr>
            <a:xfrm rot="10800000" flipV="1">
              <a:off x="2294681" y="2754637"/>
              <a:ext cx="125105" cy="600537"/>
            </a:xfrm>
            <a:prstGeom prst="curvedConnector3">
              <a:avLst>
                <a:gd name="adj1" fmla="val 2218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6" idx="1"/>
              <a:endCxn id="8" idx="1"/>
            </p:cNvCxnSpPr>
            <p:nvPr/>
          </p:nvCxnSpPr>
          <p:spPr>
            <a:xfrm rot="10800000" flipV="1">
              <a:off x="2345145" y="2754637"/>
              <a:ext cx="74641" cy="2070899"/>
            </a:xfrm>
            <a:prstGeom prst="curvedConnector3">
              <a:avLst>
                <a:gd name="adj1" fmla="val 3041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8" idx="1"/>
              <a:endCxn id="107" idx="1"/>
            </p:cNvCxnSpPr>
            <p:nvPr/>
          </p:nvCxnSpPr>
          <p:spPr>
            <a:xfrm rot="10800000" flipH="1" flipV="1">
              <a:off x="2345144" y="4825537"/>
              <a:ext cx="324056" cy="480523"/>
            </a:xfrm>
            <a:prstGeom prst="curvedConnector3">
              <a:avLst>
                <a:gd name="adj1" fmla="val -470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664449" y="5579359"/>
              <a:ext cx="48774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Info</a:t>
              </a:r>
            </a:p>
          </p:txBody>
        </p:sp>
        <p:cxnSp>
          <p:nvCxnSpPr>
            <p:cNvPr id="158" name="Curved Connector 157"/>
            <p:cNvCxnSpPr>
              <a:stCxn id="8" idx="1"/>
              <a:endCxn id="139" idx="1"/>
            </p:cNvCxnSpPr>
            <p:nvPr/>
          </p:nvCxnSpPr>
          <p:spPr>
            <a:xfrm rot="10800000" flipH="1" flipV="1">
              <a:off x="2345144" y="4825536"/>
              <a:ext cx="319305" cy="923099"/>
            </a:xfrm>
            <a:prstGeom prst="curvedConnector3">
              <a:avLst>
                <a:gd name="adj1" fmla="val -477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591395" y="756384"/>
              <a:ext cx="1961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rgbClr val="C00000"/>
                  </a:solidFill>
                </a:rPr>
                <a:t>CPS/Function Types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723625" y="3685496"/>
              <a:ext cx="9916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Influence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18874" y="4170273"/>
              <a:ext cx="7611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Energy</a:t>
              </a:r>
            </a:p>
          </p:txBody>
        </p:sp>
        <p:cxnSp>
          <p:nvCxnSpPr>
            <p:cNvPr id="171" name="Curved Connector 170"/>
            <p:cNvCxnSpPr>
              <a:stCxn id="7" idx="1"/>
              <a:endCxn id="169" idx="1"/>
            </p:cNvCxnSpPr>
            <p:nvPr/>
          </p:nvCxnSpPr>
          <p:spPr>
            <a:xfrm rot="10800000" flipH="1" flipV="1">
              <a:off x="2294680" y="3355175"/>
              <a:ext cx="428945" cy="499599"/>
            </a:xfrm>
            <a:prstGeom prst="curvedConnector3">
              <a:avLst>
                <a:gd name="adj1" fmla="val -355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urved Connector 171"/>
            <p:cNvCxnSpPr>
              <a:stCxn id="7" idx="1"/>
              <a:endCxn id="170" idx="1"/>
            </p:cNvCxnSpPr>
            <p:nvPr/>
          </p:nvCxnSpPr>
          <p:spPr>
            <a:xfrm rot="10800000" flipH="1" flipV="1">
              <a:off x="2294680" y="3355175"/>
              <a:ext cx="424194" cy="984376"/>
            </a:xfrm>
            <a:prstGeom prst="curvedConnector3">
              <a:avLst>
                <a:gd name="adj1" fmla="val -359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urved Connector 18"/>
          <p:cNvCxnSpPr>
            <a:stCxn id="7" idx="3"/>
            <a:endCxn id="8" idx="3"/>
          </p:cNvCxnSpPr>
          <p:nvPr/>
        </p:nvCxnSpPr>
        <p:spPr>
          <a:xfrm flipH="1">
            <a:off x="4662903" y="6747262"/>
            <a:ext cx="74986" cy="2205544"/>
          </a:xfrm>
          <a:prstGeom prst="curvedConnector3">
            <a:avLst>
              <a:gd name="adj1" fmla="val -3048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8" idx="1"/>
            <a:endCxn id="7" idx="1"/>
          </p:cNvCxnSpPr>
          <p:nvPr/>
        </p:nvCxnSpPr>
        <p:spPr>
          <a:xfrm rot="10800000">
            <a:off x="3442021" y="6747262"/>
            <a:ext cx="75696" cy="2205544"/>
          </a:xfrm>
          <a:prstGeom prst="curvedConnector3">
            <a:avLst>
              <a:gd name="adj1" fmla="val 40199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36C7DF6-8C47-4AF8-9C54-D00E488B270B}"/>
              </a:ext>
            </a:extLst>
          </p:cNvPr>
          <p:cNvSpPr txBox="1"/>
          <p:nvPr/>
        </p:nvSpPr>
        <p:spPr>
          <a:xfrm>
            <a:off x="7417550" y="-69127"/>
            <a:ext cx="270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8477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5428358" y="0"/>
            <a:ext cx="7184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E6D74-C160-4210-8E14-485CDB3F8C43}"/>
              </a:ext>
            </a:extLst>
          </p:cNvPr>
          <p:cNvSpPr txBox="1"/>
          <p:nvPr/>
        </p:nvSpPr>
        <p:spPr>
          <a:xfrm>
            <a:off x="145975" y="715268"/>
            <a:ext cx="62737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Case</a:t>
            </a:r>
          </a:p>
          <a:p>
            <a:r>
              <a:rPr lang="en-US" dirty="0"/>
              <a:t>	Integrated body security system</a:t>
            </a:r>
          </a:p>
          <a:p>
            <a:endParaRPr lang="en-US" dirty="0"/>
          </a:p>
          <a:p>
            <a:r>
              <a:rPr lang="en-US" dirty="0"/>
              <a:t>	Monitors the activity of safety personnel in the course </a:t>
            </a:r>
          </a:p>
          <a:p>
            <a:r>
              <a:rPr lang="en-US" dirty="0"/>
              <a:t>	of the response to an incident.</a:t>
            </a:r>
          </a:p>
          <a:p>
            <a:r>
              <a:rPr lang="en-US" dirty="0"/>
              <a:t>	Provides some kind of alarm capability that can be triggered</a:t>
            </a:r>
          </a:p>
          <a:p>
            <a:r>
              <a:rPr lang="en-US" dirty="0"/>
              <a:t>	by the person wearing the integrated body security system.</a:t>
            </a:r>
          </a:p>
          <a:p>
            <a:r>
              <a:rPr lang="en-US" dirty="0"/>
              <a:t>	Enables the transfer of A/V/Data/Info to a storage system</a:t>
            </a:r>
          </a:p>
          <a:p>
            <a:r>
              <a:rPr lang="en-US" dirty="0"/>
              <a:t>	in a trustworthy way.</a:t>
            </a:r>
          </a:p>
          <a:p>
            <a:r>
              <a:rPr lang="en-US" dirty="0"/>
              <a:t>	If trustworthy, it may be used in litigation.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89A73-8B43-40B2-834C-FBB8732E6AD8}"/>
              </a:ext>
            </a:extLst>
          </p:cNvPr>
          <p:cNvSpPr txBox="1"/>
          <p:nvPr/>
        </p:nvSpPr>
        <p:spPr>
          <a:xfrm>
            <a:off x="145975" y="3808797"/>
            <a:ext cx="766709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</a:t>
            </a:r>
          </a:p>
          <a:p>
            <a:r>
              <a:rPr lang="en-US" dirty="0"/>
              <a:t>	(enumerates scenarios (aka features), finite number of steps that describe </a:t>
            </a:r>
          </a:p>
          <a:p>
            <a:r>
              <a:rPr lang="en-US" dirty="0"/>
              <a:t>	 interactions between the actors)</a:t>
            </a:r>
          </a:p>
          <a:p>
            <a:endParaRPr lang="en-US" dirty="0"/>
          </a:p>
          <a:p>
            <a:r>
              <a:rPr lang="en-US" dirty="0"/>
              <a:t>	Realtime awareness scenario 1 (of safety person's status when responding)</a:t>
            </a:r>
          </a:p>
          <a:p>
            <a:r>
              <a:rPr lang="en-US" dirty="0"/>
              <a:t>		pick up audio and video</a:t>
            </a:r>
          </a:p>
          <a:p>
            <a:r>
              <a:rPr lang="en-US" dirty="0"/>
              <a:t>		provide awareness by alerting a remote operator</a:t>
            </a:r>
          </a:p>
          <a:p>
            <a:r>
              <a:rPr lang="en-US" dirty="0"/>
              <a:t>	Realtime awareness scenario 2 (of safety person's status when responding)</a:t>
            </a:r>
          </a:p>
          <a:p>
            <a:r>
              <a:rPr lang="en-US" dirty="0"/>
              <a:t>		pick up audio and video</a:t>
            </a:r>
          </a:p>
          <a:p>
            <a:r>
              <a:rPr lang="en-US" dirty="0"/>
              <a:t>		capture information about the situation for later analysis</a:t>
            </a:r>
          </a:p>
          <a:p>
            <a:r>
              <a:rPr lang="en-US" dirty="0"/>
              <a:t>	Situation is out-of-hand</a:t>
            </a:r>
          </a:p>
          <a:p>
            <a:r>
              <a:rPr lang="en-US" dirty="0"/>
              <a:t>		Safety person has an opportunity to sound an alarm siren</a:t>
            </a:r>
          </a:p>
          <a:p>
            <a:r>
              <a:rPr lang="en-US" dirty="0"/>
              <a:t>	Forensics</a:t>
            </a:r>
          </a:p>
          <a:p>
            <a:r>
              <a:rPr lang="en-US" dirty="0"/>
              <a:t>		have a log of when camera/mic fail or of when office shuts them off</a:t>
            </a:r>
          </a:p>
          <a:p>
            <a:r>
              <a:rPr lang="en-US" dirty="0"/>
              <a:t>		having a log would enable forensic audit</a:t>
            </a:r>
          </a:p>
          <a:p>
            <a:endParaRPr lang="en-US" dirty="0"/>
          </a:p>
          <a:p>
            <a:r>
              <a:rPr lang="en-US" dirty="0"/>
              <a:t>	System governance between logical and physical</a:t>
            </a:r>
          </a:p>
          <a:p>
            <a:r>
              <a:rPr lang="en-US" dirty="0"/>
              <a:t>		if you have reason to doubt logical info from the system</a:t>
            </a:r>
          </a:p>
          <a:p>
            <a:r>
              <a:rPr lang="en-US" dirty="0"/>
              <a:t>		you may do a second measurement on the system</a:t>
            </a:r>
          </a:p>
          <a:p>
            <a:r>
              <a:rPr lang="en-US" dirty="0"/>
              <a:t>		to make sure the signal is coming through properly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385E-7926-4B9C-9EA3-BB9EED3C6A1B}"/>
              </a:ext>
            </a:extLst>
          </p:cNvPr>
          <p:cNvSpPr txBox="1"/>
          <p:nvPr/>
        </p:nvSpPr>
        <p:spPr>
          <a:xfrm>
            <a:off x="-239184" y="9548307"/>
            <a:ext cx="83991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Actors</a:t>
            </a:r>
          </a:p>
          <a:p>
            <a:r>
              <a:rPr lang="en-US" dirty="0"/>
              <a:t>		environment</a:t>
            </a:r>
          </a:p>
          <a:p>
            <a:r>
              <a:rPr lang="en-US" dirty="0"/>
              <a:t>		camera</a:t>
            </a:r>
          </a:p>
          <a:p>
            <a:r>
              <a:rPr lang="en-US" dirty="0"/>
              <a:t>		mic</a:t>
            </a:r>
          </a:p>
          <a:p>
            <a:r>
              <a:rPr lang="en-US" dirty="0"/>
              <a:t>		siren</a:t>
            </a:r>
          </a:p>
          <a:p>
            <a:r>
              <a:rPr lang="en-US" dirty="0"/>
              <a:t>		SAM (Situational Awareness Module)</a:t>
            </a:r>
          </a:p>
          <a:p>
            <a:r>
              <a:rPr lang="en-US" dirty="0"/>
              <a:t>		storage</a:t>
            </a:r>
          </a:p>
          <a:p>
            <a:r>
              <a:rPr lang="en-US" dirty="0"/>
              <a:t>		command center (receiving the warning)</a:t>
            </a:r>
          </a:p>
          <a:p>
            <a:r>
              <a:rPr lang="en-US" i="1" dirty="0"/>
              <a:t>		// note:</a:t>
            </a:r>
          </a:p>
          <a:p>
            <a:r>
              <a:rPr lang="en-US" i="1" dirty="0"/>
              <a:t>		//   [EG] command center &amp; storage should be separate to avoid compromising </a:t>
            </a:r>
          </a:p>
          <a:p>
            <a:r>
              <a:rPr lang="en-US" i="1" dirty="0"/>
              <a:t>			      investigations, e.g. into officer's conduct</a:t>
            </a:r>
          </a:p>
          <a:p>
            <a:r>
              <a:rPr lang="en-US" i="1" dirty="0"/>
              <a:t>		//   [MB] Can we formulate this as a question? That is, do not separate </a:t>
            </a:r>
          </a:p>
          <a:p>
            <a:r>
              <a:rPr lang="en-US" i="1" dirty="0"/>
              <a:t>			       command center &amp; storage and ask whether a certain key property </a:t>
            </a:r>
          </a:p>
          <a:p>
            <a:r>
              <a:rPr lang="en-US" i="1" dirty="0"/>
              <a:t>			       is/isn't satisfied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6E224-CB3F-436F-861C-8CCD8B879DB9}"/>
              </a:ext>
            </a:extLst>
          </p:cNvPr>
          <p:cNvSpPr txBox="1"/>
          <p:nvPr/>
        </p:nvSpPr>
        <p:spPr>
          <a:xfrm>
            <a:off x="10058401" y="715268"/>
            <a:ext cx="647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CPS</a:t>
            </a:r>
          </a:p>
          <a:p>
            <a:r>
              <a:rPr lang="en-US" dirty="0"/>
              <a:t>	Integrated body security system (integrated camera-mic-siren)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E0A02-EC8D-4298-8B9B-B63CDB1FE6F8}"/>
              </a:ext>
            </a:extLst>
          </p:cNvPr>
          <p:cNvSpPr txBox="1"/>
          <p:nvPr/>
        </p:nvSpPr>
        <p:spPr>
          <a:xfrm>
            <a:off x="10058401" y="1661868"/>
            <a:ext cx="68314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interactions</a:t>
            </a:r>
          </a:p>
          <a:p>
            <a:r>
              <a:rPr lang="en-US" dirty="0"/>
              <a:t>	camera receives video signal from environment</a:t>
            </a:r>
          </a:p>
          <a:p>
            <a:r>
              <a:rPr lang="en-US" dirty="0"/>
              <a:t>		influence: video signal</a:t>
            </a:r>
          </a:p>
          <a:p>
            <a:r>
              <a:rPr lang="en-US" dirty="0"/>
              <a:t>		energy: electromagnetic waves (visible part of the spectrum)</a:t>
            </a:r>
          </a:p>
          <a:p>
            <a:endParaRPr lang="en-US" dirty="0"/>
          </a:p>
          <a:p>
            <a:r>
              <a:rPr lang="en-US" dirty="0"/>
              <a:t>	mic receives video signal from environment</a:t>
            </a:r>
          </a:p>
          <a:p>
            <a:r>
              <a:rPr lang="en-US" dirty="0"/>
              <a:t>		influence: audio signal</a:t>
            </a:r>
          </a:p>
          <a:p>
            <a:r>
              <a:rPr lang="en-US" dirty="0"/>
              <a:t>		energy: sound waves (vibrations in the air)</a:t>
            </a:r>
          </a:p>
          <a:p>
            <a:endParaRPr lang="en-US" dirty="0"/>
          </a:p>
          <a:p>
            <a:r>
              <a:rPr lang="en-US" dirty="0"/>
              <a:t>	siren produces an audible signal</a:t>
            </a:r>
          </a:p>
          <a:p>
            <a:r>
              <a:rPr lang="en-US" dirty="0"/>
              <a:t>		influence: audible signal</a:t>
            </a:r>
          </a:p>
          <a:p>
            <a:r>
              <a:rPr lang="en-US" dirty="0"/>
              <a:t>		energy: sound waves (vibrations in the air)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cellular network that processes the call </a:t>
            </a:r>
            <a:r>
              <a:rPr lang="en-US" b="1" dirty="0"/>
              <a:t>[TBD]</a:t>
            </a:r>
          </a:p>
          <a:p>
            <a:r>
              <a:rPr lang="en-US" dirty="0"/>
              <a:t>		establishes connection between dispatcher and injured party</a:t>
            </a:r>
          </a:p>
          <a:p>
            <a:r>
              <a:rPr lang="en-US" dirty="0"/>
              <a:t>		influence: wireless signal</a:t>
            </a:r>
          </a:p>
          <a:p>
            <a:r>
              <a:rPr lang="en-US" dirty="0"/>
              <a:t>		energy: electromagnetic waves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3B518-B735-48C9-AA50-EF6330A0B362}"/>
              </a:ext>
            </a:extLst>
          </p:cNvPr>
          <p:cNvSpPr txBox="1"/>
          <p:nvPr/>
        </p:nvSpPr>
        <p:spPr>
          <a:xfrm>
            <a:off x="10058401" y="6763452"/>
            <a:ext cx="827232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interactions</a:t>
            </a:r>
          </a:p>
          <a:p>
            <a:r>
              <a:rPr lang="en-US" dirty="0"/>
              <a:t>	camera sends </a:t>
            </a:r>
            <a:r>
              <a:rPr lang="en-US" dirty="0" err="1"/>
              <a:t>videofeed</a:t>
            </a:r>
            <a:r>
              <a:rPr lang="en-US" dirty="0"/>
              <a:t> to SAM</a:t>
            </a:r>
          </a:p>
          <a:p>
            <a:r>
              <a:rPr lang="en-US" dirty="0"/>
              <a:t>		messaging: sequence of bytes</a:t>
            </a:r>
          </a:p>
          <a:p>
            <a:r>
              <a:rPr lang="en-US" dirty="0"/>
              <a:t>			- example refinement: AES-encoded </a:t>
            </a:r>
          </a:p>
          <a:p>
            <a:r>
              <a:rPr lang="en-US" dirty="0"/>
              <a:t>		information: </a:t>
            </a:r>
            <a:r>
              <a:rPr lang="en-US" dirty="0" err="1"/>
              <a:t>videofeed</a:t>
            </a:r>
            <a:r>
              <a:rPr lang="en-US" dirty="0"/>
              <a:t> (digitalized video signal)</a:t>
            </a:r>
          </a:p>
          <a:p>
            <a:endParaRPr lang="en-US" dirty="0"/>
          </a:p>
          <a:p>
            <a:r>
              <a:rPr lang="en-US" dirty="0"/>
              <a:t>	mic sends </a:t>
            </a:r>
            <a:r>
              <a:rPr lang="en-US" dirty="0" err="1"/>
              <a:t>audiofeed</a:t>
            </a:r>
            <a:r>
              <a:rPr lang="en-US" dirty="0"/>
              <a:t> to SAM</a:t>
            </a:r>
          </a:p>
          <a:p>
            <a:r>
              <a:rPr lang="en-US" dirty="0"/>
              <a:t>		messaging: sequence of bytes</a:t>
            </a:r>
          </a:p>
          <a:p>
            <a:r>
              <a:rPr lang="en-US" dirty="0"/>
              <a:t>			- example refinement: AES-encoded </a:t>
            </a:r>
          </a:p>
          <a:p>
            <a:r>
              <a:rPr lang="en-US" dirty="0"/>
              <a:t>		information: </a:t>
            </a:r>
            <a:r>
              <a:rPr lang="en-US" dirty="0" err="1"/>
              <a:t>audiofeed</a:t>
            </a:r>
            <a:r>
              <a:rPr lang="en-US" dirty="0"/>
              <a:t> (digitalized audio signal)</a:t>
            </a:r>
          </a:p>
          <a:p>
            <a:endParaRPr lang="en-US" dirty="0"/>
          </a:p>
          <a:p>
            <a:r>
              <a:rPr lang="en-US" dirty="0"/>
              <a:t>	SAM sends alarm to command center (if digital warning sent to command center)</a:t>
            </a:r>
          </a:p>
          <a:p>
            <a:r>
              <a:rPr lang="en-US" dirty="0"/>
              <a:t>		messaging: alarm packet</a:t>
            </a:r>
          </a:p>
          <a:p>
            <a:r>
              <a:rPr lang="en-US" dirty="0"/>
              <a:t>		information: type of alarm, timestamp, location, officer ID</a:t>
            </a:r>
          </a:p>
          <a:p>
            <a:endParaRPr lang="en-US" dirty="0"/>
          </a:p>
          <a:p>
            <a:r>
              <a:rPr lang="en-US" dirty="0"/>
              <a:t>	SAM sends sound command to siren</a:t>
            </a:r>
          </a:p>
          <a:p>
            <a:r>
              <a:rPr lang="en-US" dirty="0"/>
              <a:t>		messaging: command packet</a:t>
            </a:r>
          </a:p>
          <a:p>
            <a:r>
              <a:rPr lang="en-US" dirty="0"/>
              <a:t>		information: type of sound, volume</a:t>
            </a:r>
          </a:p>
          <a:p>
            <a:endParaRPr lang="en-US" dirty="0"/>
          </a:p>
          <a:p>
            <a:r>
              <a:rPr lang="en-US" dirty="0"/>
              <a:t>	SAM sends multimedia feed to storage</a:t>
            </a:r>
          </a:p>
          <a:p>
            <a:r>
              <a:rPr lang="en-US" dirty="0"/>
              <a:t>		messaging: sequence of bytes</a:t>
            </a:r>
          </a:p>
          <a:p>
            <a:r>
              <a:rPr lang="en-US" dirty="0"/>
              <a:t>			- example refinement: AES-encoded </a:t>
            </a:r>
          </a:p>
          <a:p>
            <a:r>
              <a:rPr lang="en-US" dirty="0"/>
              <a:t>		information: combined </a:t>
            </a:r>
            <a:r>
              <a:rPr lang="en-US" dirty="0" err="1"/>
              <a:t>videofeed</a:t>
            </a:r>
            <a:r>
              <a:rPr lang="en-US" dirty="0"/>
              <a:t> from camera and </a:t>
            </a:r>
            <a:r>
              <a:rPr lang="en-US" dirty="0" err="1"/>
              <a:t>audiofeed</a:t>
            </a:r>
            <a:r>
              <a:rPr lang="en-US" dirty="0"/>
              <a:t> from 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5428358" y="0"/>
            <a:ext cx="7184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Body Security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1385E-7926-4B9C-9EA3-BB9EED3C6A1B}"/>
              </a:ext>
            </a:extLst>
          </p:cNvPr>
          <p:cNvSpPr txBox="1"/>
          <p:nvPr/>
        </p:nvSpPr>
        <p:spPr>
          <a:xfrm>
            <a:off x="371507" y="1030511"/>
            <a:ext cx="439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(Situational Awareness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center (receiving the warning)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91DAB2-9B1D-4723-85BD-1BD159EC974E}"/>
              </a:ext>
            </a:extLst>
          </p:cNvPr>
          <p:cNvSpPr txBox="1"/>
          <p:nvPr/>
        </p:nvSpPr>
        <p:spPr>
          <a:xfrm>
            <a:off x="4735007" y="1052478"/>
            <a:ext cx="66264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receives video signal 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video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electromagnetic waves (visible part of the spectrum)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receives video signal from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audio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sound waves (vibrations in the 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siren produces an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influence: audible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energy: sound waves (vibrations in the air)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1C457D-89FB-45AC-A579-99A6E04409BF}"/>
              </a:ext>
            </a:extLst>
          </p:cNvPr>
          <p:cNvSpPr txBox="1"/>
          <p:nvPr/>
        </p:nvSpPr>
        <p:spPr>
          <a:xfrm>
            <a:off x="11566429" y="1026609"/>
            <a:ext cx="63650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Logical (interactions)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sends </a:t>
            </a:r>
            <a:r>
              <a:rPr lang="en-US" dirty="0" err="1"/>
              <a:t>videofeed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messaging: sequence of bytes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AES-encoded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videofeed</a:t>
            </a:r>
            <a:r>
              <a:rPr lang="en-US" dirty="0"/>
              <a:t> (digitalized video signal)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 sends </a:t>
            </a:r>
            <a:r>
              <a:rPr lang="en-US" dirty="0" err="1"/>
              <a:t>audiofeed</a:t>
            </a:r>
            <a:r>
              <a:rPr lang="en-US" dirty="0"/>
              <a:t> to 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messaging: sequence of bytes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AES-encoded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</a:t>
            </a:r>
            <a:r>
              <a:rPr lang="en-US" dirty="0" err="1"/>
              <a:t>audiofeed</a:t>
            </a:r>
            <a:r>
              <a:rPr lang="en-US" dirty="0"/>
              <a:t> (digitalized audio signal)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alarm to command center (if digital warning </a:t>
            </a:r>
          </a:p>
          <a:p>
            <a:pPr marL="292100" indent="-292100"/>
            <a:r>
              <a:rPr lang="en-US" dirty="0"/>
              <a:t>	sent to command center)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messaging: alarm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type of alarm, timestamp, location, officer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sound command to siren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messaging: command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type of sound,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 sends multimedia feed to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messaging: sequence of bytes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refinement: AES-encoded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information: combined camera </a:t>
            </a:r>
            <a:r>
              <a:rPr lang="en-US" dirty="0" err="1"/>
              <a:t>videofeed</a:t>
            </a:r>
            <a:r>
              <a:rPr lang="en-US" dirty="0"/>
              <a:t>, mic </a:t>
            </a:r>
            <a:r>
              <a:rPr lang="en-US" dirty="0" err="1"/>
              <a:t>audiofeed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DA1C7-E9BC-480F-AC1D-559129C041EB}"/>
              </a:ext>
            </a:extLst>
          </p:cNvPr>
          <p:cNvGrpSpPr/>
          <p:nvPr/>
        </p:nvGrpSpPr>
        <p:grpSpPr>
          <a:xfrm>
            <a:off x="13020430" y="8627877"/>
            <a:ext cx="3457073" cy="2909512"/>
            <a:chOff x="8680737" y="77172"/>
            <a:chExt cx="3457073" cy="290951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5278BAE-5F94-413E-9CB5-BF3F5609C79D}"/>
                </a:ext>
              </a:extLst>
            </p:cNvPr>
            <p:cNvSpPr/>
            <p:nvPr/>
          </p:nvSpPr>
          <p:spPr>
            <a:xfrm>
              <a:off x="8680737" y="90114"/>
              <a:ext cx="3457073" cy="2896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2AE5424-7577-432E-AD31-9BA6D9475406}"/>
                </a:ext>
              </a:extLst>
            </p:cNvPr>
            <p:cNvCxnSpPr/>
            <p:nvPr/>
          </p:nvCxnSpPr>
          <p:spPr>
            <a:xfrm>
              <a:off x="8957378" y="247936"/>
              <a:ext cx="42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3F3AD-B1C7-4BFA-BA78-4B59D76B595E}"/>
                </a:ext>
              </a:extLst>
            </p:cNvPr>
            <p:cNvCxnSpPr/>
            <p:nvPr/>
          </p:nvCxnSpPr>
          <p:spPr>
            <a:xfrm>
              <a:off x="8957378" y="568778"/>
              <a:ext cx="42100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ECA03E-B644-49EE-875E-FA5673770324}"/>
                </a:ext>
              </a:extLst>
            </p:cNvPr>
            <p:cNvSpPr txBox="1"/>
            <p:nvPr/>
          </p:nvSpPr>
          <p:spPr>
            <a:xfrm>
              <a:off x="9718099" y="77172"/>
              <a:ext cx="1768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connection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C518C4-AADC-4949-8345-07BA962FF291}"/>
                </a:ext>
              </a:extLst>
            </p:cNvPr>
            <p:cNvSpPr/>
            <p:nvPr/>
          </p:nvSpPr>
          <p:spPr>
            <a:xfrm>
              <a:off x="9718099" y="389194"/>
              <a:ext cx="21259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logical connection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F5AF36-0E83-457F-999A-5F76764EA2C9}"/>
                </a:ext>
              </a:extLst>
            </p:cNvPr>
            <p:cNvSpPr/>
            <p:nvPr/>
          </p:nvSpPr>
          <p:spPr>
            <a:xfrm>
              <a:off x="8963090" y="1820997"/>
              <a:ext cx="409575" cy="238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D59A8C0-4E89-4821-87FF-78BB4239F1D4}"/>
                </a:ext>
              </a:extLst>
            </p:cNvPr>
            <p:cNvSpPr txBox="1"/>
            <p:nvPr/>
          </p:nvSpPr>
          <p:spPr>
            <a:xfrm>
              <a:off x="9718099" y="1786203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element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ED1870-3323-4376-802E-A2D35F94B6FA}"/>
                </a:ext>
              </a:extLst>
            </p:cNvPr>
            <p:cNvSpPr/>
            <p:nvPr/>
          </p:nvSpPr>
          <p:spPr>
            <a:xfrm>
              <a:off x="8972847" y="2209934"/>
              <a:ext cx="409575" cy="2381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75E769-CA3B-4EA1-BD5E-F5C49613914B}"/>
                </a:ext>
              </a:extLst>
            </p:cNvPr>
            <p:cNvSpPr txBox="1"/>
            <p:nvPr/>
          </p:nvSpPr>
          <p:spPr>
            <a:xfrm>
              <a:off x="9726241" y="2169170"/>
              <a:ext cx="1438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Logical element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ED84E36-020F-4A8F-AC6C-A6E885F4254C}"/>
                </a:ext>
              </a:extLst>
            </p:cNvPr>
            <p:cNvSpPr/>
            <p:nvPr/>
          </p:nvSpPr>
          <p:spPr>
            <a:xfrm>
              <a:off x="8972445" y="2607780"/>
              <a:ext cx="438084" cy="208126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1FAB03-F734-4BDA-B193-91ECC3E1CB8F}"/>
                </a:ext>
              </a:extLst>
            </p:cNvPr>
            <p:cNvSpPr txBox="1"/>
            <p:nvPr/>
          </p:nvSpPr>
          <p:spPr>
            <a:xfrm>
              <a:off x="9745123" y="2578753"/>
              <a:ext cx="219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 &amp; logical system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E89768-5793-4B06-914C-933489B597FE}"/>
              </a:ext>
            </a:extLst>
          </p:cNvPr>
          <p:cNvGrpSpPr/>
          <p:nvPr/>
        </p:nvGrpSpPr>
        <p:grpSpPr>
          <a:xfrm>
            <a:off x="1400381" y="5379531"/>
            <a:ext cx="10455050" cy="6992548"/>
            <a:chOff x="371507" y="6350355"/>
            <a:chExt cx="10455050" cy="699254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B78082-F52E-4B7D-A34F-7BCB8B5D7B03}"/>
                </a:ext>
              </a:extLst>
            </p:cNvPr>
            <p:cNvSpPr/>
            <p:nvPr/>
          </p:nvSpPr>
          <p:spPr>
            <a:xfrm>
              <a:off x="1771962" y="8110503"/>
              <a:ext cx="977900" cy="977900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b="1" dirty="0">
                  <a:solidFill>
                    <a:prstClr val="white"/>
                  </a:solidFill>
                  <a:latin typeface="Calibri" panose="020F0502020204030204"/>
                </a:rPr>
                <a:t>camera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9D1EC8-2338-4DFE-8BF4-1DE1C68E302A}"/>
                </a:ext>
              </a:extLst>
            </p:cNvPr>
            <p:cNvSpPr/>
            <p:nvPr/>
          </p:nvSpPr>
          <p:spPr>
            <a:xfrm>
              <a:off x="3422962" y="8110503"/>
              <a:ext cx="977900" cy="977900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60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b="1" dirty="0">
                  <a:solidFill>
                    <a:prstClr val="white"/>
                  </a:solidFill>
                  <a:latin typeface="Calibri" panose="020F0502020204030204"/>
                </a:rPr>
                <a:t>mic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2AF22-AAEA-49DF-9136-8681BCCC4BCA}"/>
                </a:ext>
              </a:extLst>
            </p:cNvPr>
            <p:cNvSpPr/>
            <p:nvPr/>
          </p:nvSpPr>
          <p:spPr>
            <a:xfrm>
              <a:off x="5816912" y="8110503"/>
              <a:ext cx="977900" cy="977900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b="1" dirty="0">
                  <a:solidFill>
                    <a:prstClr val="white"/>
                  </a:solidFill>
                  <a:latin typeface="Calibri" panose="020F0502020204030204"/>
                </a:rPr>
                <a:t>siren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38DCFF-6654-40E1-BD7B-8155EAADF864}"/>
                </a:ext>
              </a:extLst>
            </p:cNvPr>
            <p:cNvSpPr/>
            <p:nvPr/>
          </p:nvSpPr>
          <p:spPr>
            <a:xfrm>
              <a:off x="3422962" y="10180603"/>
              <a:ext cx="977900" cy="97790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SAM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7CD01E-A90B-4E13-A387-5FC1922F96B4}"/>
                </a:ext>
              </a:extLst>
            </p:cNvPr>
            <p:cNvSpPr/>
            <p:nvPr/>
          </p:nvSpPr>
          <p:spPr>
            <a:xfrm>
              <a:off x="1517962" y="7932703"/>
              <a:ext cx="5473700" cy="345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C4866-44FE-4F18-BBCB-D131061BD7FD}"/>
                </a:ext>
              </a:extLst>
            </p:cNvPr>
            <p:cNvSpPr txBox="1"/>
            <p:nvPr/>
          </p:nvSpPr>
          <p:spPr>
            <a:xfrm>
              <a:off x="4784980" y="11317829"/>
              <a:ext cx="2513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integrated body security system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54E718-8B5B-4F8E-9591-D8B5A8D4FC77}"/>
                </a:ext>
              </a:extLst>
            </p:cNvPr>
            <p:cNvCxnSpPr>
              <a:cxnSpLocks/>
              <a:stCxn id="30" idx="4"/>
              <a:endCxn id="33" idx="2"/>
            </p:cNvCxnSpPr>
            <p:nvPr/>
          </p:nvCxnSpPr>
          <p:spPr>
            <a:xfrm>
              <a:off x="2260912" y="9088403"/>
              <a:ext cx="1162050" cy="15811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C47FF-9313-4257-B3D9-40BB4B03A82C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3911912" y="9088403"/>
              <a:ext cx="0" cy="10922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AD7C735-67CE-4CBB-BBB4-7858456812B1}"/>
                </a:ext>
              </a:extLst>
            </p:cNvPr>
            <p:cNvCxnSpPr>
              <a:cxnSpLocks/>
              <a:stCxn id="33" idx="6"/>
              <a:endCxn id="32" idx="4"/>
            </p:cNvCxnSpPr>
            <p:nvPr/>
          </p:nvCxnSpPr>
          <p:spPr>
            <a:xfrm flipV="1">
              <a:off x="4400862" y="9088403"/>
              <a:ext cx="1905000" cy="15811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6A3354-F254-4D4E-A1EB-AB13CE4F5508}"/>
                </a:ext>
              </a:extLst>
            </p:cNvPr>
            <p:cNvSpPr txBox="1"/>
            <p:nvPr/>
          </p:nvSpPr>
          <p:spPr>
            <a:xfrm>
              <a:off x="1631081" y="9744423"/>
              <a:ext cx="1447832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vf2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Messaging: byte </a:t>
              </a:r>
              <a:r>
                <a:rPr lang="en-US" sz="1050" dirty="0" err="1">
                  <a:solidFill>
                    <a:schemeClr val="accent6"/>
                  </a:solidFill>
                </a:rPr>
                <a:t>seq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Information: </a:t>
              </a:r>
              <a:r>
                <a:rPr lang="en-US" sz="1050" dirty="0" err="1">
                  <a:solidFill>
                    <a:schemeClr val="accent6"/>
                  </a:solidFill>
                </a:rPr>
                <a:t>videofeed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rgbClr val="C00000"/>
                  </a:solidFill>
                </a:rPr>
                <a:t> contains vf1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 encoding AES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846A641-76C7-4C43-8485-E36ACDFA06A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2354997" y="9528351"/>
              <a:ext cx="211304" cy="21607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B06C7F-E230-473F-B6AF-D16B1F3F2667}"/>
                </a:ext>
              </a:extLst>
            </p:cNvPr>
            <p:cNvSpPr txBox="1"/>
            <p:nvPr/>
          </p:nvSpPr>
          <p:spPr>
            <a:xfrm>
              <a:off x="4252026" y="8952990"/>
              <a:ext cx="1454244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af2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Messaging: byte </a:t>
              </a:r>
              <a:r>
                <a:rPr lang="en-US" sz="1050" dirty="0" err="1">
                  <a:solidFill>
                    <a:schemeClr val="accent6"/>
                  </a:solidFill>
                </a:rPr>
                <a:t>seq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Information: </a:t>
              </a:r>
              <a:r>
                <a:rPr lang="en-US" sz="1050" dirty="0" err="1">
                  <a:solidFill>
                    <a:schemeClr val="accent6"/>
                  </a:solidFill>
                </a:rPr>
                <a:t>audiofeed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rgbClr val="C00000"/>
                  </a:solidFill>
                </a:rPr>
                <a:t> contains af1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 encoding AES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6DE56A3-E43A-48BB-A668-6A24DD16A5F5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3953632" y="9403113"/>
              <a:ext cx="298394" cy="27521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92067-C404-45EC-A2E0-47DABA842FC6}"/>
                </a:ext>
              </a:extLst>
            </p:cNvPr>
            <p:cNvSpPr txBox="1"/>
            <p:nvPr/>
          </p:nvSpPr>
          <p:spPr>
            <a:xfrm>
              <a:off x="6361622" y="9396860"/>
              <a:ext cx="21242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cmd1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Messaging: command packet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Information: type of sound, volume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249B188-8C2E-49FC-8EFB-0E3378EAF7C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5878372" y="9436987"/>
              <a:ext cx="483250" cy="248414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36C81F6-361A-493E-BC0D-18BC2145EE3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263293" y="6712399"/>
              <a:ext cx="651879" cy="1541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E214C6-B99F-43C4-AE3E-6A8842778F14}"/>
                </a:ext>
              </a:extLst>
            </p:cNvPr>
            <p:cNvSpPr txBox="1"/>
            <p:nvPr/>
          </p:nvSpPr>
          <p:spPr>
            <a:xfrm>
              <a:off x="1719980" y="6913608"/>
              <a:ext cx="140294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vf1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Influence: video signal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Energy: </a:t>
              </a:r>
              <a:r>
                <a:rPr lang="en-US" sz="1050" dirty="0" err="1">
                  <a:solidFill>
                    <a:schemeClr val="accent6"/>
                  </a:solidFill>
                </a:rPr>
                <a:t>electr</a:t>
              </a:r>
              <a:r>
                <a:rPr lang="en-US" sz="1050" dirty="0">
                  <a:solidFill>
                    <a:schemeClr val="accent6"/>
                  </a:solidFill>
                </a:rPr>
                <a:t>. waves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B6B8972-E52A-47C3-AD54-FE69AE3AE2E6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1613860" y="7202149"/>
              <a:ext cx="106120" cy="257337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33C30C-F1B6-4550-9913-12C943ED4CE7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817554" y="6719161"/>
              <a:ext cx="94358" cy="1391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B6D222-E77F-4420-A5C0-9E666A9D5439}"/>
                </a:ext>
              </a:extLst>
            </p:cNvPr>
            <p:cNvSpPr txBox="1"/>
            <p:nvPr/>
          </p:nvSpPr>
          <p:spPr>
            <a:xfrm>
              <a:off x="4252026" y="6891185"/>
              <a:ext cx="140936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af1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Influence: audio signal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Energy: sound waves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00B9AF1-CEC2-4EF3-882F-42B40D840633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3875934" y="7179726"/>
              <a:ext cx="376092" cy="174797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DC819D-6004-48DF-BA69-BF2E64F7C97A}"/>
                </a:ext>
              </a:extLst>
            </p:cNvPr>
            <p:cNvSpPr/>
            <p:nvPr/>
          </p:nvSpPr>
          <p:spPr>
            <a:xfrm>
              <a:off x="4757227" y="12365003"/>
              <a:ext cx="977900" cy="97790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storage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DA909B-887A-4CE8-81F8-D90913EC0B6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6305862" y="6712399"/>
              <a:ext cx="685800" cy="1398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6B0CD4-A01D-4AAD-9D02-814CA5B9E134}"/>
                </a:ext>
              </a:extLst>
            </p:cNvPr>
            <p:cNvSpPr txBox="1"/>
            <p:nvPr/>
          </p:nvSpPr>
          <p:spPr>
            <a:xfrm>
              <a:off x="7137451" y="6891185"/>
              <a:ext cx="140936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s1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Influence: audio signal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Energy: sound waves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52E2B1-3352-4056-A4F7-F820D54A1CDA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6629705" y="7179726"/>
              <a:ext cx="507746" cy="298034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71C5154-6183-4EE9-A017-968D28DC556B}"/>
                </a:ext>
              </a:extLst>
            </p:cNvPr>
            <p:cNvCxnSpPr>
              <a:cxnSpLocks/>
              <a:stCxn id="33" idx="4"/>
              <a:endCxn id="57" idx="1"/>
            </p:cNvCxnSpPr>
            <p:nvPr/>
          </p:nvCxnSpPr>
          <p:spPr>
            <a:xfrm>
              <a:off x="3911912" y="11158503"/>
              <a:ext cx="988525" cy="13497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ABE4E05-959A-49D6-8060-DEFB07A2784C}"/>
                </a:ext>
              </a:extLst>
            </p:cNvPr>
            <p:cNvSpPr txBox="1"/>
            <p:nvPr/>
          </p:nvSpPr>
          <p:spPr>
            <a:xfrm>
              <a:off x="1232262" y="11977298"/>
              <a:ext cx="264367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avf1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Messaging: byte </a:t>
              </a:r>
              <a:r>
                <a:rPr lang="en-US" sz="1050" dirty="0" err="1">
                  <a:solidFill>
                    <a:schemeClr val="accent6"/>
                  </a:solidFill>
                </a:rPr>
                <a:t>seq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Information: combined </a:t>
              </a:r>
              <a:r>
                <a:rPr lang="en-US" sz="1050" dirty="0" err="1">
                  <a:solidFill>
                    <a:schemeClr val="accent6"/>
                  </a:solidFill>
                </a:rPr>
                <a:t>videofeed</a:t>
              </a:r>
              <a:r>
                <a:rPr lang="en-US" sz="1050" dirty="0">
                  <a:solidFill>
                    <a:schemeClr val="accent6"/>
                  </a:solidFill>
                </a:rPr>
                <a:t>, </a:t>
              </a:r>
              <a:r>
                <a:rPr lang="en-US" sz="1050" dirty="0" err="1">
                  <a:solidFill>
                    <a:schemeClr val="accent6"/>
                  </a:solidFill>
                </a:rPr>
                <a:t>audiofeed</a:t>
              </a:r>
              <a:endParaRPr lang="en-US" sz="1050" dirty="0">
                <a:solidFill>
                  <a:schemeClr val="accent6"/>
                </a:solidFill>
              </a:endParaRPr>
            </a:p>
            <a:p>
              <a:r>
                <a:rPr lang="en-US" sz="1050" dirty="0">
                  <a:solidFill>
                    <a:srgbClr val="C00000"/>
                  </a:solidFill>
                </a:rPr>
                <a:t> contains vf2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 contains af2</a:t>
              </a:r>
            </a:p>
            <a:p>
              <a:r>
                <a:rPr lang="en-US" sz="1050" dirty="0">
                  <a:solidFill>
                    <a:srgbClr val="C00000"/>
                  </a:solidFill>
                </a:rPr>
                <a:t> encoding AES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AB8DEF-1630-4169-BB50-15430EB34E8A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3875934" y="11965283"/>
              <a:ext cx="523550" cy="54293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3DC01B7-001B-4A24-A5E0-F8BA94F9CDAC}"/>
                </a:ext>
              </a:extLst>
            </p:cNvPr>
            <p:cNvSpPr/>
            <p:nvPr/>
          </p:nvSpPr>
          <p:spPr>
            <a:xfrm>
              <a:off x="371507" y="6350355"/>
              <a:ext cx="8525155" cy="352161"/>
            </a:xfrm>
            <a:prstGeom prst="round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environment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892AF22-AAEA-49DF-9136-8681BCCC4BCA}"/>
                </a:ext>
              </a:extLst>
            </p:cNvPr>
            <p:cNvSpPr/>
            <p:nvPr/>
          </p:nvSpPr>
          <p:spPr>
            <a:xfrm>
              <a:off x="8541062" y="9145722"/>
              <a:ext cx="977900" cy="977900"/>
            </a:xfrm>
            <a:prstGeom prst="ellipse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command center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56E658-003A-421C-AF59-2CAB60BB5E88}"/>
                </a:ext>
              </a:extLst>
            </p:cNvPr>
            <p:cNvSpPr txBox="1"/>
            <p:nvPr/>
          </p:nvSpPr>
          <p:spPr>
            <a:xfrm>
              <a:off x="7474357" y="10427867"/>
              <a:ext cx="335220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</a:rPr>
                <a:t>alarm1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Messaging: alarm packet</a:t>
              </a:r>
            </a:p>
            <a:p>
              <a:r>
                <a:rPr lang="en-US" sz="1050" dirty="0">
                  <a:solidFill>
                    <a:schemeClr val="accent6"/>
                  </a:solidFill>
                </a:rPr>
                <a:t>Information: type of alarm, timestamp, location, officer ID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08DA2E1-340C-444E-B5F6-BEA7C28E8773}"/>
                </a:ext>
              </a:extLst>
            </p:cNvPr>
            <p:cNvCxnSpPr>
              <a:cxnSpLocks/>
              <a:stCxn id="83" idx="1"/>
            </p:cNvCxnSpPr>
            <p:nvPr/>
          </p:nvCxnSpPr>
          <p:spPr>
            <a:xfrm flipH="1" flipV="1">
              <a:off x="7097227" y="10309336"/>
              <a:ext cx="377130" cy="40707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F5422E-EB75-4367-8212-CD1CC77F6230}"/>
              </a:ext>
            </a:extLst>
          </p:cNvPr>
          <p:cNvCxnSpPr>
            <a:cxnSpLocks/>
            <a:stCxn id="33" idx="6"/>
            <a:endCxn id="66" idx="3"/>
          </p:cNvCxnSpPr>
          <p:nvPr/>
        </p:nvCxnSpPr>
        <p:spPr>
          <a:xfrm flipV="1">
            <a:off x="5429736" y="9009588"/>
            <a:ext cx="4283410" cy="6891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7A04A5D-E71C-407B-83D2-01ACB70CBF5E}"/>
              </a:ext>
            </a:extLst>
          </p:cNvPr>
          <p:cNvSpPr txBox="1"/>
          <p:nvPr/>
        </p:nvSpPr>
        <p:spPr>
          <a:xfrm>
            <a:off x="14061398" y="9457043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 of interaction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DAC311-A70F-4E55-AD1F-F91AABC992F9}"/>
              </a:ext>
            </a:extLst>
          </p:cNvPr>
          <p:cNvSpPr/>
          <p:nvPr/>
        </p:nvSpPr>
        <p:spPr>
          <a:xfrm>
            <a:off x="14061398" y="9769065"/>
            <a:ext cx="1007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Annotation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1911A1-7963-43DB-916C-E560676A403C}"/>
              </a:ext>
            </a:extLst>
          </p:cNvPr>
          <p:cNvSpPr txBox="1"/>
          <p:nvPr/>
        </p:nvSpPr>
        <p:spPr>
          <a:xfrm>
            <a:off x="13249201" y="9450207"/>
            <a:ext cx="470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CBD6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529CA1-11AE-4A9F-996C-5D2F7FF440C9}"/>
              </a:ext>
            </a:extLst>
          </p:cNvPr>
          <p:cNvSpPr/>
          <p:nvPr/>
        </p:nvSpPr>
        <p:spPr>
          <a:xfrm>
            <a:off x="13249201" y="9762229"/>
            <a:ext cx="470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D75C5C"/>
                </a:solidFill>
                <a:latin typeface="Calibri" panose="020F0502020204030204"/>
              </a:rPr>
              <a:t>text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D75C5C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27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8FCF50-A361-4E51-9EA5-D48B2E8E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179142"/>
              </p:ext>
            </p:extLst>
          </p:nvPr>
        </p:nvGraphicFramePr>
        <p:xfrm>
          <a:off x="3176778" y="2073564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0634B9-B8A7-4A7A-992C-3C4F25892C37}"/>
              </a:ext>
            </a:extLst>
          </p:cNvPr>
          <p:cNvSpPr txBox="1"/>
          <p:nvPr/>
        </p:nvSpPr>
        <p:spPr>
          <a:xfrm>
            <a:off x="5078328" y="0"/>
            <a:ext cx="8388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of Trustworthiness Elements</a:t>
            </a:r>
          </a:p>
        </p:txBody>
      </p:sp>
    </p:spTree>
    <p:extLst>
      <p:ext uri="{BB962C8B-B14F-4D97-AF65-F5344CB8AC3E}">
        <p14:creationId xmlns:p14="http://schemas.microsoft.com/office/powerpoint/2010/main" val="2989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449</Words>
  <Application>Microsoft Office PowerPoint</Application>
  <PresentationFormat>Custom</PresentationFormat>
  <Paragraphs>219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Type Theoretic Assurance of CPS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Marcy</cp:lastModifiedBy>
  <cp:revision>29</cp:revision>
  <dcterms:created xsi:type="dcterms:W3CDTF">2017-09-25T02:09:01Z</dcterms:created>
  <dcterms:modified xsi:type="dcterms:W3CDTF">2017-10-03T18:00:54Z</dcterms:modified>
</cp:coreProperties>
</file>