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59" r:id="rId5"/>
    <p:sldId id="258" r:id="rId6"/>
    <p:sldId id="279" r:id="rId7"/>
    <p:sldId id="287" r:id="rId8"/>
    <p:sldId id="288" r:id="rId9"/>
    <p:sldId id="289" r:id="rId10"/>
    <p:sldId id="263" r:id="rId11"/>
    <p:sldId id="260" r:id="rId12"/>
    <p:sldId id="264" r:id="rId13"/>
    <p:sldId id="265" r:id="rId14"/>
    <p:sldId id="266" r:id="rId15"/>
    <p:sldId id="286" r:id="rId16"/>
    <p:sldId id="268" r:id="rId17"/>
    <p:sldId id="269" r:id="rId18"/>
    <p:sldId id="270" r:id="rId19"/>
    <p:sldId id="271" r:id="rId20"/>
    <p:sldId id="272" r:id="rId21"/>
    <p:sldId id="273" r:id="rId22"/>
    <p:sldId id="290" r:id="rId23"/>
    <p:sldId id="284" r:id="rId24"/>
    <p:sldId id="285" r:id="rId25"/>
    <p:sldId id="291" r:id="rId26"/>
    <p:sldId id="274" r:id="rId27"/>
    <p:sldId id="275" r:id="rId28"/>
    <p:sldId id="276" r:id="rId29"/>
    <p:sldId id="277" r:id="rId30"/>
    <p:sldId id="292" r:id="rId31"/>
    <p:sldId id="27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118041D1-86D7-4C98-A416-FA960DB0061D}" type="presParOf" srcId="{B9CC6839-8DA7-4E6A-BED5-ADCA7069FFC9}" destId="{B0BAA389-B5E8-48FE-9B05-842C19904884}" srcOrd="0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1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118041D1-86D7-4C98-A416-FA960DB0061D}" type="presParOf" srcId="{B9CC6839-8DA7-4E6A-BED5-ADCA7069FFC9}" destId="{B0BAA389-B5E8-48FE-9B05-842C19904884}" srcOrd="0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1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04D5DC05-282D-4811-9480-9D97C2000B44}" type="presOf" srcId="{591C96C0-B4A2-495D-B12D-AE27E21DBD88}" destId="{9631D492-9631-4BC0-8E32-24F64A52BF58}" srcOrd="0" destOrd="0" presId="urn:microsoft.com/office/officeart/2005/8/layout/hierarchy1"/>
    <dgm:cxn modelId="{D733E407-4B66-4A18-BA7C-3DD964357961}" type="presOf" srcId="{B39EC8B6-8DE7-41B7-9370-705CB5823913}" destId="{58A324DF-9888-4D3B-843C-35027F670662}" srcOrd="0" destOrd="0" presId="urn:microsoft.com/office/officeart/2005/8/layout/hierarchy1"/>
    <dgm:cxn modelId="{3A102F09-A0B7-4D36-82DB-9891A33594EB}" type="presOf" srcId="{D9F283E7-185E-4CC1-8FA1-15186A217D73}" destId="{6AFCA11E-528B-40BD-B72C-A0943F1BBF94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480CCD16-C3ED-4692-97A7-980CD59538CB}" type="presOf" srcId="{8660905E-B178-4AB7-95E3-8857E1B584D3}" destId="{10ADEA91-9B7F-41AE-8475-3415F03C7997}" srcOrd="0" destOrd="0" presId="urn:microsoft.com/office/officeart/2005/8/layout/hierarchy1"/>
    <dgm:cxn modelId="{124A0326-8C09-46A0-B873-F1DFC6754E1B}" type="presOf" srcId="{A923C540-ED45-422C-843F-0C6DCDADC9AB}" destId="{988D4E53-B31D-4C89-AD22-ED94EA2E97AF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2F26303B-3339-4494-A0F9-68E5184F7A3D}" type="presOf" srcId="{EDEA9A5B-7A7B-44DC-B057-F6BEFF56A3E3}" destId="{57C1D9DD-379E-42A1-9AD1-45F4B6CF3AA3}" srcOrd="0" destOrd="0" presId="urn:microsoft.com/office/officeart/2005/8/layout/hierarchy1"/>
    <dgm:cxn modelId="{9D99AA3D-4482-4377-957E-71E3A83FBC43}" type="presOf" srcId="{A903B131-00F6-4300-A7C5-4EBFFECA2BFE}" destId="{EAF5657C-F814-4B97-A682-14631681F8EB}" srcOrd="0" destOrd="0" presId="urn:microsoft.com/office/officeart/2005/8/layout/hierarchy1"/>
    <dgm:cxn modelId="{6BB93860-D57D-4A89-81CE-4074FFC3B0B6}" type="presOf" srcId="{29DAC408-E444-40DB-BB07-185C2BB20BE6}" destId="{2782B56D-3B1A-414B-940E-03345377419E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5E47D263-0A0B-4CE1-BE19-E752EDB04F9C}" type="presOf" srcId="{4CF28C83-AF25-475E-9F50-007420FDF6A3}" destId="{BAAC51C4-C80E-4EB2-9417-B37059021C8B}" srcOrd="0" destOrd="0" presId="urn:microsoft.com/office/officeart/2005/8/layout/hierarchy1"/>
    <dgm:cxn modelId="{2414C570-6F38-4944-A955-C6AD80AB84BB}" type="presOf" srcId="{B71299E6-F7A3-4C91-A358-6056F5AF1F98}" destId="{26607EC0-F098-44DB-9C64-329DE95362A9}" srcOrd="0" destOrd="0" presId="urn:microsoft.com/office/officeart/2005/8/layout/hierarchy1"/>
    <dgm:cxn modelId="{018B7F76-66EF-475F-BF3B-B82E1F66916C}" type="presOf" srcId="{5C477CDF-8840-46C8-915C-48C0FD057B0A}" destId="{2A6E5A3B-572D-4321-85A8-25F2BFE876A3}" srcOrd="0" destOrd="0" presId="urn:microsoft.com/office/officeart/2005/8/layout/hierarchy1"/>
    <dgm:cxn modelId="{DB194E57-4A04-46A6-9475-492AEE30CD75}" type="presOf" srcId="{18994E44-AF00-4CD7-BFFB-893F48881FB3}" destId="{C8123B47-734E-4D1A-979C-B85396FF6987}" srcOrd="0" destOrd="0" presId="urn:microsoft.com/office/officeart/2005/8/layout/hierarchy1"/>
    <dgm:cxn modelId="{B9497059-C0AB-4D89-B6BF-4E131C37A969}" type="presOf" srcId="{1FCD92F8-79A9-48DB-A592-03D5F134F8AD}" destId="{41ADC508-700B-498E-AF8F-826A7F507618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8777A298-25C7-4DB0-A91C-3678A256B15D}" type="presOf" srcId="{141A4074-C9FD-4AF8-AA9B-4F3CAC93EA18}" destId="{4B8A6B68-CBBF-4750-8A92-251106370A0E}" srcOrd="0" destOrd="0" presId="urn:microsoft.com/office/officeart/2005/8/layout/hierarchy1"/>
    <dgm:cxn modelId="{3330AD98-BDF5-4817-90B6-2275A77B3345}" type="presOf" srcId="{74675377-CAC4-4838-9AC4-4E89B176B345}" destId="{DFBBF034-86D2-4D57-BEB3-EC107B3FDEE7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22A823A3-06FB-4AB1-B9BA-0AF9D726C950}" type="presOf" srcId="{F80D5291-1F19-4570-BD84-06C7A7C27CFF}" destId="{C02C0F47-89B0-40E9-8D96-6830863053FD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4696F6A9-C519-4963-A359-DD4618AA3F81}" type="presOf" srcId="{C46ECDBD-32A2-4443-8D38-B29C487E4F37}" destId="{8F74CD9E-AEEB-43B8-95A7-4EC1629252D3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D9C16DB6-A2D4-49CA-9676-F4CCFAC32C3C}" type="presOf" srcId="{E0BE901C-0CFD-4076-9A90-3C9D2272EF7F}" destId="{1B2EE649-2B94-427D-8F07-A895A1088269}" srcOrd="0" destOrd="0" presId="urn:microsoft.com/office/officeart/2005/8/layout/hierarchy1"/>
    <dgm:cxn modelId="{BD1E8ABD-AAAC-4489-81FD-EDF37615E9ED}" type="presOf" srcId="{8524DD58-5A20-4BC0-A8F9-6425A5D83D17}" destId="{1AB3CFCF-727C-45FB-BAA2-06724711E9AB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814985E4-CDAC-472C-ABB3-D34198661C53}" type="presOf" srcId="{167C0B38-4D45-461B-B5FE-F516FC0C47B1}" destId="{DA51FBE4-5852-40D4-BFBB-96C1DEE5735D}" srcOrd="0" destOrd="0" presId="urn:microsoft.com/office/officeart/2005/8/layout/hierarchy1"/>
    <dgm:cxn modelId="{E99D60E7-A7FD-45D5-BE9A-E478B2538385}" type="presOf" srcId="{E33D9464-94F1-4C5E-8AF9-0581A17D52C6}" destId="{54CA6D72-4DAF-4F5A-BFF8-0F3B24E63E46}" srcOrd="0" destOrd="0" presId="urn:microsoft.com/office/officeart/2005/8/layout/hierarchy1"/>
    <dgm:cxn modelId="{7A920FEB-3F3F-436B-ABDC-0BB047CC8304}" type="presOf" srcId="{90FE2595-7ECF-4128-94C3-771DC3235C42}" destId="{541ECD9B-EC50-48A1-94BD-FEC4CBB41E32}" srcOrd="0" destOrd="0" presId="urn:microsoft.com/office/officeart/2005/8/layout/hierarchy1"/>
    <dgm:cxn modelId="{16EE64F5-D545-4D10-A894-5A6D5DC4F778}" type="presOf" srcId="{D1094483-B178-4085-961F-43ECEFDE8599}" destId="{796B37A5-21B2-4851-BF38-DA90895D29E2}" srcOrd="0" destOrd="0" presId="urn:microsoft.com/office/officeart/2005/8/layout/hierarchy1"/>
    <dgm:cxn modelId="{60CF05FA-8723-4FCE-ABD6-703A650B980B}" type="presOf" srcId="{30194467-FD7E-4D24-8DB0-714FAD158BDA}" destId="{173B9D13-7D12-4225-857A-7C445B30673C}" srcOrd="0" destOrd="0" presId="urn:microsoft.com/office/officeart/2005/8/layout/hierarchy1"/>
    <dgm:cxn modelId="{3F046DFA-07BF-4E59-9E02-6FF65C938658}" type="presOf" srcId="{D2F696D7-6F24-4D93-A6F6-AEFB75F66471}" destId="{B9CC6839-8DA7-4E6A-BED5-ADCA7069FFC9}" srcOrd="0" destOrd="0" presId="urn:microsoft.com/office/officeart/2005/8/layout/hierarchy1"/>
    <dgm:cxn modelId="{CDEA5712-CE81-4351-80C1-CF113A598500}" type="presParOf" srcId="{B9CC6839-8DA7-4E6A-BED5-ADCA7069FFC9}" destId="{B0BAA389-B5E8-48FE-9B05-842C19904884}" srcOrd="0" destOrd="0" presId="urn:microsoft.com/office/officeart/2005/8/layout/hierarchy1"/>
    <dgm:cxn modelId="{407A4B7E-9146-4EC9-8FC6-8CF1394599AD}" type="presParOf" srcId="{B0BAA389-B5E8-48FE-9B05-842C19904884}" destId="{5DCA249A-0A5D-43F5-8386-D763B21D84B7}" srcOrd="0" destOrd="0" presId="urn:microsoft.com/office/officeart/2005/8/layout/hierarchy1"/>
    <dgm:cxn modelId="{F1E6339D-910A-456D-8A6D-BD2C305FBFBD}" type="presParOf" srcId="{5DCA249A-0A5D-43F5-8386-D763B21D84B7}" destId="{2800DDE3-6AA8-4F92-9E09-49DAF7966224}" srcOrd="0" destOrd="0" presId="urn:microsoft.com/office/officeart/2005/8/layout/hierarchy1"/>
    <dgm:cxn modelId="{CA5B8FA5-1CDC-412B-91DE-ADED318EFB2E}" type="presParOf" srcId="{5DCA249A-0A5D-43F5-8386-D763B21D84B7}" destId="{1AB3CFCF-727C-45FB-BAA2-06724711E9AB}" srcOrd="1" destOrd="0" presId="urn:microsoft.com/office/officeart/2005/8/layout/hierarchy1"/>
    <dgm:cxn modelId="{0EB79A0D-CDFB-4820-93D5-972EFECC456C}" type="presParOf" srcId="{B0BAA389-B5E8-48FE-9B05-842C19904884}" destId="{8632FCFF-D066-4AB6-857B-3689AEA8773E}" srcOrd="1" destOrd="0" presId="urn:microsoft.com/office/officeart/2005/8/layout/hierarchy1"/>
    <dgm:cxn modelId="{0FF8F2D5-87F9-4A3F-A679-A4029A546DCD}" type="presParOf" srcId="{8632FCFF-D066-4AB6-857B-3689AEA8773E}" destId="{2A6E5A3B-572D-4321-85A8-25F2BFE876A3}" srcOrd="0" destOrd="0" presId="urn:microsoft.com/office/officeart/2005/8/layout/hierarchy1"/>
    <dgm:cxn modelId="{95F69F8C-7B55-4414-A811-3BACE9F8FE31}" type="presParOf" srcId="{8632FCFF-D066-4AB6-857B-3689AEA8773E}" destId="{E55B50FF-4C14-4E92-8F6A-EAD30C1E25EC}" srcOrd="1" destOrd="0" presId="urn:microsoft.com/office/officeart/2005/8/layout/hierarchy1"/>
    <dgm:cxn modelId="{7B117F96-24B4-4A8D-98F4-1E4F1945BF67}" type="presParOf" srcId="{E55B50FF-4C14-4E92-8F6A-EAD30C1E25EC}" destId="{7B643BCE-5BDD-446F-80B3-EBD09C42FF3D}" srcOrd="0" destOrd="0" presId="urn:microsoft.com/office/officeart/2005/8/layout/hierarchy1"/>
    <dgm:cxn modelId="{1491DC89-ECCE-4070-ACED-618945938C61}" type="presParOf" srcId="{7B643BCE-5BDD-446F-80B3-EBD09C42FF3D}" destId="{53E6CAFC-0F34-4AFC-996E-C15D21C6B08F}" srcOrd="0" destOrd="0" presId="urn:microsoft.com/office/officeart/2005/8/layout/hierarchy1"/>
    <dgm:cxn modelId="{7B70A985-7AAB-4106-AC29-9F50B6C783A9}" type="presParOf" srcId="{7B643BCE-5BDD-446F-80B3-EBD09C42FF3D}" destId="{988D4E53-B31D-4C89-AD22-ED94EA2E97AF}" srcOrd="1" destOrd="0" presId="urn:microsoft.com/office/officeart/2005/8/layout/hierarchy1"/>
    <dgm:cxn modelId="{D7EC3F65-A184-4E01-9D23-97B3ECE52D2C}" type="presParOf" srcId="{E55B50FF-4C14-4E92-8F6A-EAD30C1E25EC}" destId="{171F0247-CC6E-4054-86A7-40462965870F}" srcOrd="1" destOrd="0" presId="urn:microsoft.com/office/officeart/2005/8/layout/hierarchy1"/>
    <dgm:cxn modelId="{481BF95A-0A04-4AE7-84FD-201B63D82520}" type="presParOf" srcId="{B9CC6839-8DA7-4E6A-BED5-ADCA7069FFC9}" destId="{8C2A7BA4-6D27-4989-9E88-0F4D7435C1D1}" srcOrd="1" destOrd="0" presId="urn:microsoft.com/office/officeart/2005/8/layout/hierarchy1"/>
    <dgm:cxn modelId="{49401833-8E69-4DEC-9F24-ED0E1AA01CC0}" type="presParOf" srcId="{8C2A7BA4-6D27-4989-9E88-0F4D7435C1D1}" destId="{6DE0C9AF-1CA8-4088-8635-714AF6BC571E}" srcOrd="0" destOrd="0" presId="urn:microsoft.com/office/officeart/2005/8/layout/hierarchy1"/>
    <dgm:cxn modelId="{69706128-3198-4E77-933D-BBDD3F60412D}" type="presParOf" srcId="{6DE0C9AF-1CA8-4088-8635-714AF6BC571E}" destId="{F61335E8-66EC-41DB-B0A2-9C57D0CD9210}" srcOrd="0" destOrd="0" presId="urn:microsoft.com/office/officeart/2005/8/layout/hierarchy1"/>
    <dgm:cxn modelId="{95C4E49B-24C0-49AB-B058-D109DD1E2C70}" type="presParOf" srcId="{6DE0C9AF-1CA8-4088-8635-714AF6BC571E}" destId="{C8123B47-734E-4D1A-979C-B85396FF6987}" srcOrd="1" destOrd="0" presId="urn:microsoft.com/office/officeart/2005/8/layout/hierarchy1"/>
    <dgm:cxn modelId="{26F6BCD2-7D4A-4356-9232-319CC660A1F0}" type="presParOf" srcId="{8C2A7BA4-6D27-4989-9E88-0F4D7435C1D1}" destId="{453DC995-69BE-423E-818E-796623C595EF}" srcOrd="1" destOrd="0" presId="urn:microsoft.com/office/officeart/2005/8/layout/hierarchy1"/>
    <dgm:cxn modelId="{7D592F16-FD04-45D7-9C88-ED699D51E3CE}" type="presParOf" srcId="{453DC995-69BE-423E-818E-796623C595EF}" destId="{54CA6D72-4DAF-4F5A-BFF8-0F3B24E63E46}" srcOrd="0" destOrd="0" presId="urn:microsoft.com/office/officeart/2005/8/layout/hierarchy1"/>
    <dgm:cxn modelId="{D51C3B92-E55A-4D24-ADF2-EA4F706C6257}" type="presParOf" srcId="{453DC995-69BE-423E-818E-796623C595EF}" destId="{A10FBB14-8FAD-4C1B-A327-227CB4F9CED3}" srcOrd="1" destOrd="0" presId="urn:microsoft.com/office/officeart/2005/8/layout/hierarchy1"/>
    <dgm:cxn modelId="{C1CADF5D-639D-40DC-B266-1122ADF6856D}" type="presParOf" srcId="{A10FBB14-8FAD-4C1B-A327-227CB4F9CED3}" destId="{83A0A148-8CDE-473C-A73F-1BD0ACA8EBCB}" srcOrd="0" destOrd="0" presId="urn:microsoft.com/office/officeart/2005/8/layout/hierarchy1"/>
    <dgm:cxn modelId="{FFFB8F4B-3F05-4109-A7A6-3CB6E1591CBB}" type="presParOf" srcId="{83A0A148-8CDE-473C-A73F-1BD0ACA8EBCB}" destId="{100E0372-3BCA-4A25-8BAF-5C2408094CCA}" srcOrd="0" destOrd="0" presId="urn:microsoft.com/office/officeart/2005/8/layout/hierarchy1"/>
    <dgm:cxn modelId="{6CBA4D82-AF2C-4A62-B61A-EC5415552DB2}" type="presParOf" srcId="{83A0A148-8CDE-473C-A73F-1BD0ACA8EBCB}" destId="{173B9D13-7D12-4225-857A-7C445B30673C}" srcOrd="1" destOrd="0" presId="urn:microsoft.com/office/officeart/2005/8/layout/hierarchy1"/>
    <dgm:cxn modelId="{14688FBF-777E-4E7D-9B3B-488343B79FE3}" type="presParOf" srcId="{A10FBB14-8FAD-4C1B-A327-227CB4F9CED3}" destId="{DB5CFF2A-5C65-45C8-AC8A-2053FE56F0C6}" srcOrd="1" destOrd="0" presId="urn:microsoft.com/office/officeart/2005/8/layout/hierarchy1"/>
    <dgm:cxn modelId="{5FF7D5AA-8C55-4A89-8769-A8BB8342C5F2}" type="presParOf" srcId="{453DC995-69BE-423E-818E-796623C595EF}" destId="{10ADEA91-9B7F-41AE-8475-3415F03C7997}" srcOrd="2" destOrd="0" presId="urn:microsoft.com/office/officeart/2005/8/layout/hierarchy1"/>
    <dgm:cxn modelId="{E6CBB5B6-ACC7-4D7E-9F48-A7BB5F1020DD}" type="presParOf" srcId="{453DC995-69BE-423E-818E-796623C595EF}" destId="{60A98512-EE5F-469A-A567-9B0DFA18988E}" srcOrd="3" destOrd="0" presId="urn:microsoft.com/office/officeart/2005/8/layout/hierarchy1"/>
    <dgm:cxn modelId="{2DD3E69A-E63E-4418-B360-207A547F31F0}" type="presParOf" srcId="{60A98512-EE5F-469A-A567-9B0DFA18988E}" destId="{050F9837-6BCF-4142-94B4-5D67DB2E0A3A}" srcOrd="0" destOrd="0" presId="urn:microsoft.com/office/officeart/2005/8/layout/hierarchy1"/>
    <dgm:cxn modelId="{3EF70F03-3070-49F0-9D9B-BA299DD7807E}" type="presParOf" srcId="{050F9837-6BCF-4142-94B4-5D67DB2E0A3A}" destId="{8411B339-A8B1-4F9C-B0A2-AA17448BDB6D}" srcOrd="0" destOrd="0" presId="urn:microsoft.com/office/officeart/2005/8/layout/hierarchy1"/>
    <dgm:cxn modelId="{0CAB46B2-6519-4B94-80A5-079DDB520E5F}" type="presParOf" srcId="{050F9837-6BCF-4142-94B4-5D67DB2E0A3A}" destId="{57C1D9DD-379E-42A1-9AD1-45F4B6CF3AA3}" srcOrd="1" destOrd="0" presId="urn:microsoft.com/office/officeart/2005/8/layout/hierarchy1"/>
    <dgm:cxn modelId="{1B75FD52-295A-4A85-918D-34DD718C35F0}" type="presParOf" srcId="{60A98512-EE5F-469A-A567-9B0DFA18988E}" destId="{FEE2E0E3-610F-4E0E-A956-E5DCDA9FC116}" srcOrd="1" destOrd="0" presId="urn:microsoft.com/office/officeart/2005/8/layout/hierarchy1"/>
    <dgm:cxn modelId="{A384F1B8-3CD2-4576-B777-0F785773CA01}" type="presParOf" srcId="{FEE2E0E3-610F-4E0E-A956-E5DCDA9FC116}" destId="{2782B56D-3B1A-414B-940E-03345377419E}" srcOrd="0" destOrd="0" presId="urn:microsoft.com/office/officeart/2005/8/layout/hierarchy1"/>
    <dgm:cxn modelId="{7B3EEBE0-05BE-4AEB-A89A-1C3071650896}" type="presParOf" srcId="{FEE2E0E3-610F-4E0E-A956-E5DCDA9FC116}" destId="{AACA356B-E4AE-4DA5-B230-56C69101B32E}" srcOrd="1" destOrd="0" presId="urn:microsoft.com/office/officeart/2005/8/layout/hierarchy1"/>
    <dgm:cxn modelId="{C686A57A-BF4A-4DF2-A809-8FE2A626E9B8}" type="presParOf" srcId="{AACA356B-E4AE-4DA5-B230-56C69101B32E}" destId="{1C120950-FB1E-4205-A676-A1D7C7332E74}" srcOrd="0" destOrd="0" presId="urn:microsoft.com/office/officeart/2005/8/layout/hierarchy1"/>
    <dgm:cxn modelId="{3B69174A-483D-4ADE-BFB6-7B0044D26326}" type="presParOf" srcId="{1C120950-FB1E-4205-A676-A1D7C7332E74}" destId="{882109F4-7563-41CC-9E19-1502CFE5AA23}" srcOrd="0" destOrd="0" presId="urn:microsoft.com/office/officeart/2005/8/layout/hierarchy1"/>
    <dgm:cxn modelId="{DEB37990-6709-4CE3-85FD-571FAB67985F}" type="presParOf" srcId="{1C120950-FB1E-4205-A676-A1D7C7332E74}" destId="{9631D492-9631-4BC0-8E32-24F64A52BF58}" srcOrd="1" destOrd="0" presId="urn:microsoft.com/office/officeart/2005/8/layout/hierarchy1"/>
    <dgm:cxn modelId="{4728AE0F-8062-40DF-B258-82A87AA0366A}" type="presParOf" srcId="{AACA356B-E4AE-4DA5-B230-56C69101B32E}" destId="{DDD0F9E6-9D0D-4603-ABEA-92723FB1E043}" srcOrd="1" destOrd="0" presId="urn:microsoft.com/office/officeart/2005/8/layout/hierarchy1"/>
    <dgm:cxn modelId="{A37BC58C-9374-45CE-B135-7E8AFA912A56}" type="presParOf" srcId="{FEE2E0E3-610F-4E0E-A956-E5DCDA9FC116}" destId="{C02C0F47-89B0-40E9-8D96-6830863053FD}" srcOrd="2" destOrd="0" presId="urn:microsoft.com/office/officeart/2005/8/layout/hierarchy1"/>
    <dgm:cxn modelId="{55AD74AA-43EE-4F91-8B35-D4A4C58404C8}" type="presParOf" srcId="{FEE2E0E3-610F-4E0E-A956-E5DCDA9FC116}" destId="{B85E22F0-24FC-43A5-B661-991DE3712735}" srcOrd="3" destOrd="0" presId="urn:microsoft.com/office/officeart/2005/8/layout/hierarchy1"/>
    <dgm:cxn modelId="{20E758FB-45C8-4B09-8776-B854E0D22768}" type="presParOf" srcId="{B85E22F0-24FC-43A5-B661-991DE3712735}" destId="{469E9010-F7F7-484B-8FB2-7B1A615F49DA}" srcOrd="0" destOrd="0" presId="urn:microsoft.com/office/officeart/2005/8/layout/hierarchy1"/>
    <dgm:cxn modelId="{94765ADE-154A-4E4C-B21A-14E434B5141F}" type="presParOf" srcId="{469E9010-F7F7-484B-8FB2-7B1A615F49DA}" destId="{FB138D66-1134-47E5-97C6-4A312EC55413}" srcOrd="0" destOrd="0" presId="urn:microsoft.com/office/officeart/2005/8/layout/hierarchy1"/>
    <dgm:cxn modelId="{E83DE425-6D77-485F-958F-A279C0CD3705}" type="presParOf" srcId="{469E9010-F7F7-484B-8FB2-7B1A615F49DA}" destId="{796B37A5-21B2-4851-BF38-DA90895D29E2}" srcOrd="1" destOrd="0" presId="urn:microsoft.com/office/officeart/2005/8/layout/hierarchy1"/>
    <dgm:cxn modelId="{E5007DA2-C251-4E87-8CE0-ED4858B41341}" type="presParOf" srcId="{B85E22F0-24FC-43A5-B661-991DE3712735}" destId="{4937EEA4-BBF7-4256-BF7E-238BC2DD7D16}" srcOrd="1" destOrd="0" presId="urn:microsoft.com/office/officeart/2005/8/layout/hierarchy1"/>
    <dgm:cxn modelId="{FF07D01A-3CB9-463F-A844-92DD385DCCA1}" type="presParOf" srcId="{4937EEA4-BBF7-4256-BF7E-238BC2DD7D16}" destId="{58A324DF-9888-4D3B-843C-35027F670662}" srcOrd="0" destOrd="0" presId="urn:microsoft.com/office/officeart/2005/8/layout/hierarchy1"/>
    <dgm:cxn modelId="{DED474BE-B840-41EF-83CC-F4665C4A3342}" type="presParOf" srcId="{4937EEA4-BBF7-4256-BF7E-238BC2DD7D16}" destId="{C4FCC9EB-4107-45BA-A85E-82F3D039E321}" srcOrd="1" destOrd="0" presId="urn:microsoft.com/office/officeart/2005/8/layout/hierarchy1"/>
    <dgm:cxn modelId="{3CF40503-47C8-40BE-848E-D4D1852B2A32}" type="presParOf" srcId="{C4FCC9EB-4107-45BA-A85E-82F3D039E321}" destId="{51E041E5-BDCC-44EE-89BC-8B884A79F504}" srcOrd="0" destOrd="0" presId="urn:microsoft.com/office/officeart/2005/8/layout/hierarchy1"/>
    <dgm:cxn modelId="{82A77BBD-1F5E-43AA-9D47-C037A1D148EB}" type="presParOf" srcId="{51E041E5-BDCC-44EE-89BC-8B884A79F504}" destId="{7E43DBB5-E52F-49B7-B1C5-6FCF52F2039D}" srcOrd="0" destOrd="0" presId="urn:microsoft.com/office/officeart/2005/8/layout/hierarchy1"/>
    <dgm:cxn modelId="{BC73929A-A522-4E84-AB05-959CF551580E}" type="presParOf" srcId="{51E041E5-BDCC-44EE-89BC-8B884A79F504}" destId="{41ADC508-700B-498E-AF8F-826A7F507618}" srcOrd="1" destOrd="0" presId="urn:microsoft.com/office/officeart/2005/8/layout/hierarchy1"/>
    <dgm:cxn modelId="{F2B27469-C690-45BF-A1FE-E25876D5D9DC}" type="presParOf" srcId="{C4FCC9EB-4107-45BA-A85E-82F3D039E321}" destId="{21F15AA6-CA54-4735-A838-F048105F1AF1}" srcOrd="1" destOrd="0" presId="urn:microsoft.com/office/officeart/2005/8/layout/hierarchy1"/>
    <dgm:cxn modelId="{01512421-F5DC-4BD1-A994-F0F21249C9D3}" type="presParOf" srcId="{4937EEA4-BBF7-4256-BF7E-238BC2DD7D16}" destId="{8F74CD9E-AEEB-43B8-95A7-4EC1629252D3}" srcOrd="2" destOrd="0" presId="urn:microsoft.com/office/officeart/2005/8/layout/hierarchy1"/>
    <dgm:cxn modelId="{12AA3FE4-5AF1-4CF3-A9A0-49E876A39CC8}" type="presParOf" srcId="{4937EEA4-BBF7-4256-BF7E-238BC2DD7D16}" destId="{83DCDF06-947D-4D5E-A1BF-39A06C29E62D}" srcOrd="3" destOrd="0" presId="urn:microsoft.com/office/officeart/2005/8/layout/hierarchy1"/>
    <dgm:cxn modelId="{80C32E19-0D4D-41CF-85F0-A2CEFBFB5836}" type="presParOf" srcId="{83DCDF06-947D-4D5E-A1BF-39A06C29E62D}" destId="{6799F79B-FEC1-4FDC-93DD-1D7822F8DB39}" srcOrd="0" destOrd="0" presId="urn:microsoft.com/office/officeart/2005/8/layout/hierarchy1"/>
    <dgm:cxn modelId="{A0BB41EF-2B80-4184-A13B-48ADF2940F27}" type="presParOf" srcId="{6799F79B-FEC1-4FDC-93DD-1D7822F8DB39}" destId="{47CC5982-A74D-45E0-9288-C338B148FDC4}" srcOrd="0" destOrd="0" presId="urn:microsoft.com/office/officeart/2005/8/layout/hierarchy1"/>
    <dgm:cxn modelId="{827391CB-C170-4CA6-B8C8-003D50FE089D}" type="presParOf" srcId="{6799F79B-FEC1-4FDC-93DD-1D7822F8DB39}" destId="{1B2EE649-2B94-427D-8F07-A895A1088269}" srcOrd="1" destOrd="0" presId="urn:microsoft.com/office/officeart/2005/8/layout/hierarchy1"/>
    <dgm:cxn modelId="{28A6322D-9F0D-40EE-90D1-DFE62E6BC8E2}" type="presParOf" srcId="{83DCDF06-947D-4D5E-A1BF-39A06C29E62D}" destId="{4C80783D-B300-407A-958B-627094077C9F}" srcOrd="1" destOrd="0" presId="urn:microsoft.com/office/officeart/2005/8/layout/hierarchy1"/>
    <dgm:cxn modelId="{1CEFCF16-5BAD-4265-80C8-C6B53D17DB61}" type="presParOf" srcId="{4937EEA4-BBF7-4256-BF7E-238BC2DD7D16}" destId="{26607EC0-F098-44DB-9C64-329DE95362A9}" srcOrd="4" destOrd="0" presId="urn:microsoft.com/office/officeart/2005/8/layout/hierarchy1"/>
    <dgm:cxn modelId="{2F617709-890E-40D6-BA69-71F26CADB33C}" type="presParOf" srcId="{4937EEA4-BBF7-4256-BF7E-238BC2DD7D16}" destId="{6F9856A8-4628-480E-9E36-CB50A36F4536}" srcOrd="5" destOrd="0" presId="urn:microsoft.com/office/officeart/2005/8/layout/hierarchy1"/>
    <dgm:cxn modelId="{9B803D21-F31D-409D-A764-D03954ED150C}" type="presParOf" srcId="{6F9856A8-4628-480E-9E36-CB50A36F4536}" destId="{C35BEDC5-2D29-4A14-B8AE-1C80212CC695}" srcOrd="0" destOrd="0" presId="urn:microsoft.com/office/officeart/2005/8/layout/hierarchy1"/>
    <dgm:cxn modelId="{5DB0044E-BA8C-4BB8-8040-DBB5F60ECAB6}" type="presParOf" srcId="{C35BEDC5-2D29-4A14-B8AE-1C80212CC695}" destId="{477D1471-6F29-4E15-848C-020243429DB7}" srcOrd="0" destOrd="0" presId="urn:microsoft.com/office/officeart/2005/8/layout/hierarchy1"/>
    <dgm:cxn modelId="{12B0BB52-F32A-4BCF-8900-9C49C687B5CB}" type="presParOf" srcId="{C35BEDC5-2D29-4A14-B8AE-1C80212CC695}" destId="{EAF5657C-F814-4B97-A682-14631681F8EB}" srcOrd="1" destOrd="0" presId="urn:microsoft.com/office/officeart/2005/8/layout/hierarchy1"/>
    <dgm:cxn modelId="{DB6B2B12-D4EC-4BFC-A1F1-893ABED3D66B}" type="presParOf" srcId="{6F9856A8-4628-480E-9E36-CB50A36F4536}" destId="{5172A587-57F4-47EF-8998-48457B9EBE13}" srcOrd="1" destOrd="0" presId="urn:microsoft.com/office/officeart/2005/8/layout/hierarchy1"/>
    <dgm:cxn modelId="{FD145B74-0B71-4551-B0BD-980E0C857C06}" type="presParOf" srcId="{453DC995-69BE-423E-818E-796623C595EF}" destId="{4B8A6B68-CBBF-4750-8A92-251106370A0E}" srcOrd="4" destOrd="0" presId="urn:microsoft.com/office/officeart/2005/8/layout/hierarchy1"/>
    <dgm:cxn modelId="{966EAC78-9420-4060-A13B-95FBDB4D3216}" type="presParOf" srcId="{453DC995-69BE-423E-818E-796623C595EF}" destId="{79F85412-F7BD-4DE0-995A-A69A8C9EA902}" srcOrd="5" destOrd="0" presId="urn:microsoft.com/office/officeart/2005/8/layout/hierarchy1"/>
    <dgm:cxn modelId="{0D518A67-1EFE-4E6F-978A-F3BECED8F2CF}" type="presParOf" srcId="{79F85412-F7BD-4DE0-995A-A69A8C9EA902}" destId="{07F8A33E-5C80-43A6-A468-E9AF587C3428}" srcOrd="0" destOrd="0" presId="urn:microsoft.com/office/officeart/2005/8/layout/hierarchy1"/>
    <dgm:cxn modelId="{356EB4D0-AFA8-4F7C-88BD-612A40E36681}" type="presParOf" srcId="{07F8A33E-5C80-43A6-A468-E9AF587C3428}" destId="{4621300C-75F5-43A9-9E8B-6810FF955F86}" srcOrd="0" destOrd="0" presId="urn:microsoft.com/office/officeart/2005/8/layout/hierarchy1"/>
    <dgm:cxn modelId="{73AD7B7C-21EB-43EE-A8FE-C4CA258B61C7}" type="presParOf" srcId="{07F8A33E-5C80-43A6-A468-E9AF587C3428}" destId="{BAAC51C4-C80E-4EB2-9417-B37059021C8B}" srcOrd="1" destOrd="0" presId="urn:microsoft.com/office/officeart/2005/8/layout/hierarchy1"/>
    <dgm:cxn modelId="{54A9EB00-2CCF-4764-909C-2475FB1F1207}" type="presParOf" srcId="{79F85412-F7BD-4DE0-995A-A69A8C9EA902}" destId="{ABBA5C9B-45B3-4AC2-B2E3-236EF0B81A1F}" srcOrd="1" destOrd="0" presId="urn:microsoft.com/office/officeart/2005/8/layout/hierarchy1"/>
    <dgm:cxn modelId="{D50C176E-7E06-4349-A68E-E0EC07E4DEFC}" type="presParOf" srcId="{453DC995-69BE-423E-818E-796623C595EF}" destId="{541ECD9B-EC50-48A1-94BD-FEC4CBB41E32}" srcOrd="6" destOrd="0" presId="urn:microsoft.com/office/officeart/2005/8/layout/hierarchy1"/>
    <dgm:cxn modelId="{C209322A-E500-48D1-9380-9D773F663AA5}" type="presParOf" srcId="{453DC995-69BE-423E-818E-796623C595EF}" destId="{79A6DBA8-63FA-4489-B9B1-4707F6FA5BA9}" srcOrd="7" destOrd="0" presId="urn:microsoft.com/office/officeart/2005/8/layout/hierarchy1"/>
    <dgm:cxn modelId="{633E474F-0359-4261-AAB1-603370DF611B}" type="presParOf" srcId="{79A6DBA8-63FA-4489-B9B1-4707F6FA5BA9}" destId="{E33BBBB8-BE2B-4D35-B2D0-F1134E201E12}" srcOrd="0" destOrd="0" presId="urn:microsoft.com/office/officeart/2005/8/layout/hierarchy1"/>
    <dgm:cxn modelId="{38CFFF29-E908-433B-88AD-CA73F96199D1}" type="presParOf" srcId="{E33BBBB8-BE2B-4D35-B2D0-F1134E201E12}" destId="{FB6739EA-4E7A-4941-A68A-1BD5DD929F8E}" srcOrd="0" destOrd="0" presId="urn:microsoft.com/office/officeart/2005/8/layout/hierarchy1"/>
    <dgm:cxn modelId="{6B51E74B-1803-406E-B6F2-7024A50B2263}" type="presParOf" srcId="{E33BBBB8-BE2B-4D35-B2D0-F1134E201E12}" destId="{6AFCA11E-528B-40BD-B72C-A0943F1BBF94}" srcOrd="1" destOrd="0" presId="urn:microsoft.com/office/officeart/2005/8/layout/hierarchy1"/>
    <dgm:cxn modelId="{3939A953-4143-4AE8-AF32-00C97DEFAD80}" type="presParOf" srcId="{79A6DBA8-63FA-4489-B9B1-4707F6FA5BA9}" destId="{393E6A52-ACF1-475A-88F3-73D63AA1B389}" srcOrd="1" destOrd="0" presId="urn:microsoft.com/office/officeart/2005/8/layout/hierarchy1"/>
    <dgm:cxn modelId="{444BB6BB-7F31-4EF8-A72E-786DB9A288D5}" type="presParOf" srcId="{453DC995-69BE-423E-818E-796623C595EF}" destId="{DFBBF034-86D2-4D57-BEB3-EC107B3FDEE7}" srcOrd="8" destOrd="0" presId="urn:microsoft.com/office/officeart/2005/8/layout/hierarchy1"/>
    <dgm:cxn modelId="{265D0EF9-FFA8-49CA-9F98-87589C498B56}" type="presParOf" srcId="{453DC995-69BE-423E-818E-796623C595EF}" destId="{D92E178D-15D1-46D9-9238-3AACAB5E72EB}" srcOrd="9" destOrd="0" presId="urn:microsoft.com/office/officeart/2005/8/layout/hierarchy1"/>
    <dgm:cxn modelId="{AD1E4F3A-2E19-45E3-A3AB-BEDB0C3F217C}" type="presParOf" srcId="{D92E178D-15D1-46D9-9238-3AACAB5E72EB}" destId="{04D1B745-A893-4CE2-B52C-F6FB2C136C74}" srcOrd="0" destOrd="0" presId="urn:microsoft.com/office/officeart/2005/8/layout/hierarchy1"/>
    <dgm:cxn modelId="{5318B4B3-F727-4468-904D-FAACE07A819C}" type="presParOf" srcId="{04D1B745-A893-4CE2-B52C-F6FB2C136C74}" destId="{3D155CF1-8989-447F-AC19-ACEA73FFAD3D}" srcOrd="0" destOrd="0" presId="urn:microsoft.com/office/officeart/2005/8/layout/hierarchy1"/>
    <dgm:cxn modelId="{6BA55854-DB52-47BB-AA51-C8EB53BE43B3}" type="presParOf" srcId="{04D1B745-A893-4CE2-B52C-F6FB2C136C74}" destId="{DA51FBE4-5852-40D4-BFBB-96C1DEE5735D}" srcOrd="1" destOrd="0" presId="urn:microsoft.com/office/officeart/2005/8/layout/hierarchy1"/>
    <dgm:cxn modelId="{B2E66BAE-B58A-44EF-9DEA-DE5705918AD3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0C51BA10-B94D-4817-99C4-682E82C06A66}" type="presOf" srcId="{D9F283E7-185E-4CC1-8FA1-15186A217D73}" destId="{6AFCA11E-528B-40BD-B72C-A0943F1BBF94}" srcOrd="0" destOrd="0" presId="urn:microsoft.com/office/officeart/2005/8/layout/hierarchy1"/>
    <dgm:cxn modelId="{10C3B222-9B5D-4726-9C6F-8627DA81CD9D}" type="presOf" srcId="{8660905E-B178-4AB7-95E3-8857E1B584D3}" destId="{10ADEA91-9B7F-41AE-8475-3415F03C7997}" srcOrd="0" destOrd="0" presId="urn:microsoft.com/office/officeart/2005/8/layout/hierarchy1"/>
    <dgm:cxn modelId="{ECADA526-CD87-4C18-A187-765D6A0FA3BF}" type="presOf" srcId="{A903B131-00F6-4300-A7C5-4EBFFECA2BFE}" destId="{EAF5657C-F814-4B97-A682-14631681F8EB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E2A7A25B-82FF-4C41-A0D0-8F7C15B8A77E}" type="presOf" srcId="{141A4074-C9FD-4AF8-AA9B-4F3CAC93EA18}" destId="{4B8A6B68-CBBF-4750-8A92-251106370A0E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3D8C3863-E9A3-4172-B060-8D292F3A8002}" type="presOf" srcId="{74675377-CAC4-4838-9AC4-4E89B176B345}" destId="{DFBBF034-86D2-4D57-BEB3-EC107B3FDEE7}" srcOrd="0" destOrd="0" presId="urn:microsoft.com/office/officeart/2005/8/layout/hierarchy1"/>
    <dgm:cxn modelId="{3F9F2465-DFF2-4DF5-8D98-AB5223F58015}" type="presOf" srcId="{5C477CDF-8840-46C8-915C-48C0FD057B0A}" destId="{2A6E5A3B-572D-4321-85A8-25F2BFE876A3}" srcOrd="0" destOrd="0" presId="urn:microsoft.com/office/officeart/2005/8/layout/hierarchy1"/>
    <dgm:cxn modelId="{7F500F69-01A8-4493-A29B-3D37C2B1F04C}" type="presOf" srcId="{29DAC408-E444-40DB-BB07-185C2BB20BE6}" destId="{2782B56D-3B1A-414B-940E-03345377419E}" srcOrd="0" destOrd="0" presId="urn:microsoft.com/office/officeart/2005/8/layout/hierarchy1"/>
    <dgm:cxn modelId="{6CB5056D-A195-452D-BE59-13731743227A}" type="presOf" srcId="{30194467-FD7E-4D24-8DB0-714FAD158BDA}" destId="{173B9D13-7D12-4225-857A-7C445B30673C}" srcOrd="0" destOrd="0" presId="urn:microsoft.com/office/officeart/2005/8/layout/hierarchy1"/>
    <dgm:cxn modelId="{20A1566D-D3EA-43BF-B8F3-88458AD0E41A}" type="presOf" srcId="{F80D5291-1F19-4570-BD84-06C7A7C27CFF}" destId="{C02C0F47-89B0-40E9-8D96-6830863053FD}" srcOrd="0" destOrd="0" presId="urn:microsoft.com/office/officeart/2005/8/layout/hierarchy1"/>
    <dgm:cxn modelId="{4AF44B50-FFAB-49FE-912F-C02291CA923A}" type="presOf" srcId="{A923C540-ED45-422C-843F-0C6DCDADC9AB}" destId="{988D4E53-B31D-4C89-AD22-ED94EA2E97AF}" srcOrd="0" destOrd="0" presId="urn:microsoft.com/office/officeart/2005/8/layout/hierarchy1"/>
    <dgm:cxn modelId="{513C8757-FD43-438A-AA5A-3385EAD1EBC9}" type="presOf" srcId="{4CF28C83-AF25-475E-9F50-007420FDF6A3}" destId="{BAAC51C4-C80E-4EB2-9417-B37059021C8B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80DE5594-7881-4CF7-99D2-5074A3BCE646}" type="presOf" srcId="{D1094483-B178-4085-961F-43ECEFDE8599}" destId="{796B37A5-21B2-4851-BF38-DA90895D29E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1B1A5DA1-9246-4F81-847C-B59E9C7163D5}" type="presOf" srcId="{C46ECDBD-32A2-4443-8D38-B29C487E4F37}" destId="{8F74CD9E-AEEB-43B8-95A7-4EC1629252D3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E4F87BAF-5A10-4213-847E-D075B70BE21A}" type="presOf" srcId="{8524DD58-5A20-4BC0-A8F9-6425A5D83D17}" destId="{1AB3CFCF-727C-45FB-BAA2-06724711E9AB}" srcOrd="0" destOrd="0" presId="urn:microsoft.com/office/officeart/2005/8/layout/hierarchy1"/>
    <dgm:cxn modelId="{4FA599B0-0274-43E4-9CF2-542C640AC79B}" type="presOf" srcId="{EDEA9A5B-7A7B-44DC-B057-F6BEFF56A3E3}" destId="{57C1D9DD-379E-42A1-9AD1-45F4B6CF3AA3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D8B310BF-6B15-4AA3-A0A1-7CB00C771950}" type="presOf" srcId="{E33D9464-94F1-4C5E-8AF9-0581A17D52C6}" destId="{54CA6D72-4DAF-4F5A-BFF8-0F3B24E63E46}" srcOrd="0" destOrd="0" presId="urn:microsoft.com/office/officeart/2005/8/layout/hierarchy1"/>
    <dgm:cxn modelId="{2EFCE1C0-0219-41A8-99A8-D4ADD61B2FED}" type="presOf" srcId="{167C0B38-4D45-461B-B5FE-F516FC0C47B1}" destId="{DA51FBE4-5852-40D4-BFBB-96C1DEE5735D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49A18BC1-095B-4A5C-8586-09DA2C2C54B9}" type="presOf" srcId="{D2F696D7-6F24-4D93-A6F6-AEFB75F66471}" destId="{B9CC6839-8DA7-4E6A-BED5-ADCA7069FFC9}" srcOrd="0" destOrd="0" presId="urn:microsoft.com/office/officeart/2005/8/layout/hierarchy1"/>
    <dgm:cxn modelId="{BFB1D8C5-EB0B-4BB3-AF57-E66F1D03EDC2}" type="presOf" srcId="{18994E44-AF00-4CD7-BFFB-893F48881FB3}" destId="{C8123B47-734E-4D1A-979C-B85396FF6987}" srcOrd="0" destOrd="0" presId="urn:microsoft.com/office/officeart/2005/8/layout/hierarchy1"/>
    <dgm:cxn modelId="{C8DBC6CC-EF3B-4A41-9B22-F6A63A1FBAF8}" type="presOf" srcId="{1FCD92F8-79A9-48DB-A592-03D5F134F8AD}" destId="{41ADC508-700B-498E-AF8F-826A7F507618}" srcOrd="0" destOrd="0" presId="urn:microsoft.com/office/officeart/2005/8/layout/hierarchy1"/>
    <dgm:cxn modelId="{029981CD-3201-4F1F-81D3-6FE37ED1CBE3}" type="presOf" srcId="{E0BE901C-0CFD-4076-9A90-3C9D2272EF7F}" destId="{1B2EE649-2B94-427D-8F07-A895A1088269}" srcOrd="0" destOrd="0" presId="urn:microsoft.com/office/officeart/2005/8/layout/hierarchy1"/>
    <dgm:cxn modelId="{917D1FD5-2533-4ADA-AC89-70FF86595838}" type="presOf" srcId="{591C96C0-B4A2-495D-B12D-AE27E21DBD88}" destId="{9631D492-9631-4BC0-8E32-24F64A52BF58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A69B70E5-8C06-4609-BAD8-2A763E062AD6}" type="presOf" srcId="{90FE2595-7ECF-4128-94C3-771DC3235C42}" destId="{541ECD9B-EC50-48A1-94BD-FEC4CBB41E32}" srcOrd="0" destOrd="0" presId="urn:microsoft.com/office/officeart/2005/8/layout/hierarchy1"/>
    <dgm:cxn modelId="{279571E5-F734-4E79-A10D-C1527C3D4D4A}" type="presOf" srcId="{B39EC8B6-8DE7-41B7-9370-705CB5823913}" destId="{58A324DF-9888-4D3B-843C-35027F670662}" srcOrd="0" destOrd="0" presId="urn:microsoft.com/office/officeart/2005/8/layout/hierarchy1"/>
    <dgm:cxn modelId="{42B3C9F4-3537-4786-9FA8-030D0AAAC429}" type="presOf" srcId="{B71299E6-F7A3-4C91-A358-6056F5AF1F98}" destId="{26607EC0-F098-44DB-9C64-329DE95362A9}" srcOrd="0" destOrd="0" presId="urn:microsoft.com/office/officeart/2005/8/layout/hierarchy1"/>
    <dgm:cxn modelId="{0FD68458-B4F6-4469-A36E-68E2DB8812FD}" type="presParOf" srcId="{B9CC6839-8DA7-4E6A-BED5-ADCA7069FFC9}" destId="{B0BAA389-B5E8-48FE-9B05-842C19904884}" srcOrd="0" destOrd="0" presId="urn:microsoft.com/office/officeart/2005/8/layout/hierarchy1"/>
    <dgm:cxn modelId="{4E99CFC2-A04E-45CA-A15A-385D52EBAA58}" type="presParOf" srcId="{B0BAA389-B5E8-48FE-9B05-842C19904884}" destId="{5DCA249A-0A5D-43F5-8386-D763B21D84B7}" srcOrd="0" destOrd="0" presId="urn:microsoft.com/office/officeart/2005/8/layout/hierarchy1"/>
    <dgm:cxn modelId="{0C747AE0-8BBD-4AB0-9AA0-B140089B0EA0}" type="presParOf" srcId="{5DCA249A-0A5D-43F5-8386-D763B21D84B7}" destId="{2800DDE3-6AA8-4F92-9E09-49DAF7966224}" srcOrd="0" destOrd="0" presId="urn:microsoft.com/office/officeart/2005/8/layout/hierarchy1"/>
    <dgm:cxn modelId="{0E6544B2-23FC-488A-A2FA-AAAF2BB82987}" type="presParOf" srcId="{5DCA249A-0A5D-43F5-8386-D763B21D84B7}" destId="{1AB3CFCF-727C-45FB-BAA2-06724711E9AB}" srcOrd="1" destOrd="0" presId="urn:microsoft.com/office/officeart/2005/8/layout/hierarchy1"/>
    <dgm:cxn modelId="{BB1A0AA0-FBEE-4F21-89D5-D1283BEA3BF8}" type="presParOf" srcId="{B0BAA389-B5E8-48FE-9B05-842C19904884}" destId="{8632FCFF-D066-4AB6-857B-3689AEA8773E}" srcOrd="1" destOrd="0" presId="urn:microsoft.com/office/officeart/2005/8/layout/hierarchy1"/>
    <dgm:cxn modelId="{61A352C9-93B3-49FC-802C-7FF5AF825250}" type="presParOf" srcId="{8632FCFF-D066-4AB6-857B-3689AEA8773E}" destId="{2A6E5A3B-572D-4321-85A8-25F2BFE876A3}" srcOrd="0" destOrd="0" presId="urn:microsoft.com/office/officeart/2005/8/layout/hierarchy1"/>
    <dgm:cxn modelId="{D707A811-A089-4E54-A0A4-DF66E7E73BE9}" type="presParOf" srcId="{8632FCFF-D066-4AB6-857B-3689AEA8773E}" destId="{E55B50FF-4C14-4E92-8F6A-EAD30C1E25EC}" srcOrd="1" destOrd="0" presId="urn:microsoft.com/office/officeart/2005/8/layout/hierarchy1"/>
    <dgm:cxn modelId="{FAC48B1B-D1E3-448C-905A-D27AF7CA1BEA}" type="presParOf" srcId="{E55B50FF-4C14-4E92-8F6A-EAD30C1E25EC}" destId="{7B643BCE-5BDD-446F-80B3-EBD09C42FF3D}" srcOrd="0" destOrd="0" presId="urn:microsoft.com/office/officeart/2005/8/layout/hierarchy1"/>
    <dgm:cxn modelId="{166ED465-1086-41AA-A68F-401E1086896F}" type="presParOf" srcId="{7B643BCE-5BDD-446F-80B3-EBD09C42FF3D}" destId="{53E6CAFC-0F34-4AFC-996E-C15D21C6B08F}" srcOrd="0" destOrd="0" presId="urn:microsoft.com/office/officeart/2005/8/layout/hierarchy1"/>
    <dgm:cxn modelId="{1C37BA64-4CDB-4AD8-A598-A41097764D42}" type="presParOf" srcId="{7B643BCE-5BDD-446F-80B3-EBD09C42FF3D}" destId="{988D4E53-B31D-4C89-AD22-ED94EA2E97AF}" srcOrd="1" destOrd="0" presId="urn:microsoft.com/office/officeart/2005/8/layout/hierarchy1"/>
    <dgm:cxn modelId="{18737AFC-6B27-456D-A4A5-12F7E2F4B5D8}" type="presParOf" srcId="{E55B50FF-4C14-4E92-8F6A-EAD30C1E25EC}" destId="{171F0247-CC6E-4054-86A7-40462965870F}" srcOrd="1" destOrd="0" presId="urn:microsoft.com/office/officeart/2005/8/layout/hierarchy1"/>
    <dgm:cxn modelId="{56B10DC4-5554-4020-9050-20EC32CF1767}" type="presParOf" srcId="{B9CC6839-8DA7-4E6A-BED5-ADCA7069FFC9}" destId="{8C2A7BA4-6D27-4989-9E88-0F4D7435C1D1}" srcOrd="1" destOrd="0" presId="urn:microsoft.com/office/officeart/2005/8/layout/hierarchy1"/>
    <dgm:cxn modelId="{CB5F95BC-43E5-4C0F-A1B7-A4166D57F994}" type="presParOf" srcId="{8C2A7BA4-6D27-4989-9E88-0F4D7435C1D1}" destId="{6DE0C9AF-1CA8-4088-8635-714AF6BC571E}" srcOrd="0" destOrd="0" presId="urn:microsoft.com/office/officeart/2005/8/layout/hierarchy1"/>
    <dgm:cxn modelId="{258C23C8-107D-4768-A395-C9B21DA5BE62}" type="presParOf" srcId="{6DE0C9AF-1CA8-4088-8635-714AF6BC571E}" destId="{F61335E8-66EC-41DB-B0A2-9C57D0CD9210}" srcOrd="0" destOrd="0" presId="urn:microsoft.com/office/officeart/2005/8/layout/hierarchy1"/>
    <dgm:cxn modelId="{C6AA253C-D9DE-4DFA-96A8-EAB3AF5F99A6}" type="presParOf" srcId="{6DE0C9AF-1CA8-4088-8635-714AF6BC571E}" destId="{C8123B47-734E-4D1A-979C-B85396FF6987}" srcOrd="1" destOrd="0" presId="urn:microsoft.com/office/officeart/2005/8/layout/hierarchy1"/>
    <dgm:cxn modelId="{245F8C8E-46CA-4DF8-AC95-B5B3E1253DE9}" type="presParOf" srcId="{8C2A7BA4-6D27-4989-9E88-0F4D7435C1D1}" destId="{453DC995-69BE-423E-818E-796623C595EF}" srcOrd="1" destOrd="0" presId="urn:microsoft.com/office/officeart/2005/8/layout/hierarchy1"/>
    <dgm:cxn modelId="{0FF78130-09A3-4ABE-B165-58B6163D89BF}" type="presParOf" srcId="{453DC995-69BE-423E-818E-796623C595EF}" destId="{54CA6D72-4DAF-4F5A-BFF8-0F3B24E63E46}" srcOrd="0" destOrd="0" presId="urn:microsoft.com/office/officeart/2005/8/layout/hierarchy1"/>
    <dgm:cxn modelId="{5AB6CA2F-87B7-49E6-8AF3-B1856A0D10A2}" type="presParOf" srcId="{453DC995-69BE-423E-818E-796623C595EF}" destId="{A10FBB14-8FAD-4C1B-A327-227CB4F9CED3}" srcOrd="1" destOrd="0" presId="urn:microsoft.com/office/officeart/2005/8/layout/hierarchy1"/>
    <dgm:cxn modelId="{75BB9303-F59C-4CDD-967A-6097AF70FA37}" type="presParOf" srcId="{A10FBB14-8FAD-4C1B-A327-227CB4F9CED3}" destId="{83A0A148-8CDE-473C-A73F-1BD0ACA8EBCB}" srcOrd="0" destOrd="0" presId="urn:microsoft.com/office/officeart/2005/8/layout/hierarchy1"/>
    <dgm:cxn modelId="{F2BDE1FB-930B-458A-ADDA-B03CFDECC803}" type="presParOf" srcId="{83A0A148-8CDE-473C-A73F-1BD0ACA8EBCB}" destId="{100E0372-3BCA-4A25-8BAF-5C2408094CCA}" srcOrd="0" destOrd="0" presId="urn:microsoft.com/office/officeart/2005/8/layout/hierarchy1"/>
    <dgm:cxn modelId="{F7152565-D007-4E37-9D52-3E0C87943E4B}" type="presParOf" srcId="{83A0A148-8CDE-473C-A73F-1BD0ACA8EBCB}" destId="{173B9D13-7D12-4225-857A-7C445B30673C}" srcOrd="1" destOrd="0" presId="urn:microsoft.com/office/officeart/2005/8/layout/hierarchy1"/>
    <dgm:cxn modelId="{23D88739-79AC-43AC-A9CC-A5FCD58044E0}" type="presParOf" srcId="{A10FBB14-8FAD-4C1B-A327-227CB4F9CED3}" destId="{DB5CFF2A-5C65-45C8-AC8A-2053FE56F0C6}" srcOrd="1" destOrd="0" presId="urn:microsoft.com/office/officeart/2005/8/layout/hierarchy1"/>
    <dgm:cxn modelId="{56AB30FA-AE54-4074-8A2A-DA610D2A9B62}" type="presParOf" srcId="{453DC995-69BE-423E-818E-796623C595EF}" destId="{10ADEA91-9B7F-41AE-8475-3415F03C7997}" srcOrd="2" destOrd="0" presId="urn:microsoft.com/office/officeart/2005/8/layout/hierarchy1"/>
    <dgm:cxn modelId="{E06D8A4F-8AC6-4C69-A281-F92E4D953C77}" type="presParOf" srcId="{453DC995-69BE-423E-818E-796623C595EF}" destId="{60A98512-EE5F-469A-A567-9B0DFA18988E}" srcOrd="3" destOrd="0" presId="urn:microsoft.com/office/officeart/2005/8/layout/hierarchy1"/>
    <dgm:cxn modelId="{3AC7C970-DBB1-4A8A-B4E2-0F744C418354}" type="presParOf" srcId="{60A98512-EE5F-469A-A567-9B0DFA18988E}" destId="{050F9837-6BCF-4142-94B4-5D67DB2E0A3A}" srcOrd="0" destOrd="0" presId="urn:microsoft.com/office/officeart/2005/8/layout/hierarchy1"/>
    <dgm:cxn modelId="{05392376-31DE-4B22-91A6-5948ACF1D7A4}" type="presParOf" srcId="{050F9837-6BCF-4142-94B4-5D67DB2E0A3A}" destId="{8411B339-A8B1-4F9C-B0A2-AA17448BDB6D}" srcOrd="0" destOrd="0" presId="urn:microsoft.com/office/officeart/2005/8/layout/hierarchy1"/>
    <dgm:cxn modelId="{8BDCDF20-323E-4468-939B-37480F783033}" type="presParOf" srcId="{050F9837-6BCF-4142-94B4-5D67DB2E0A3A}" destId="{57C1D9DD-379E-42A1-9AD1-45F4B6CF3AA3}" srcOrd="1" destOrd="0" presId="urn:microsoft.com/office/officeart/2005/8/layout/hierarchy1"/>
    <dgm:cxn modelId="{8301E077-7CCD-423E-A8B8-D31BF332361E}" type="presParOf" srcId="{60A98512-EE5F-469A-A567-9B0DFA18988E}" destId="{FEE2E0E3-610F-4E0E-A956-E5DCDA9FC116}" srcOrd="1" destOrd="0" presId="urn:microsoft.com/office/officeart/2005/8/layout/hierarchy1"/>
    <dgm:cxn modelId="{8EA5B377-EC06-453C-9403-A7AC8530912F}" type="presParOf" srcId="{FEE2E0E3-610F-4E0E-A956-E5DCDA9FC116}" destId="{2782B56D-3B1A-414B-940E-03345377419E}" srcOrd="0" destOrd="0" presId="urn:microsoft.com/office/officeart/2005/8/layout/hierarchy1"/>
    <dgm:cxn modelId="{495A5FF5-53ED-43D4-BDCB-A02DE2026573}" type="presParOf" srcId="{FEE2E0E3-610F-4E0E-A956-E5DCDA9FC116}" destId="{AACA356B-E4AE-4DA5-B230-56C69101B32E}" srcOrd="1" destOrd="0" presId="urn:microsoft.com/office/officeart/2005/8/layout/hierarchy1"/>
    <dgm:cxn modelId="{71B50834-9B94-48A0-AA86-1B90EE37E60E}" type="presParOf" srcId="{AACA356B-E4AE-4DA5-B230-56C69101B32E}" destId="{1C120950-FB1E-4205-A676-A1D7C7332E74}" srcOrd="0" destOrd="0" presId="urn:microsoft.com/office/officeart/2005/8/layout/hierarchy1"/>
    <dgm:cxn modelId="{0EF32225-6994-405F-9C4B-25003D4C8A50}" type="presParOf" srcId="{1C120950-FB1E-4205-A676-A1D7C7332E74}" destId="{882109F4-7563-41CC-9E19-1502CFE5AA23}" srcOrd="0" destOrd="0" presId="urn:microsoft.com/office/officeart/2005/8/layout/hierarchy1"/>
    <dgm:cxn modelId="{D48C73AE-17BB-459A-946F-A72AD0C546F6}" type="presParOf" srcId="{1C120950-FB1E-4205-A676-A1D7C7332E74}" destId="{9631D492-9631-4BC0-8E32-24F64A52BF58}" srcOrd="1" destOrd="0" presId="urn:microsoft.com/office/officeart/2005/8/layout/hierarchy1"/>
    <dgm:cxn modelId="{C6D9B89D-A2EE-4BF3-9B38-90018403D067}" type="presParOf" srcId="{AACA356B-E4AE-4DA5-B230-56C69101B32E}" destId="{DDD0F9E6-9D0D-4603-ABEA-92723FB1E043}" srcOrd="1" destOrd="0" presId="urn:microsoft.com/office/officeart/2005/8/layout/hierarchy1"/>
    <dgm:cxn modelId="{6B70997A-61FB-4F40-8962-15549E811C68}" type="presParOf" srcId="{FEE2E0E3-610F-4E0E-A956-E5DCDA9FC116}" destId="{C02C0F47-89B0-40E9-8D96-6830863053FD}" srcOrd="2" destOrd="0" presId="urn:microsoft.com/office/officeart/2005/8/layout/hierarchy1"/>
    <dgm:cxn modelId="{2AC921D1-3C58-45D8-8B23-9ADF6B0A64E1}" type="presParOf" srcId="{FEE2E0E3-610F-4E0E-A956-E5DCDA9FC116}" destId="{B85E22F0-24FC-43A5-B661-991DE3712735}" srcOrd="3" destOrd="0" presId="urn:microsoft.com/office/officeart/2005/8/layout/hierarchy1"/>
    <dgm:cxn modelId="{CC0E7047-918B-4FD0-8AFF-C2A9C7A40F49}" type="presParOf" srcId="{B85E22F0-24FC-43A5-B661-991DE3712735}" destId="{469E9010-F7F7-484B-8FB2-7B1A615F49DA}" srcOrd="0" destOrd="0" presId="urn:microsoft.com/office/officeart/2005/8/layout/hierarchy1"/>
    <dgm:cxn modelId="{256BB4D0-1242-4BFE-B6DB-E1DF65E3F63E}" type="presParOf" srcId="{469E9010-F7F7-484B-8FB2-7B1A615F49DA}" destId="{FB138D66-1134-47E5-97C6-4A312EC55413}" srcOrd="0" destOrd="0" presId="urn:microsoft.com/office/officeart/2005/8/layout/hierarchy1"/>
    <dgm:cxn modelId="{E1DF9010-3D70-4EED-88AE-7F9BEFDCF565}" type="presParOf" srcId="{469E9010-F7F7-484B-8FB2-7B1A615F49DA}" destId="{796B37A5-21B2-4851-BF38-DA90895D29E2}" srcOrd="1" destOrd="0" presId="urn:microsoft.com/office/officeart/2005/8/layout/hierarchy1"/>
    <dgm:cxn modelId="{A828B34C-B65D-416F-8B41-674E205A581C}" type="presParOf" srcId="{B85E22F0-24FC-43A5-B661-991DE3712735}" destId="{4937EEA4-BBF7-4256-BF7E-238BC2DD7D16}" srcOrd="1" destOrd="0" presId="urn:microsoft.com/office/officeart/2005/8/layout/hierarchy1"/>
    <dgm:cxn modelId="{07A16978-871A-4122-AA89-FA0A6335BA77}" type="presParOf" srcId="{4937EEA4-BBF7-4256-BF7E-238BC2DD7D16}" destId="{58A324DF-9888-4D3B-843C-35027F670662}" srcOrd="0" destOrd="0" presId="urn:microsoft.com/office/officeart/2005/8/layout/hierarchy1"/>
    <dgm:cxn modelId="{E2854D25-4F5D-4712-A2CE-6DD8B4B15F2E}" type="presParOf" srcId="{4937EEA4-BBF7-4256-BF7E-238BC2DD7D16}" destId="{C4FCC9EB-4107-45BA-A85E-82F3D039E321}" srcOrd="1" destOrd="0" presId="urn:microsoft.com/office/officeart/2005/8/layout/hierarchy1"/>
    <dgm:cxn modelId="{F77F0F50-E6C4-4D22-9B3F-E1C17E0310C0}" type="presParOf" srcId="{C4FCC9EB-4107-45BA-A85E-82F3D039E321}" destId="{51E041E5-BDCC-44EE-89BC-8B884A79F504}" srcOrd="0" destOrd="0" presId="urn:microsoft.com/office/officeart/2005/8/layout/hierarchy1"/>
    <dgm:cxn modelId="{AFAE4237-7C06-456E-AD68-EF57146C36BA}" type="presParOf" srcId="{51E041E5-BDCC-44EE-89BC-8B884A79F504}" destId="{7E43DBB5-E52F-49B7-B1C5-6FCF52F2039D}" srcOrd="0" destOrd="0" presId="urn:microsoft.com/office/officeart/2005/8/layout/hierarchy1"/>
    <dgm:cxn modelId="{2D31A465-EC47-4F84-8EFD-5ED4C248BFAA}" type="presParOf" srcId="{51E041E5-BDCC-44EE-89BC-8B884A79F504}" destId="{41ADC508-700B-498E-AF8F-826A7F507618}" srcOrd="1" destOrd="0" presId="urn:microsoft.com/office/officeart/2005/8/layout/hierarchy1"/>
    <dgm:cxn modelId="{8155A68C-66A6-4E46-9E98-9FB20C6FD70F}" type="presParOf" srcId="{C4FCC9EB-4107-45BA-A85E-82F3D039E321}" destId="{21F15AA6-CA54-4735-A838-F048105F1AF1}" srcOrd="1" destOrd="0" presId="urn:microsoft.com/office/officeart/2005/8/layout/hierarchy1"/>
    <dgm:cxn modelId="{70871E0B-002B-4FA9-AB59-5C3763C41411}" type="presParOf" srcId="{4937EEA4-BBF7-4256-BF7E-238BC2DD7D16}" destId="{8F74CD9E-AEEB-43B8-95A7-4EC1629252D3}" srcOrd="2" destOrd="0" presId="urn:microsoft.com/office/officeart/2005/8/layout/hierarchy1"/>
    <dgm:cxn modelId="{AF6690DE-5A75-47C1-9813-47B17E7CBE60}" type="presParOf" srcId="{4937EEA4-BBF7-4256-BF7E-238BC2DD7D16}" destId="{83DCDF06-947D-4D5E-A1BF-39A06C29E62D}" srcOrd="3" destOrd="0" presId="urn:microsoft.com/office/officeart/2005/8/layout/hierarchy1"/>
    <dgm:cxn modelId="{F3CAC2C8-ED6B-477F-8B95-BA296723E5F8}" type="presParOf" srcId="{83DCDF06-947D-4D5E-A1BF-39A06C29E62D}" destId="{6799F79B-FEC1-4FDC-93DD-1D7822F8DB39}" srcOrd="0" destOrd="0" presId="urn:microsoft.com/office/officeart/2005/8/layout/hierarchy1"/>
    <dgm:cxn modelId="{537D83D0-722F-404E-95A4-525F59AB3E63}" type="presParOf" srcId="{6799F79B-FEC1-4FDC-93DD-1D7822F8DB39}" destId="{47CC5982-A74D-45E0-9288-C338B148FDC4}" srcOrd="0" destOrd="0" presId="urn:microsoft.com/office/officeart/2005/8/layout/hierarchy1"/>
    <dgm:cxn modelId="{5D486EED-A703-4477-A589-6F1A2728CC6D}" type="presParOf" srcId="{6799F79B-FEC1-4FDC-93DD-1D7822F8DB39}" destId="{1B2EE649-2B94-427D-8F07-A895A1088269}" srcOrd="1" destOrd="0" presId="urn:microsoft.com/office/officeart/2005/8/layout/hierarchy1"/>
    <dgm:cxn modelId="{71BA9937-3A52-4D73-8A07-93E4B450722E}" type="presParOf" srcId="{83DCDF06-947D-4D5E-A1BF-39A06C29E62D}" destId="{4C80783D-B300-407A-958B-627094077C9F}" srcOrd="1" destOrd="0" presId="urn:microsoft.com/office/officeart/2005/8/layout/hierarchy1"/>
    <dgm:cxn modelId="{FAD2A103-A37E-4CF7-B16D-DB4755F5C3AF}" type="presParOf" srcId="{4937EEA4-BBF7-4256-BF7E-238BC2DD7D16}" destId="{26607EC0-F098-44DB-9C64-329DE95362A9}" srcOrd="4" destOrd="0" presId="urn:microsoft.com/office/officeart/2005/8/layout/hierarchy1"/>
    <dgm:cxn modelId="{10175BBD-12A4-4503-8857-0596B98E32FB}" type="presParOf" srcId="{4937EEA4-BBF7-4256-BF7E-238BC2DD7D16}" destId="{6F9856A8-4628-480E-9E36-CB50A36F4536}" srcOrd="5" destOrd="0" presId="urn:microsoft.com/office/officeart/2005/8/layout/hierarchy1"/>
    <dgm:cxn modelId="{5EFB8F46-8080-4673-BB4A-D89F3F099328}" type="presParOf" srcId="{6F9856A8-4628-480E-9E36-CB50A36F4536}" destId="{C35BEDC5-2D29-4A14-B8AE-1C80212CC695}" srcOrd="0" destOrd="0" presId="urn:microsoft.com/office/officeart/2005/8/layout/hierarchy1"/>
    <dgm:cxn modelId="{140B5FF7-CB87-4EC9-A6C5-AEB9D176CBA7}" type="presParOf" srcId="{C35BEDC5-2D29-4A14-B8AE-1C80212CC695}" destId="{477D1471-6F29-4E15-848C-020243429DB7}" srcOrd="0" destOrd="0" presId="urn:microsoft.com/office/officeart/2005/8/layout/hierarchy1"/>
    <dgm:cxn modelId="{62F7D6DA-621B-4970-B73C-6C595C5914E8}" type="presParOf" srcId="{C35BEDC5-2D29-4A14-B8AE-1C80212CC695}" destId="{EAF5657C-F814-4B97-A682-14631681F8EB}" srcOrd="1" destOrd="0" presId="urn:microsoft.com/office/officeart/2005/8/layout/hierarchy1"/>
    <dgm:cxn modelId="{C86D9093-1EE4-4C4D-A5FF-03C890B52F1D}" type="presParOf" srcId="{6F9856A8-4628-480E-9E36-CB50A36F4536}" destId="{5172A587-57F4-47EF-8998-48457B9EBE13}" srcOrd="1" destOrd="0" presId="urn:microsoft.com/office/officeart/2005/8/layout/hierarchy1"/>
    <dgm:cxn modelId="{52161CEF-817C-460A-83B5-615D3B222D9F}" type="presParOf" srcId="{453DC995-69BE-423E-818E-796623C595EF}" destId="{4B8A6B68-CBBF-4750-8A92-251106370A0E}" srcOrd="4" destOrd="0" presId="urn:microsoft.com/office/officeart/2005/8/layout/hierarchy1"/>
    <dgm:cxn modelId="{6E20C530-1CD7-4D98-BAE8-65D7D5D6FC47}" type="presParOf" srcId="{453DC995-69BE-423E-818E-796623C595EF}" destId="{79F85412-F7BD-4DE0-995A-A69A8C9EA902}" srcOrd="5" destOrd="0" presId="urn:microsoft.com/office/officeart/2005/8/layout/hierarchy1"/>
    <dgm:cxn modelId="{2BDB8BBD-8668-415F-ADF0-FE9F7C1367F7}" type="presParOf" srcId="{79F85412-F7BD-4DE0-995A-A69A8C9EA902}" destId="{07F8A33E-5C80-43A6-A468-E9AF587C3428}" srcOrd="0" destOrd="0" presId="urn:microsoft.com/office/officeart/2005/8/layout/hierarchy1"/>
    <dgm:cxn modelId="{E782ECE2-674E-4520-B680-05CFE811AB2C}" type="presParOf" srcId="{07F8A33E-5C80-43A6-A468-E9AF587C3428}" destId="{4621300C-75F5-43A9-9E8B-6810FF955F86}" srcOrd="0" destOrd="0" presId="urn:microsoft.com/office/officeart/2005/8/layout/hierarchy1"/>
    <dgm:cxn modelId="{1BABE9C1-64E5-44AF-8359-B90F2279B337}" type="presParOf" srcId="{07F8A33E-5C80-43A6-A468-E9AF587C3428}" destId="{BAAC51C4-C80E-4EB2-9417-B37059021C8B}" srcOrd="1" destOrd="0" presId="urn:microsoft.com/office/officeart/2005/8/layout/hierarchy1"/>
    <dgm:cxn modelId="{05C0E831-E41F-402C-BDF2-2E4C66024AC4}" type="presParOf" srcId="{79F85412-F7BD-4DE0-995A-A69A8C9EA902}" destId="{ABBA5C9B-45B3-4AC2-B2E3-236EF0B81A1F}" srcOrd="1" destOrd="0" presId="urn:microsoft.com/office/officeart/2005/8/layout/hierarchy1"/>
    <dgm:cxn modelId="{3ED139A5-A171-4217-B9F0-AD5707F2ABAD}" type="presParOf" srcId="{453DC995-69BE-423E-818E-796623C595EF}" destId="{541ECD9B-EC50-48A1-94BD-FEC4CBB41E32}" srcOrd="6" destOrd="0" presId="urn:microsoft.com/office/officeart/2005/8/layout/hierarchy1"/>
    <dgm:cxn modelId="{493127EC-A976-4C4B-BC3A-725242083C7D}" type="presParOf" srcId="{453DC995-69BE-423E-818E-796623C595EF}" destId="{79A6DBA8-63FA-4489-B9B1-4707F6FA5BA9}" srcOrd="7" destOrd="0" presId="urn:microsoft.com/office/officeart/2005/8/layout/hierarchy1"/>
    <dgm:cxn modelId="{A75FD3EB-5FE3-45C0-8963-45FB42D32E92}" type="presParOf" srcId="{79A6DBA8-63FA-4489-B9B1-4707F6FA5BA9}" destId="{E33BBBB8-BE2B-4D35-B2D0-F1134E201E12}" srcOrd="0" destOrd="0" presId="urn:microsoft.com/office/officeart/2005/8/layout/hierarchy1"/>
    <dgm:cxn modelId="{AF47680F-A5E4-4342-BE2F-EE2FCB5AF5B1}" type="presParOf" srcId="{E33BBBB8-BE2B-4D35-B2D0-F1134E201E12}" destId="{FB6739EA-4E7A-4941-A68A-1BD5DD929F8E}" srcOrd="0" destOrd="0" presId="urn:microsoft.com/office/officeart/2005/8/layout/hierarchy1"/>
    <dgm:cxn modelId="{9AF90F8F-1663-461F-88F4-4BC5F31EAD20}" type="presParOf" srcId="{E33BBBB8-BE2B-4D35-B2D0-F1134E201E12}" destId="{6AFCA11E-528B-40BD-B72C-A0943F1BBF94}" srcOrd="1" destOrd="0" presId="urn:microsoft.com/office/officeart/2005/8/layout/hierarchy1"/>
    <dgm:cxn modelId="{56824D66-BC07-4117-A7A6-C2E28AD93BBF}" type="presParOf" srcId="{79A6DBA8-63FA-4489-B9B1-4707F6FA5BA9}" destId="{393E6A52-ACF1-475A-88F3-73D63AA1B389}" srcOrd="1" destOrd="0" presId="urn:microsoft.com/office/officeart/2005/8/layout/hierarchy1"/>
    <dgm:cxn modelId="{39B67E15-D769-4741-BDCB-1B31B60DCE1E}" type="presParOf" srcId="{453DC995-69BE-423E-818E-796623C595EF}" destId="{DFBBF034-86D2-4D57-BEB3-EC107B3FDEE7}" srcOrd="8" destOrd="0" presId="urn:microsoft.com/office/officeart/2005/8/layout/hierarchy1"/>
    <dgm:cxn modelId="{A3CED201-3C45-4CED-9860-8600049C75E1}" type="presParOf" srcId="{453DC995-69BE-423E-818E-796623C595EF}" destId="{D92E178D-15D1-46D9-9238-3AACAB5E72EB}" srcOrd="9" destOrd="0" presId="urn:microsoft.com/office/officeart/2005/8/layout/hierarchy1"/>
    <dgm:cxn modelId="{A79B9EB2-3DC4-4D0C-96A2-0C8B19871640}" type="presParOf" srcId="{D92E178D-15D1-46D9-9238-3AACAB5E72EB}" destId="{04D1B745-A893-4CE2-B52C-F6FB2C136C74}" srcOrd="0" destOrd="0" presId="urn:microsoft.com/office/officeart/2005/8/layout/hierarchy1"/>
    <dgm:cxn modelId="{AC74D20F-851A-4D07-BC8F-D2FE9DE0C647}" type="presParOf" srcId="{04D1B745-A893-4CE2-B52C-F6FB2C136C74}" destId="{3D155CF1-8989-447F-AC19-ACEA73FFAD3D}" srcOrd="0" destOrd="0" presId="urn:microsoft.com/office/officeart/2005/8/layout/hierarchy1"/>
    <dgm:cxn modelId="{C3550565-55B2-4FA2-A9F5-9BA0F23DAA72}" type="presParOf" srcId="{04D1B745-A893-4CE2-B52C-F6FB2C136C74}" destId="{DA51FBE4-5852-40D4-BFBB-96C1DEE5735D}" srcOrd="1" destOrd="0" presId="urn:microsoft.com/office/officeart/2005/8/layout/hierarchy1"/>
    <dgm:cxn modelId="{972549B8-B340-44CE-8438-DA2C61728F27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6.tmp"/><Relationship Id="rId4" Type="http://schemas.openxmlformats.org/officeDocument/2006/relationships/image" Target="../media/image1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7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1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21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8.tmp"/><Relationship Id="rId4" Type="http://schemas.openxmlformats.org/officeDocument/2006/relationships/image" Target="../media/image19.tm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2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2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CPS Framework Ontology</a:t>
            </a:r>
            <a:br>
              <a:rPr kumimoji="0" lang="en-US" sz="1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b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Formalization and Reasoning</a:t>
            </a:r>
            <a:b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6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Balduccini and C. Vishik</a:t>
            </a:r>
          </a:p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20, 2017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Also tested:</a:t>
            </a:r>
          </a:p>
          <a:p>
            <a:pPr lvl="1"/>
            <a:r>
              <a:rPr lang="en-US" dirty="0"/>
              <a:t>Adding properties for timing aspect</a:t>
            </a:r>
          </a:p>
          <a:p>
            <a:pPr lvl="1"/>
            <a:r>
              <a:rPr lang="en-US" dirty="0"/>
              <a:t>Elaborating other properties</a:t>
            </a:r>
          </a:p>
          <a:p>
            <a:pPr lvl="1"/>
            <a:r>
              <a:rPr lang="en-US" dirty="0"/>
              <a:t>Manually disabling encrypted memory, secure boot on SAM and/or camera</a:t>
            </a:r>
          </a:p>
          <a:p>
            <a:pPr lvl="1"/>
            <a:r>
              <a:rPr lang="en-US" dirty="0"/>
              <a:t>Asking questions about functional, timing aspects and their concerns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𝐸𝑛𝑎𝑏𝑙𝑒𝑑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41F387-3D29-44AD-BCF6-8795D899C5F1}"/>
              </a:ext>
            </a:extLst>
          </p:cNvPr>
          <p:cNvGrpSpPr/>
          <p:nvPr/>
        </p:nvGrpSpPr>
        <p:grpSpPr>
          <a:xfrm>
            <a:off x="7117811" y="3487293"/>
            <a:ext cx="2051587" cy="331990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:a16="http://schemas.microsoft.com/office/drawing/2014/main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:a16="http://schemas.microsoft.com/office/drawing/2014/main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:a16="http://schemas.microsoft.com/office/drawing/2014/main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br>
              <a:rPr lang="en-US" dirty="0"/>
            </a:br>
            <a:r>
              <a:rPr lang="en-US" b="1" dirty="0"/>
              <a:t>Self-Driving Car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automated driving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less than 30 fps</a:t>
            </a:r>
          </a:p>
          <a:p>
            <a:pPr lvl="3"/>
            <a:r>
              <a:rPr lang="en-US" dirty="0"/>
              <a:t>Record at 30+ fps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  <a:br>
              <a:rPr lang="en-US" dirty="0"/>
            </a:br>
            <a:r>
              <a:rPr lang="en-US" b="1" dirty="0"/>
              <a:t>Self-Driving Car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automated driving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:a16="http://schemas.microsoft.com/office/drawing/2014/main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:a16="http://schemas.microsoft.com/office/drawing/2014/main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:a16="http://schemas.microsoft.com/office/drawing/2014/main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Car: Automated Driving (1)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Consequences on car’s operations</a:t>
            </a:r>
          </a:p>
          <a:p>
            <a:r>
              <a:rPr lang="en-US" dirty="0"/>
              <a:t>Self-driving Car: Automated Driving (2)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Consequences on car’s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0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Example 3 (Variant)</a:t>
            </a:r>
            <a:br>
              <a:rPr lang="en-US" sz="4800" dirty="0"/>
            </a:br>
            <a:r>
              <a:rPr lang="en-US" sz="4800" b="1" dirty="0"/>
              <a:t>Multiple Possible Mitigations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:a16="http://schemas.microsoft.com/office/drawing/2014/main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:a16="http://schemas.microsoft.com/office/drawing/2014/main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(1 &amp; 2)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less than 30 fps</a:t>
            </a:r>
          </a:p>
          <a:p>
            <a:pPr lvl="3"/>
            <a:r>
              <a:rPr lang="en-US" dirty="0"/>
              <a:t>Record at 30+ fps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671452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37316" y="5866016"/>
            <a:ext cx="3138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using basic camera with encrypted memory, recording will be at less than 30 fps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 and camera will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Encrypted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using basic camera, recording will be at less than 30 fps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10145" y="3505200"/>
            <a:ext cx="296645" cy="236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46073" y="5597236"/>
            <a:ext cx="1188151" cy="727754"/>
          </a:xfrm>
          <a:prstGeom prst="bentConnector3">
            <a:avLst>
              <a:gd name="adj1" fmla="val -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 with encrypted memory, recording will be at less than 30 fps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 with encrypted memory, recording will be at less than 30 fps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SAM and camera will use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Encrypted memory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camera, recording will be at less than 30 fps</a:t>
              </a:r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:a16="http://schemas.microsoft.com/office/drawing/2014/main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  <a:br>
              <a:rPr lang="en-US" dirty="0"/>
            </a:br>
            <a:r>
              <a:rPr lang="en-US" b="1" dirty="0"/>
              <a:t>Body Camera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1553</Words>
  <Application>Microsoft Office PowerPoint</Application>
  <PresentationFormat>On-screen Show (4:3)</PresentationFormat>
  <Paragraphs>423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Goals</vt:lpstr>
      <vt:lpstr>Summary of Examples</vt:lpstr>
      <vt:lpstr>Example 1 Simplified “BodyCam”</vt:lpstr>
      <vt:lpstr>Aspects, Concerns, Properties</vt:lpstr>
      <vt:lpstr>Formalization</vt:lpstr>
      <vt:lpstr>Formalization</vt:lpstr>
      <vt:lpstr>Formalization</vt:lpstr>
      <vt:lpstr>Example 1 Body Camera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(1)</vt:lpstr>
      <vt:lpstr>Example 2: Self-Driving Car (1)</vt:lpstr>
      <vt:lpstr>Example 2: Self-Driving Car (1)</vt:lpstr>
      <vt:lpstr>Example 3 Self-Driving Car (2)</vt:lpstr>
      <vt:lpstr>Example 3: Self-Driving Car (2)</vt:lpstr>
      <vt:lpstr>Example 3: Self-Driving Car (2)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Marcy</cp:lastModifiedBy>
  <cp:revision>49</cp:revision>
  <dcterms:created xsi:type="dcterms:W3CDTF">2017-09-15T15:03:55Z</dcterms:created>
  <dcterms:modified xsi:type="dcterms:W3CDTF">2017-10-21T00:12:42Z</dcterms:modified>
</cp:coreProperties>
</file>