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56" r:id="rId4"/>
    <p:sldId id="257" r:id="rId5"/>
    <p:sldId id="258" r:id="rId6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35" d="100"/>
          <a:sy n="35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Resilience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/>
            <a:t>Reliability</a:t>
          </a:r>
          <a:endParaRPr lang="en-US" dirty="0"/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33BFAC35-A99C-4E82-89A3-D074BB7E010E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35947C69-7166-4010-87E1-4E9F5C9030CB}" type="parTrans" cxnId="{72BF58C1-A2D4-478F-847C-A771ADFA96E0}">
      <dgm:prSet/>
      <dgm:spPr/>
      <dgm:t>
        <a:bodyPr/>
        <a:lstStyle/>
        <a:p>
          <a:endParaRPr lang="en-US"/>
        </a:p>
      </dgm:t>
    </dgm:pt>
    <dgm:pt modelId="{A35CE174-7C66-4E9C-AC56-6708163D99A5}" type="sibTrans" cxnId="{72BF58C1-A2D4-478F-847C-A771ADFA96E0}">
      <dgm:prSet/>
      <dgm:spPr/>
      <dgm:t>
        <a:bodyPr/>
        <a:lstStyle/>
        <a:p>
          <a:endParaRPr lang="en-US"/>
        </a:p>
      </dgm:t>
    </dgm:pt>
    <dgm:pt modelId="{EEB5ECAC-F7F8-4FB0-AF65-61EBC2430026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3A6FF94C-1031-409F-A769-1743558B2768}" type="parTrans" cxnId="{4E1F60F2-A874-4F36-BD11-D4ABAFCE9319}">
      <dgm:prSet/>
      <dgm:spPr/>
      <dgm:t>
        <a:bodyPr/>
        <a:lstStyle/>
        <a:p>
          <a:endParaRPr lang="en-US"/>
        </a:p>
      </dgm:t>
    </dgm:pt>
    <dgm:pt modelId="{891AA1DB-7FDC-46E2-9A87-6B8DF435653C}" type="sibTrans" cxnId="{4E1F60F2-A874-4F36-BD11-D4ABAFCE9319}">
      <dgm:prSet/>
      <dgm:spPr/>
      <dgm:t>
        <a:bodyPr/>
        <a:lstStyle/>
        <a:p>
          <a:endParaRPr lang="en-US"/>
        </a:p>
      </dgm:t>
    </dgm:pt>
    <dgm:pt modelId="{2A975F0B-5797-45A9-9754-3A675D9FDB0F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F090E612-527E-4AB7-B09F-F48872A2D928}" type="parTrans" cxnId="{D3654F93-52C8-4BAE-9188-927A3CEE0906}">
      <dgm:prSet/>
      <dgm:spPr/>
      <dgm:t>
        <a:bodyPr/>
        <a:lstStyle/>
        <a:p>
          <a:endParaRPr lang="en-US"/>
        </a:p>
      </dgm:t>
    </dgm:pt>
    <dgm:pt modelId="{9DAFA314-F684-47B3-9805-E7F8755AF13A}" type="sibTrans" cxnId="{D3654F93-52C8-4BAE-9188-927A3CEE0906}">
      <dgm:prSet/>
      <dgm:spPr/>
      <dgm:t>
        <a:bodyPr/>
        <a:lstStyle/>
        <a:p>
          <a:endParaRPr lang="en-US"/>
        </a:p>
      </dgm:t>
    </dgm:pt>
    <dgm:pt modelId="{EEE97DFD-4FC2-4CA8-9B85-E8ED879045D5}">
      <dgm:prSet phldrT="[Text]"/>
      <dgm:spPr/>
      <dgm:t>
        <a:bodyPr/>
        <a:lstStyle/>
        <a:p>
          <a:r>
            <a:rPr lang="en-US" dirty="0"/>
            <a:t>Cybersecurity</a:t>
          </a:r>
        </a:p>
      </dgm:t>
    </dgm:pt>
    <dgm:pt modelId="{6BBE3976-A58B-4A35-A020-1510B132CB11}" type="parTrans" cxnId="{6061979F-147F-47DC-B5D9-5015320CC46C}">
      <dgm:prSet/>
      <dgm:spPr/>
      <dgm:t>
        <a:bodyPr/>
        <a:lstStyle/>
        <a:p>
          <a:endParaRPr lang="en-US"/>
        </a:p>
      </dgm:t>
    </dgm:pt>
    <dgm:pt modelId="{611957E0-583C-4C07-96F9-C376BBC34942}" type="sibTrans" cxnId="{6061979F-147F-47DC-B5D9-5015320CC46C}">
      <dgm:prSet/>
      <dgm:spPr/>
      <dgm:t>
        <a:bodyPr/>
        <a:lstStyle/>
        <a:p>
          <a:endParaRPr lang="en-US"/>
        </a:p>
      </dgm:t>
    </dgm:pt>
    <dgm:pt modelId="{9C4DE7A7-1337-40F4-9D1B-2AA50F2B9CE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DD0369FE-C3E0-4F1C-A954-F366C32EF556}" type="parTrans" cxnId="{F74C8DD2-22DE-465B-A39D-55DD460D5F1A}">
      <dgm:prSet/>
      <dgm:spPr/>
      <dgm:t>
        <a:bodyPr/>
        <a:lstStyle/>
        <a:p>
          <a:endParaRPr lang="en-US"/>
        </a:p>
      </dgm:t>
    </dgm:pt>
    <dgm:pt modelId="{3F331AEF-519B-4073-8E00-79A5EB0A0434}" type="sibTrans" cxnId="{F74C8DD2-22DE-465B-A39D-55DD460D5F1A}">
      <dgm:prSet/>
      <dgm:spPr/>
      <dgm:t>
        <a:bodyPr/>
        <a:lstStyle/>
        <a:p>
          <a:endParaRPr lang="en-US"/>
        </a:p>
      </dgm:t>
    </dgm:pt>
    <dgm:pt modelId="{6569EF9B-82A1-4D48-B0ED-28D3F96A9047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2612E1AC-29AB-4B99-A7D6-65A785B71BBB}" type="parTrans" cxnId="{D6676729-1593-40BB-8D14-3D268A237083}">
      <dgm:prSet/>
      <dgm:spPr/>
      <dgm:t>
        <a:bodyPr/>
        <a:lstStyle/>
        <a:p>
          <a:endParaRPr lang="en-US"/>
        </a:p>
      </dgm:t>
    </dgm:pt>
    <dgm:pt modelId="{2938528A-8C70-4AB2-B02E-341784044F7C}" type="sibTrans" cxnId="{D6676729-1593-40BB-8D14-3D268A237083}">
      <dgm:prSet/>
      <dgm:spPr/>
      <dgm:t>
        <a:bodyPr/>
        <a:lstStyle/>
        <a:p>
          <a:endParaRPr lang="en-US"/>
        </a:p>
      </dgm:t>
    </dgm:pt>
    <dgm:pt modelId="{6200C14D-3377-4A31-A1A4-52792CAA0AEA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B5AB5151-C8A7-4AB8-960E-C5719E9720CC}" type="parTrans" cxnId="{F3A42812-91F8-45FD-AC5D-1FE8F4BF9396}">
      <dgm:prSet/>
      <dgm:spPr/>
      <dgm:t>
        <a:bodyPr/>
        <a:lstStyle/>
        <a:p>
          <a:endParaRPr lang="en-US"/>
        </a:p>
      </dgm:t>
    </dgm:pt>
    <dgm:pt modelId="{3C457E4F-6454-4BC2-8845-622CF3420D94}" type="sibTrans" cxnId="{F3A42812-91F8-45FD-AC5D-1FE8F4BF9396}">
      <dgm:prSet/>
      <dgm:spPr/>
      <dgm:t>
        <a:bodyPr/>
        <a:lstStyle/>
        <a:p>
          <a:endParaRPr lang="en-US"/>
        </a:p>
      </dgm:t>
    </dgm:pt>
    <dgm:pt modelId="{A3DAE432-317B-44B3-ADFB-D8D11F030E67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916ADD5D-E79A-4292-A54D-FC62283D9B32}" type="parTrans" cxnId="{0D1454CC-A580-4FD1-A39B-5F62FFB78947}">
      <dgm:prSet/>
      <dgm:spPr/>
      <dgm:t>
        <a:bodyPr/>
        <a:lstStyle/>
        <a:p>
          <a:endParaRPr lang="en-US"/>
        </a:p>
      </dgm:t>
    </dgm:pt>
    <dgm:pt modelId="{B2E0BD45-76CC-49C9-93A2-33290472F593}" type="sibTrans" cxnId="{0D1454CC-A580-4FD1-A39B-5F62FFB78947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0" presStyleCnt="1"/>
      <dgm:spPr/>
    </dgm:pt>
    <dgm:pt modelId="{C8123B47-734E-4D1A-979C-B85396FF6987}" type="pres">
      <dgm:prSet presAssocID="{18994E44-AF00-4CD7-BFFB-893F48881FB3}" presName="text" presStyleLbl="fgAcc0" presStyleIdx="0" presStyleCnt="1">
        <dgm:presLayoutVars>
          <dgm:chPref val="3"/>
        </dgm:presLayoutVars>
      </dgm:prSet>
      <dgm:spPr/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0" presStyleCnt="5"/>
      <dgm:spPr/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0" presStyleCnt="5"/>
      <dgm:spPr/>
    </dgm:pt>
    <dgm:pt modelId="{173B9D13-7D12-4225-857A-7C445B30673C}" type="pres">
      <dgm:prSet presAssocID="{30194467-FD7E-4D24-8DB0-714FAD158BDA}" presName="text2" presStyleLbl="fgAcc2" presStyleIdx="0" presStyleCnt="5">
        <dgm:presLayoutVars>
          <dgm:chPref val="3"/>
        </dgm:presLayoutVars>
      </dgm:prSet>
      <dgm:spPr/>
    </dgm:pt>
    <dgm:pt modelId="{DB5CFF2A-5C65-45C8-AC8A-2053FE56F0C6}" type="pres">
      <dgm:prSet presAssocID="{30194467-FD7E-4D24-8DB0-714FAD158BDA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1" presStyleCnt="5"/>
      <dgm:spPr/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1" presStyleCnt="5"/>
      <dgm:spPr/>
    </dgm:pt>
    <dgm:pt modelId="{DA51FBE4-5852-40D4-BFBB-96C1DEE5735D}" type="pres">
      <dgm:prSet presAssocID="{167C0B38-4D45-461B-B5FE-F516FC0C47B1}" presName="text2" presStyleLbl="fgAcc2" presStyleIdx="1" presStyleCnt="5">
        <dgm:presLayoutVars>
          <dgm:chPref val="3"/>
        </dgm:presLayoutVars>
      </dgm:prSet>
      <dgm:spPr/>
    </dgm:pt>
    <dgm:pt modelId="{4561F020-85BE-4261-9558-DFFB870F131F}" type="pres">
      <dgm:prSet presAssocID="{167C0B38-4D45-461B-B5FE-F516FC0C47B1}" presName="hierChild3" presStyleCnt="0"/>
      <dgm:spPr/>
    </dgm:pt>
    <dgm:pt modelId="{E2E00DB5-C9CC-40BC-AB7B-BDE9E039CAF7}" type="pres">
      <dgm:prSet presAssocID="{35947C69-7166-4010-87E1-4E9F5C9030CB}" presName="Name10" presStyleLbl="parChTrans1D2" presStyleIdx="2" presStyleCnt="5"/>
      <dgm:spPr/>
    </dgm:pt>
    <dgm:pt modelId="{E9E5F144-DC19-4271-9310-E38049D05CE0}" type="pres">
      <dgm:prSet presAssocID="{33BFAC35-A99C-4E82-89A3-D074BB7E010E}" presName="hierRoot2" presStyleCnt="0"/>
      <dgm:spPr/>
    </dgm:pt>
    <dgm:pt modelId="{97059838-39D8-448D-9D4A-C8C423D5C35D}" type="pres">
      <dgm:prSet presAssocID="{33BFAC35-A99C-4E82-89A3-D074BB7E010E}" presName="composite2" presStyleCnt="0"/>
      <dgm:spPr/>
    </dgm:pt>
    <dgm:pt modelId="{15BD437A-C76F-4EA6-99CC-6644BFC98BBE}" type="pres">
      <dgm:prSet presAssocID="{33BFAC35-A99C-4E82-89A3-D074BB7E010E}" presName="background2" presStyleLbl="node2" presStyleIdx="2" presStyleCnt="5"/>
      <dgm:spPr/>
    </dgm:pt>
    <dgm:pt modelId="{91C42C0F-F141-4F84-88A9-D07EBE520368}" type="pres">
      <dgm:prSet presAssocID="{33BFAC35-A99C-4E82-89A3-D074BB7E010E}" presName="text2" presStyleLbl="fgAcc2" presStyleIdx="2" presStyleCnt="5">
        <dgm:presLayoutVars>
          <dgm:chPref val="3"/>
        </dgm:presLayoutVars>
      </dgm:prSet>
      <dgm:spPr/>
    </dgm:pt>
    <dgm:pt modelId="{649E6BB1-1F43-40AB-87D5-7CF2563DB0AA}" type="pres">
      <dgm:prSet presAssocID="{33BFAC35-A99C-4E82-89A3-D074BB7E010E}" presName="hierChild3" presStyleCnt="0"/>
      <dgm:spPr/>
    </dgm:pt>
    <dgm:pt modelId="{E9EA23EF-F088-4E6E-B260-CA5288EA694B}" type="pres">
      <dgm:prSet presAssocID="{3A6FF94C-1031-409F-A769-1743558B2768}" presName="Name10" presStyleLbl="parChTrans1D2" presStyleIdx="3" presStyleCnt="5"/>
      <dgm:spPr/>
    </dgm:pt>
    <dgm:pt modelId="{A5230534-4592-4905-A730-114744640A15}" type="pres">
      <dgm:prSet presAssocID="{EEB5ECAC-F7F8-4FB0-AF65-61EBC2430026}" presName="hierRoot2" presStyleCnt="0"/>
      <dgm:spPr/>
    </dgm:pt>
    <dgm:pt modelId="{9C20572B-1FA2-4379-A5EC-F4678EBAAF4A}" type="pres">
      <dgm:prSet presAssocID="{EEB5ECAC-F7F8-4FB0-AF65-61EBC2430026}" presName="composite2" presStyleCnt="0"/>
      <dgm:spPr/>
    </dgm:pt>
    <dgm:pt modelId="{F147DA4D-DDEF-4283-BF53-F56E657B22EB}" type="pres">
      <dgm:prSet presAssocID="{EEB5ECAC-F7F8-4FB0-AF65-61EBC2430026}" presName="background2" presStyleLbl="node2" presStyleIdx="3" presStyleCnt="5"/>
      <dgm:spPr/>
    </dgm:pt>
    <dgm:pt modelId="{9DCA1E66-C3B1-46D6-B795-C326D4B32F24}" type="pres">
      <dgm:prSet presAssocID="{EEB5ECAC-F7F8-4FB0-AF65-61EBC2430026}" presName="text2" presStyleLbl="fgAcc2" presStyleIdx="3" presStyleCnt="5">
        <dgm:presLayoutVars>
          <dgm:chPref val="3"/>
        </dgm:presLayoutVars>
      </dgm:prSet>
      <dgm:spPr/>
    </dgm:pt>
    <dgm:pt modelId="{C9794C81-CE1A-409C-8C45-033B53623E9D}" type="pres">
      <dgm:prSet presAssocID="{EEB5ECAC-F7F8-4FB0-AF65-61EBC2430026}" presName="hierChild3" presStyleCnt="0"/>
      <dgm:spPr/>
    </dgm:pt>
    <dgm:pt modelId="{359F3D13-C1D1-4F8F-BC87-3C47551D1462}" type="pres">
      <dgm:prSet presAssocID="{F090E612-527E-4AB7-B09F-F48872A2D928}" presName="Name10" presStyleLbl="parChTrans1D2" presStyleIdx="4" presStyleCnt="5"/>
      <dgm:spPr/>
    </dgm:pt>
    <dgm:pt modelId="{CF776EAF-BF92-47E9-88C1-0176568E1F66}" type="pres">
      <dgm:prSet presAssocID="{2A975F0B-5797-45A9-9754-3A675D9FDB0F}" presName="hierRoot2" presStyleCnt="0"/>
      <dgm:spPr/>
    </dgm:pt>
    <dgm:pt modelId="{15202CAB-F667-4109-BFAB-687F8AFDA25A}" type="pres">
      <dgm:prSet presAssocID="{2A975F0B-5797-45A9-9754-3A675D9FDB0F}" presName="composite2" presStyleCnt="0"/>
      <dgm:spPr/>
    </dgm:pt>
    <dgm:pt modelId="{29BC3AE5-E46E-4FAC-A4E9-4C9ADBFF3A38}" type="pres">
      <dgm:prSet presAssocID="{2A975F0B-5797-45A9-9754-3A675D9FDB0F}" presName="background2" presStyleLbl="node2" presStyleIdx="4" presStyleCnt="5"/>
      <dgm:spPr/>
    </dgm:pt>
    <dgm:pt modelId="{B153E97B-0652-4302-BF1F-83A77696AD8B}" type="pres">
      <dgm:prSet presAssocID="{2A975F0B-5797-45A9-9754-3A675D9FDB0F}" presName="text2" presStyleLbl="fgAcc2" presStyleIdx="4" presStyleCnt="5">
        <dgm:presLayoutVars>
          <dgm:chPref val="3"/>
        </dgm:presLayoutVars>
      </dgm:prSet>
      <dgm:spPr/>
    </dgm:pt>
    <dgm:pt modelId="{66A932E7-EFC4-4F40-82E7-3E953DE8DFBC}" type="pres">
      <dgm:prSet presAssocID="{2A975F0B-5797-45A9-9754-3A675D9FDB0F}" presName="hierChild3" presStyleCnt="0"/>
      <dgm:spPr/>
    </dgm:pt>
    <dgm:pt modelId="{6A37C9C8-B115-4EBB-98F8-A154077EB6C6}" type="pres">
      <dgm:prSet presAssocID="{6BBE3976-A58B-4A35-A020-1510B132CB11}" presName="Name17" presStyleLbl="parChTrans1D3" presStyleIdx="0" presStyleCnt="2"/>
      <dgm:spPr/>
    </dgm:pt>
    <dgm:pt modelId="{8F5F7A1B-0F79-440E-B7A7-5E6BFFE88D85}" type="pres">
      <dgm:prSet presAssocID="{EEE97DFD-4FC2-4CA8-9B85-E8ED879045D5}" presName="hierRoot3" presStyleCnt="0"/>
      <dgm:spPr/>
    </dgm:pt>
    <dgm:pt modelId="{02B4C8EE-3A8D-4C90-A1DE-48E2EE9210B7}" type="pres">
      <dgm:prSet presAssocID="{EEE97DFD-4FC2-4CA8-9B85-E8ED879045D5}" presName="composite3" presStyleCnt="0"/>
      <dgm:spPr/>
    </dgm:pt>
    <dgm:pt modelId="{AC7B5C5A-CDE5-4589-BDE6-F61A38052103}" type="pres">
      <dgm:prSet presAssocID="{EEE97DFD-4FC2-4CA8-9B85-E8ED879045D5}" presName="background3" presStyleLbl="node3" presStyleIdx="0" presStyleCnt="2"/>
      <dgm:spPr/>
    </dgm:pt>
    <dgm:pt modelId="{F0EABF49-D29D-48EB-A9BF-33D68AC52011}" type="pres">
      <dgm:prSet presAssocID="{EEE97DFD-4FC2-4CA8-9B85-E8ED879045D5}" presName="text3" presStyleLbl="fgAcc3" presStyleIdx="0" presStyleCnt="2">
        <dgm:presLayoutVars>
          <dgm:chPref val="3"/>
        </dgm:presLayoutVars>
      </dgm:prSet>
      <dgm:spPr/>
    </dgm:pt>
    <dgm:pt modelId="{FD10236C-9DF1-4BC9-A2E3-8F2E09615A66}" type="pres">
      <dgm:prSet presAssocID="{EEE97DFD-4FC2-4CA8-9B85-E8ED879045D5}" presName="hierChild4" presStyleCnt="0"/>
      <dgm:spPr/>
    </dgm:pt>
    <dgm:pt modelId="{23C463B5-5E6B-46A4-82A5-BC04A3357B83}" type="pres">
      <dgm:prSet presAssocID="{2612E1AC-29AB-4B99-A7D6-65A785B71BBB}" presName="Name23" presStyleLbl="parChTrans1D4" presStyleIdx="0" presStyleCnt="3"/>
      <dgm:spPr/>
    </dgm:pt>
    <dgm:pt modelId="{5AAE2266-163C-4A99-99C7-770B06273937}" type="pres">
      <dgm:prSet presAssocID="{6569EF9B-82A1-4D48-B0ED-28D3F96A9047}" presName="hierRoot4" presStyleCnt="0"/>
      <dgm:spPr/>
    </dgm:pt>
    <dgm:pt modelId="{12C67383-0A8D-4B5D-B8E1-AB7EF6F35B14}" type="pres">
      <dgm:prSet presAssocID="{6569EF9B-82A1-4D48-B0ED-28D3F96A9047}" presName="composite4" presStyleCnt="0"/>
      <dgm:spPr/>
    </dgm:pt>
    <dgm:pt modelId="{87DC7C3C-1EB0-406B-9585-4098C25E3A12}" type="pres">
      <dgm:prSet presAssocID="{6569EF9B-82A1-4D48-B0ED-28D3F96A9047}" presName="background4" presStyleLbl="node4" presStyleIdx="0" presStyleCnt="3"/>
      <dgm:spPr/>
    </dgm:pt>
    <dgm:pt modelId="{E558E388-7690-49D7-8BDD-E57D71402E6C}" type="pres">
      <dgm:prSet presAssocID="{6569EF9B-82A1-4D48-B0ED-28D3F96A9047}" presName="text4" presStyleLbl="fgAcc4" presStyleIdx="0" presStyleCnt="3">
        <dgm:presLayoutVars>
          <dgm:chPref val="3"/>
        </dgm:presLayoutVars>
      </dgm:prSet>
      <dgm:spPr/>
    </dgm:pt>
    <dgm:pt modelId="{22148142-F600-4DEC-B333-7BFF07C20657}" type="pres">
      <dgm:prSet presAssocID="{6569EF9B-82A1-4D48-B0ED-28D3F96A9047}" presName="hierChild5" presStyleCnt="0"/>
      <dgm:spPr/>
    </dgm:pt>
    <dgm:pt modelId="{A1035A49-8CD6-44B3-B44A-21C5C8230218}" type="pres">
      <dgm:prSet presAssocID="{B5AB5151-C8A7-4AB8-960E-C5719E9720CC}" presName="Name23" presStyleLbl="parChTrans1D4" presStyleIdx="1" presStyleCnt="3"/>
      <dgm:spPr/>
    </dgm:pt>
    <dgm:pt modelId="{15965582-DE59-4977-ADF1-9C7C87546B9F}" type="pres">
      <dgm:prSet presAssocID="{6200C14D-3377-4A31-A1A4-52792CAA0AEA}" presName="hierRoot4" presStyleCnt="0"/>
      <dgm:spPr/>
    </dgm:pt>
    <dgm:pt modelId="{EBA31E82-D3DE-4401-9131-C3CB8C195252}" type="pres">
      <dgm:prSet presAssocID="{6200C14D-3377-4A31-A1A4-52792CAA0AEA}" presName="composite4" presStyleCnt="0"/>
      <dgm:spPr/>
    </dgm:pt>
    <dgm:pt modelId="{481C1BB2-299E-46FE-A318-42D8A320ED35}" type="pres">
      <dgm:prSet presAssocID="{6200C14D-3377-4A31-A1A4-52792CAA0AEA}" presName="background4" presStyleLbl="node4" presStyleIdx="1" presStyleCnt="3"/>
      <dgm:spPr/>
    </dgm:pt>
    <dgm:pt modelId="{B6913B4E-9545-4ED5-9DFA-895416B92191}" type="pres">
      <dgm:prSet presAssocID="{6200C14D-3377-4A31-A1A4-52792CAA0AEA}" presName="text4" presStyleLbl="fgAcc4" presStyleIdx="1" presStyleCnt="3">
        <dgm:presLayoutVars>
          <dgm:chPref val="3"/>
        </dgm:presLayoutVars>
      </dgm:prSet>
      <dgm:spPr/>
    </dgm:pt>
    <dgm:pt modelId="{EE463D48-69AD-45A1-AB93-B23D5DB4D4EB}" type="pres">
      <dgm:prSet presAssocID="{6200C14D-3377-4A31-A1A4-52792CAA0AEA}" presName="hierChild5" presStyleCnt="0"/>
      <dgm:spPr/>
    </dgm:pt>
    <dgm:pt modelId="{3A2CD72B-6085-455A-AAF7-F84AF033A234}" type="pres">
      <dgm:prSet presAssocID="{916ADD5D-E79A-4292-A54D-FC62283D9B32}" presName="Name23" presStyleLbl="parChTrans1D4" presStyleIdx="2" presStyleCnt="3"/>
      <dgm:spPr/>
    </dgm:pt>
    <dgm:pt modelId="{34C05C4B-8E6C-4389-9836-9D2243131A89}" type="pres">
      <dgm:prSet presAssocID="{A3DAE432-317B-44B3-ADFB-D8D11F030E67}" presName="hierRoot4" presStyleCnt="0"/>
      <dgm:spPr/>
    </dgm:pt>
    <dgm:pt modelId="{830F2407-8C69-41C3-AE36-2F82A59E949E}" type="pres">
      <dgm:prSet presAssocID="{A3DAE432-317B-44B3-ADFB-D8D11F030E67}" presName="composite4" presStyleCnt="0"/>
      <dgm:spPr/>
    </dgm:pt>
    <dgm:pt modelId="{1CDA162D-3456-4DA9-93F2-A73553C179B6}" type="pres">
      <dgm:prSet presAssocID="{A3DAE432-317B-44B3-ADFB-D8D11F030E67}" presName="background4" presStyleLbl="node4" presStyleIdx="2" presStyleCnt="3"/>
      <dgm:spPr/>
    </dgm:pt>
    <dgm:pt modelId="{F1AC738F-3259-4800-B31B-D86A94104D4A}" type="pres">
      <dgm:prSet presAssocID="{A3DAE432-317B-44B3-ADFB-D8D11F030E67}" presName="text4" presStyleLbl="fgAcc4" presStyleIdx="2" presStyleCnt="3">
        <dgm:presLayoutVars>
          <dgm:chPref val="3"/>
        </dgm:presLayoutVars>
      </dgm:prSet>
      <dgm:spPr/>
    </dgm:pt>
    <dgm:pt modelId="{636B589A-F209-4A8C-8FE9-AF6A44A383FE}" type="pres">
      <dgm:prSet presAssocID="{A3DAE432-317B-44B3-ADFB-D8D11F030E67}" presName="hierChild5" presStyleCnt="0"/>
      <dgm:spPr/>
    </dgm:pt>
    <dgm:pt modelId="{381C61C3-4029-4EC9-B600-DE33DD93CF86}" type="pres">
      <dgm:prSet presAssocID="{DD0369FE-C3E0-4F1C-A954-F366C32EF556}" presName="Name17" presStyleLbl="parChTrans1D3" presStyleIdx="1" presStyleCnt="2"/>
      <dgm:spPr/>
    </dgm:pt>
    <dgm:pt modelId="{7094E869-A3B5-4235-AA17-712D39811FFC}" type="pres">
      <dgm:prSet presAssocID="{9C4DE7A7-1337-40F4-9D1B-2AA50F2B9CE8}" presName="hierRoot3" presStyleCnt="0"/>
      <dgm:spPr/>
    </dgm:pt>
    <dgm:pt modelId="{65D6E17C-C3D3-4E22-A54A-3354B11BD10C}" type="pres">
      <dgm:prSet presAssocID="{9C4DE7A7-1337-40F4-9D1B-2AA50F2B9CE8}" presName="composite3" presStyleCnt="0"/>
      <dgm:spPr/>
    </dgm:pt>
    <dgm:pt modelId="{A7CC5538-A444-4A05-BD12-73290336AD00}" type="pres">
      <dgm:prSet presAssocID="{9C4DE7A7-1337-40F4-9D1B-2AA50F2B9CE8}" presName="background3" presStyleLbl="node3" presStyleIdx="1" presStyleCnt="2"/>
      <dgm:spPr/>
    </dgm:pt>
    <dgm:pt modelId="{0D0AA98E-9161-4D70-8141-BCF2374F5623}" type="pres">
      <dgm:prSet presAssocID="{9C4DE7A7-1337-40F4-9D1B-2AA50F2B9CE8}" presName="text3" presStyleLbl="fgAcc3" presStyleIdx="1" presStyleCnt="2">
        <dgm:presLayoutVars>
          <dgm:chPref val="3"/>
        </dgm:presLayoutVars>
      </dgm:prSet>
      <dgm:spPr/>
    </dgm:pt>
    <dgm:pt modelId="{E79609E3-518C-474C-95B8-EAA97101AC67}" type="pres">
      <dgm:prSet presAssocID="{9C4DE7A7-1337-40F4-9D1B-2AA50F2B9CE8}" presName="hierChild4" presStyleCnt="0"/>
      <dgm:spPr/>
    </dgm:pt>
  </dgm:ptLst>
  <dgm:cxnLst>
    <dgm:cxn modelId="{F3A42812-91F8-45FD-AC5D-1FE8F4BF9396}" srcId="{EEE97DFD-4FC2-4CA8-9B85-E8ED879045D5}" destId="{6200C14D-3377-4A31-A1A4-52792CAA0AEA}" srcOrd="1" destOrd="0" parTransId="{B5AB5151-C8A7-4AB8-960E-C5719E9720CC}" sibTransId="{3C457E4F-6454-4BC2-8845-622CF3420D94}"/>
    <dgm:cxn modelId="{D81AB01A-9A12-464F-BDBF-93EAC98EBCFB}" type="presOf" srcId="{E33D9464-94F1-4C5E-8AF9-0581A17D52C6}" destId="{54CA6D72-4DAF-4F5A-BFF8-0F3B24E63E46}" srcOrd="0" destOrd="0" presId="urn:microsoft.com/office/officeart/2005/8/layout/hierarchy1"/>
    <dgm:cxn modelId="{D6676729-1593-40BB-8D14-3D268A237083}" srcId="{EEE97DFD-4FC2-4CA8-9B85-E8ED879045D5}" destId="{6569EF9B-82A1-4D48-B0ED-28D3F96A9047}" srcOrd="0" destOrd="0" parTransId="{2612E1AC-29AB-4B99-A7D6-65A785B71BBB}" sibTransId="{2938528A-8C70-4AB2-B02E-341784044F7C}"/>
    <dgm:cxn modelId="{78B6A52E-8932-4006-823B-07B3D147349B}" type="presOf" srcId="{167C0B38-4D45-461B-B5FE-F516FC0C47B1}" destId="{DA51FBE4-5852-40D4-BFBB-96C1DEE5735D}" srcOrd="0" destOrd="0" presId="urn:microsoft.com/office/officeart/2005/8/layout/hierarchy1"/>
    <dgm:cxn modelId="{75518A37-1973-404D-95A3-51CA077F7E06}" type="presOf" srcId="{3A6FF94C-1031-409F-A769-1743558B2768}" destId="{E9EA23EF-F088-4E6E-B260-CA5288EA694B}" srcOrd="0" destOrd="0" presId="urn:microsoft.com/office/officeart/2005/8/layout/hierarchy1"/>
    <dgm:cxn modelId="{72D4003B-7ECF-4B97-8D57-E2E0D585CE37}" type="presOf" srcId="{30194467-FD7E-4D24-8DB0-714FAD158BDA}" destId="{173B9D13-7D12-4225-857A-7C445B30673C}" srcOrd="0" destOrd="0" presId="urn:microsoft.com/office/officeart/2005/8/layout/hierarchy1"/>
    <dgm:cxn modelId="{07F53248-CB84-4F4A-ABB3-372B7FE8F763}" type="presOf" srcId="{6BBE3976-A58B-4A35-A020-1510B132CB11}" destId="{6A37C9C8-B115-4EBB-98F8-A154077EB6C6}" srcOrd="0" destOrd="0" presId="urn:microsoft.com/office/officeart/2005/8/layout/hierarchy1"/>
    <dgm:cxn modelId="{4B9D6C51-F944-49A4-8DC0-D027E51FA95D}" type="presOf" srcId="{EEB5ECAC-F7F8-4FB0-AF65-61EBC2430026}" destId="{9DCA1E66-C3B1-46D6-B795-C326D4B32F24}" srcOrd="0" destOrd="0" presId="urn:microsoft.com/office/officeart/2005/8/layout/hierarchy1"/>
    <dgm:cxn modelId="{AE9C7B53-F4EB-4072-827B-C617067D6BB0}" type="presOf" srcId="{18994E44-AF00-4CD7-BFFB-893F48881FB3}" destId="{C8123B47-734E-4D1A-979C-B85396FF6987}" srcOrd="0" destOrd="0" presId="urn:microsoft.com/office/officeart/2005/8/layout/hierarchy1"/>
    <dgm:cxn modelId="{D0ECA779-141E-49B1-B0C6-7D67B35A0F20}" type="presOf" srcId="{35947C69-7166-4010-87E1-4E9F5C9030CB}" destId="{E2E00DB5-C9CC-40BC-AB7B-BDE9E039CAF7}" srcOrd="0" destOrd="0" presId="urn:microsoft.com/office/officeart/2005/8/layout/hierarchy1"/>
    <dgm:cxn modelId="{645D1A7F-D1A8-43FF-8718-4FEE7B41743E}" type="presOf" srcId="{2A975F0B-5797-45A9-9754-3A675D9FDB0F}" destId="{B153E97B-0652-4302-BF1F-83A77696AD8B}" srcOrd="0" destOrd="0" presId="urn:microsoft.com/office/officeart/2005/8/layout/hierarchy1"/>
    <dgm:cxn modelId="{5685EB81-D231-4085-86AA-F4C075B2B83E}" srcId="{18994E44-AF00-4CD7-BFFB-893F48881FB3}" destId="{167C0B38-4D45-461B-B5FE-F516FC0C47B1}" srcOrd="1" destOrd="0" parTransId="{74675377-CAC4-4838-9AC4-4E89B176B345}" sibTransId="{D5083BFB-FF2E-4A79-B4CD-B99D53F7482D}"/>
    <dgm:cxn modelId="{D3654F93-52C8-4BAE-9188-927A3CEE0906}" srcId="{18994E44-AF00-4CD7-BFFB-893F48881FB3}" destId="{2A975F0B-5797-45A9-9754-3A675D9FDB0F}" srcOrd="4" destOrd="0" parTransId="{F090E612-527E-4AB7-B09F-F48872A2D928}" sibTransId="{9DAFA314-F684-47B3-9805-E7F8755AF13A}"/>
    <dgm:cxn modelId="{AEED5E99-3B17-412E-90D3-4E06A555FB96}" type="presOf" srcId="{F090E612-527E-4AB7-B09F-F48872A2D928}" destId="{359F3D13-C1D1-4F8F-BC87-3C47551D1462}" srcOrd="0" destOrd="0" presId="urn:microsoft.com/office/officeart/2005/8/layout/hierarchy1"/>
    <dgm:cxn modelId="{48E65899-96DF-44FF-88FE-DC0D1CD4A6B2}" type="presOf" srcId="{2612E1AC-29AB-4B99-A7D6-65A785B71BBB}" destId="{23C463B5-5E6B-46A4-82A5-BC04A3357B83}" srcOrd="0" destOrd="0" presId="urn:microsoft.com/office/officeart/2005/8/layout/hierarchy1"/>
    <dgm:cxn modelId="{75A7D199-D9EC-43BF-9BB7-EBF150BB3903}" srcId="{D2F696D7-6F24-4D93-A6F6-AEFB75F66471}" destId="{18994E44-AF00-4CD7-BFFB-893F48881FB3}" srcOrd="0" destOrd="0" parTransId="{FD551922-1961-4B0B-A7AE-CAF490FF2622}" sibTransId="{BADBC77F-15AA-4275-8C6D-4CD383CECD2B}"/>
    <dgm:cxn modelId="{6061979F-147F-47DC-B5D9-5015320CC46C}" srcId="{2A975F0B-5797-45A9-9754-3A675D9FDB0F}" destId="{EEE97DFD-4FC2-4CA8-9B85-E8ED879045D5}" srcOrd="0" destOrd="0" parTransId="{6BBE3976-A58B-4A35-A020-1510B132CB11}" sibTransId="{611957E0-583C-4C07-96F9-C376BBC34942}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61B4BBB7-BB8B-4B92-AF1B-674548B030A6}" type="presOf" srcId="{B5AB5151-C8A7-4AB8-960E-C5719E9720CC}" destId="{A1035A49-8CD6-44B3-B44A-21C5C8230218}" srcOrd="0" destOrd="0" presId="urn:microsoft.com/office/officeart/2005/8/layout/hierarchy1"/>
    <dgm:cxn modelId="{72BF58C1-A2D4-478F-847C-A771ADFA96E0}" srcId="{18994E44-AF00-4CD7-BFFB-893F48881FB3}" destId="{33BFAC35-A99C-4E82-89A3-D074BB7E010E}" srcOrd="2" destOrd="0" parTransId="{35947C69-7166-4010-87E1-4E9F5C9030CB}" sibTransId="{A35CE174-7C66-4E9C-AC56-6708163D99A5}"/>
    <dgm:cxn modelId="{0D1454CC-A580-4FD1-A39B-5F62FFB78947}" srcId="{EEE97DFD-4FC2-4CA8-9B85-E8ED879045D5}" destId="{A3DAE432-317B-44B3-ADFB-D8D11F030E67}" srcOrd="2" destOrd="0" parTransId="{916ADD5D-E79A-4292-A54D-FC62283D9B32}" sibTransId="{B2E0BD45-76CC-49C9-93A2-33290472F593}"/>
    <dgm:cxn modelId="{F74C8DD2-22DE-465B-A39D-55DD460D5F1A}" srcId="{2A975F0B-5797-45A9-9754-3A675D9FDB0F}" destId="{9C4DE7A7-1337-40F4-9D1B-2AA50F2B9CE8}" srcOrd="1" destOrd="0" parTransId="{DD0369FE-C3E0-4F1C-A954-F366C32EF556}" sibTransId="{3F331AEF-519B-4073-8E00-79A5EB0A0434}"/>
    <dgm:cxn modelId="{46C7CDD3-46C1-42B2-984C-42FD34C5B96E}" type="presOf" srcId="{33BFAC35-A99C-4E82-89A3-D074BB7E010E}" destId="{91C42C0F-F141-4F84-88A9-D07EBE520368}" srcOrd="0" destOrd="0" presId="urn:microsoft.com/office/officeart/2005/8/layout/hierarchy1"/>
    <dgm:cxn modelId="{83088BD4-BA0F-454C-AAC9-F5F8D2CDE19A}" type="presOf" srcId="{6569EF9B-82A1-4D48-B0ED-28D3F96A9047}" destId="{E558E388-7690-49D7-8BDD-E57D71402E6C}" srcOrd="0" destOrd="0" presId="urn:microsoft.com/office/officeart/2005/8/layout/hierarchy1"/>
    <dgm:cxn modelId="{F7A340DD-79A8-4553-B50B-7F6E513F5733}" type="presOf" srcId="{EEE97DFD-4FC2-4CA8-9B85-E8ED879045D5}" destId="{F0EABF49-D29D-48EB-A9BF-33D68AC52011}" srcOrd="0" destOrd="0" presId="urn:microsoft.com/office/officeart/2005/8/layout/hierarchy1"/>
    <dgm:cxn modelId="{52A529DE-0A0C-4A0B-9FB0-053C13107DC2}" type="presOf" srcId="{D2F696D7-6F24-4D93-A6F6-AEFB75F66471}" destId="{B9CC6839-8DA7-4E6A-BED5-ADCA7069FFC9}" srcOrd="0" destOrd="0" presId="urn:microsoft.com/office/officeart/2005/8/layout/hierarchy1"/>
    <dgm:cxn modelId="{300FC5E1-F9D2-4D54-9A94-EA0E95BC1C10}" type="presOf" srcId="{9C4DE7A7-1337-40F4-9D1B-2AA50F2B9CE8}" destId="{0D0AA98E-9161-4D70-8141-BCF2374F5623}" srcOrd="0" destOrd="0" presId="urn:microsoft.com/office/officeart/2005/8/layout/hierarchy1"/>
    <dgm:cxn modelId="{CB4C29E6-9D5C-4C6F-B2E8-5D9EF4A555A5}" type="presOf" srcId="{74675377-CAC4-4838-9AC4-4E89B176B345}" destId="{DFBBF034-86D2-4D57-BEB3-EC107B3FDEE7}" srcOrd="0" destOrd="0" presId="urn:microsoft.com/office/officeart/2005/8/layout/hierarchy1"/>
    <dgm:cxn modelId="{3E7E9FF0-6C4A-4FEF-9477-4AE2904B766B}" type="presOf" srcId="{A3DAE432-317B-44B3-ADFB-D8D11F030E67}" destId="{F1AC738F-3259-4800-B31B-D86A94104D4A}" srcOrd="0" destOrd="0" presId="urn:microsoft.com/office/officeart/2005/8/layout/hierarchy1"/>
    <dgm:cxn modelId="{4E1F60F2-A874-4F36-BD11-D4ABAFCE9319}" srcId="{18994E44-AF00-4CD7-BFFB-893F48881FB3}" destId="{EEB5ECAC-F7F8-4FB0-AF65-61EBC2430026}" srcOrd="3" destOrd="0" parTransId="{3A6FF94C-1031-409F-A769-1743558B2768}" sibTransId="{891AA1DB-7FDC-46E2-9A87-6B8DF435653C}"/>
    <dgm:cxn modelId="{4909EAF9-C9A8-4AEF-858F-09792E5FCC07}" type="presOf" srcId="{DD0369FE-C3E0-4F1C-A954-F366C32EF556}" destId="{381C61C3-4029-4EC9-B600-DE33DD93CF86}" srcOrd="0" destOrd="0" presId="urn:microsoft.com/office/officeart/2005/8/layout/hierarchy1"/>
    <dgm:cxn modelId="{FFE1DEFA-B46A-4075-B89B-D59D8BF41135}" type="presOf" srcId="{6200C14D-3377-4A31-A1A4-52792CAA0AEA}" destId="{B6913B4E-9545-4ED5-9DFA-895416B92191}" srcOrd="0" destOrd="0" presId="urn:microsoft.com/office/officeart/2005/8/layout/hierarchy1"/>
    <dgm:cxn modelId="{670B7EFF-188A-4A83-AAF1-5853FF3F8E89}" type="presOf" srcId="{916ADD5D-E79A-4292-A54D-FC62283D9B32}" destId="{3A2CD72B-6085-455A-AAF7-F84AF033A234}" srcOrd="0" destOrd="0" presId="urn:microsoft.com/office/officeart/2005/8/layout/hierarchy1"/>
    <dgm:cxn modelId="{225FCEB4-80AE-4F26-8C2F-B709E58B0D51}" type="presParOf" srcId="{B9CC6839-8DA7-4E6A-BED5-ADCA7069FFC9}" destId="{8C2A7BA4-6D27-4989-9E88-0F4D7435C1D1}" srcOrd="0" destOrd="0" presId="urn:microsoft.com/office/officeart/2005/8/layout/hierarchy1"/>
    <dgm:cxn modelId="{EA182513-E41A-458D-B057-D3DE26D8DC44}" type="presParOf" srcId="{8C2A7BA4-6D27-4989-9E88-0F4D7435C1D1}" destId="{6DE0C9AF-1CA8-4088-8635-714AF6BC571E}" srcOrd="0" destOrd="0" presId="urn:microsoft.com/office/officeart/2005/8/layout/hierarchy1"/>
    <dgm:cxn modelId="{C7056AB7-9507-4181-AED3-B253A048A74A}" type="presParOf" srcId="{6DE0C9AF-1CA8-4088-8635-714AF6BC571E}" destId="{F61335E8-66EC-41DB-B0A2-9C57D0CD9210}" srcOrd="0" destOrd="0" presId="urn:microsoft.com/office/officeart/2005/8/layout/hierarchy1"/>
    <dgm:cxn modelId="{862909B1-64F9-4EB7-B993-D641C5685FE9}" type="presParOf" srcId="{6DE0C9AF-1CA8-4088-8635-714AF6BC571E}" destId="{C8123B47-734E-4D1A-979C-B85396FF6987}" srcOrd="1" destOrd="0" presId="urn:microsoft.com/office/officeart/2005/8/layout/hierarchy1"/>
    <dgm:cxn modelId="{5DAE6E2A-BAB4-4762-8256-F4C201A05566}" type="presParOf" srcId="{8C2A7BA4-6D27-4989-9E88-0F4D7435C1D1}" destId="{453DC995-69BE-423E-818E-796623C595EF}" srcOrd="1" destOrd="0" presId="urn:microsoft.com/office/officeart/2005/8/layout/hierarchy1"/>
    <dgm:cxn modelId="{678AE628-608D-4831-81C5-74EAD7B8E986}" type="presParOf" srcId="{453DC995-69BE-423E-818E-796623C595EF}" destId="{54CA6D72-4DAF-4F5A-BFF8-0F3B24E63E46}" srcOrd="0" destOrd="0" presId="urn:microsoft.com/office/officeart/2005/8/layout/hierarchy1"/>
    <dgm:cxn modelId="{8A8A43EF-60FC-48E4-8418-7D31B41D235D}" type="presParOf" srcId="{453DC995-69BE-423E-818E-796623C595EF}" destId="{A10FBB14-8FAD-4C1B-A327-227CB4F9CED3}" srcOrd="1" destOrd="0" presId="urn:microsoft.com/office/officeart/2005/8/layout/hierarchy1"/>
    <dgm:cxn modelId="{004796CE-020A-4716-9E18-DA18DD3CDA8F}" type="presParOf" srcId="{A10FBB14-8FAD-4C1B-A327-227CB4F9CED3}" destId="{83A0A148-8CDE-473C-A73F-1BD0ACA8EBCB}" srcOrd="0" destOrd="0" presId="urn:microsoft.com/office/officeart/2005/8/layout/hierarchy1"/>
    <dgm:cxn modelId="{86979958-29D9-4DD5-93C3-06D1E41948EE}" type="presParOf" srcId="{83A0A148-8CDE-473C-A73F-1BD0ACA8EBCB}" destId="{100E0372-3BCA-4A25-8BAF-5C2408094CCA}" srcOrd="0" destOrd="0" presId="urn:microsoft.com/office/officeart/2005/8/layout/hierarchy1"/>
    <dgm:cxn modelId="{FA693EFC-DFD3-4EFB-9147-EC2D2B1EA092}" type="presParOf" srcId="{83A0A148-8CDE-473C-A73F-1BD0ACA8EBCB}" destId="{173B9D13-7D12-4225-857A-7C445B30673C}" srcOrd="1" destOrd="0" presId="urn:microsoft.com/office/officeart/2005/8/layout/hierarchy1"/>
    <dgm:cxn modelId="{B635C60D-CE57-42DC-97D4-BF34A616F3C1}" type="presParOf" srcId="{A10FBB14-8FAD-4C1B-A327-227CB4F9CED3}" destId="{DB5CFF2A-5C65-45C8-AC8A-2053FE56F0C6}" srcOrd="1" destOrd="0" presId="urn:microsoft.com/office/officeart/2005/8/layout/hierarchy1"/>
    <dgm:cxn modelId="{31EB40A1-F25E-41CF-81A2-E86C04C6C557}" type="presParOf" srcId="{453DC995-69BE-423E-818E-796623C595EF}" destId="{DFBBF034-86D2-4D57-BEB3-EC107B3FDEE7}" srcOrd="2" destOrd="0" presId="urn:microsoft.com/office/officeart/2005/8/layout/hierarchy1"/>
    <dgm:cxn modelId="{4B3456DB-622C-406F-AEDE-DB5C37EE0B5E}" type="presParOf" srcId="{453DC995-69BE-423E-818E-796623C595EF}" destId="{D92E178D-15D1-46D9-9238-3AACAB5E72EB}" srcOrd="3" destOrd="0" presId="urn:microsoft.com/office/officeart/2005/8/layout/hierarchy1"/>
    <dgm:cxn modelId="{B3B897B5-A290-4CED-8C5B-508C364A71CF}" type="presParOf" srcId="{D92E178D-15D1-46D9-9238-3AACAB5E72EB}" destId="{04D1B745-A893-4CE2-B52C-F6FB2C136C74}" srcOrd="0" destOrd="0" presId="urn:microsoft.com/office/officeart/2005/8/layout/hierarchy1"/>
    <dgm:cxn modelId="{C1BFD6EA-56EC-4D08-9545-AFA9FEA55ED3}" type="presParOf" srcId="{04D1B745-A893-4CE2-B52C-F6FB2C136C74}" destId="{3D155CF1-8989-447F-AC19-ACEA73FFAD3D}" srcOrd="0" destOrd="0" presId="urn:microsoft.com/office/officeart/2005/8/layout/hierarchy1"/>
    <dgm:cxn modelId="{FC410A90-21D5-4A11-B816-C54F0A11A2ED}" type="presParOf" srcId="{04D1B745-A893-4CE2-B52C-F6FB2C136C74}" destId="{DA51FBE4-5852-40D4-BFBB-96C1DEE5735D}" srcOrd="1" destOrd="0" presId="urn:microsoft.com/office/officeart/2005/8/layout/hierarchy1"/>
    <dgm:cxn modelId="{86DFF21C-57AB-4BDB-B287-44C4EB481BCF}" type="presParOf" srcId="{D92E178D-15D1-46D9-9238-3AACAB5E72EB}" destId="{4561F020-85BE-4261-9558-DFFB870F131F}" srcOrd="1" destOrd="0" presId="urn:microsoft.com/office/officeart/2005/8/layout/hierarchy1"/>
    <dgm:cxn modelId="{0DCC6A43-0FA1-44A5-BDFE-63D0F097E458}" type="presParOf" srcId="{453DC995-69BE-423E-818E-796623C595EF}" destId="{E2E00DB5-C9CC-40BC-AB7B-BDE9E039CAF7}" srcOrd="4" destOrd="0" presId="urn:microsoft.com/office/officeart/2005/8/layout/hierarchy1"/>
    <dgm:cxn modelId="{BE0C798F-8116-4670-9F30-748687A134DF}" type="presParOf" srcId="{453DC995-69BE-423E-818E-796623C595EF}" destId="{E9E5F144-DC19-4271-9310-E38049D05CE0}" srcOrd="5" destOrd="0" presId="urn:microsoft.com/office/officeart/2005/8/layout/hierarchy1"/>
    <dgm:cxn modelId="{007FB750-14B2-4DA5-8E92-8CD1BAD635DA}" type="presParOf" srcId="{E9E5F144-DC19-4271-9310-E38049D05CE0}" destId="{97059838-39D8-448D-9D4A-C8C423D5C35D}" srcOrd="0" destOrd="0" presId="urn:microsoft.com/office/officeart/2005/8/layout/hierarchy1"/>
    <dgm:cxn modelId="{F43239CB-F75D-4D1A-88DF-9D756461EC00}" type="presParOf" srcId="{97059838-39D8-448D-9D4A-C8C423D5C35D}" destId="{15BD437A-C76F-4EA6-99CC-6644BFC98BBE}" srcOrd="0" destOrd="0" presId="urn:microsoft.com/office/officeart/2005/8/layout/hierarchy1"/>
    <dgm:cxn modelId="{58E11148-9B96-41C4-B506-2FCAEBDBCFCF}" type="presParOf" srcId="{97059838-39D8-448D-9D4A-C8C423D5C35D}" destId="{91C42C0F-F141-4F84-88A9-D07EBE520368}" srcOrd="1" destOrd="0" presId="urn:microsoft.com/office/officeart/2005/8/layout/hierarchy1"/>
    <dgm:cxn modelId="{123AE64C-D2CD-4EC9-B042-D290F4193CD9}" type="presParOf" srcId="{E9E5F144-DC19-4271-9310-E38049D05CE0}" destId="{649E6BB1-1F43-40AB-87D5-7CF2563DB0AA}" srcOrd="1" destOrd="0" presId="urn:microsoft.com/office/officeart/2005/8/layout/hierarchy1"/>
    <dgm:cxn modelId="{936037AD-34B5-43D6-9886-FCD9E9ABD272}" type="presParOf" srcId="{453DC995-69BE-423E-818E-796623C595EF}" destId="{E9EA23EF-F088-4E6E-B260-CA5288EA694B}" srcOrd="6" destOrd="0" presId="urn:microsoft.com/office/officeart/2005/8/layout/hierarchy1"/>
    <dgm:cxn modelId="{568DD679-4609-4AAF-A306-5353A7FF18B7}" type="presParOf" srcId="{453DC995-69BE-423E-818E-796623C595EF}" destId="{A5230534-4592-4905-A730-114744640A15}" srcOrd="7" destOrd="0" presId="urn:microsoft.com/office/officeart/2005/8/layout/hierarchy1"/>
    <dgm:cxn modelId="{13D407DD-4A41-4A51-AEB6-C757E27B0B04}" type="presParOf" srcId="{A5230534-4592-4905-A730-114744640A15}" destId="{9C20572B-1FA2-4379-A5EC-F4678EBAAF4A}" srcOrd="0" destOrd="0" presId="urn:microsoft.com/office/officeart/2005/8/layout/hierarchy1"/>
    <dgm:cxn modelId="{35FF1A2A-12F7-4966-AC46-C754C7F02E55}" type="presParOf" srcId="{9C20572B-1FA2-4379-A5EC-F4678EBAAF4A}" destId="{F147DA4D-DDEF-4283-BF53-F56E657B22EB}" srcOrd="0" destOrd="0" presId="urn:microsoft.com/office/officeart/2005/8/layout/hierarchy1"/>
    <dgm:cxn modelId="{315F1E7B-877B-4515-BFCD-934E316494E4}" type="presParOf" srcId="{9C20572B-1FA2-4379-A5EC-F4678EBAAF4A}" destId="{9DCA1E66-C3B1-46D6-B795-C326D4B32F24}" srcOrd="1" destOrd="0" presId="urn:microsoft.com/office/officeart/2005/8/layout/hierarchy1"/>
    <dgm:cxn modelId="{B9B9972F-2447-4008-84A1-DC25A8284FB8}" type="presParOf" srcId="{A5230534-4592-4905-A730-114744640A15}" destId="{C9794C81-CE1A-409C-8C45-033B53623E9D}" srcOrd="1" destOrd="0" presId="urn:microsoft.com/office/officeart/2005/8/layout/hierarchy1"/>
    <dgm:cxn modelId="{15409E0D-41F6-42FA-B685-982B8BBD13FC}" type="presParOf" srcId="{453DC995-69BE-423E-818E-796623C595EF}" destId="{359F3D13-C1D1-4F8F-BC87-3C47551D1462}" srcOrd="8" destOrd="0" presId="urn:microsoft.com/office/officeart/2005/8/layout/hierarchy1"/>
    <dgm:cxn modelId="{516E1184-157C-4119-8EC8-A9D7AB079B5B}" type="presParOf" srcId="{453DC995-69BE-423E-818E-796623C595EF}" destId="{CF776EAF-BF92-47E9-88C1-0176568E1F66}" srcOrd="9" destOrd="0" presId="urn:microsoft.com/office/officeart/2005/8/layout/hierarchy1"/>
    <dgm:cxn modelId="{810C5670-C639-4C11-8D92-5AC889C9BFEA}" type="presParOf" srcId="{CF776EAF-BF92-47E9-88C1-0176568E1F66}" destId="{15202CAB-F667-4109-BFAB-687F8AFDA25A}" srcOrd="0" destOrd="0" presId="urn:microsoft.com/office/officeart/2005/8/layout/hierarchy1"/>
    <dgm:cxn modelId="{44147722-1949-49D5-8558-864FEE395AA7}" type="presParOf" srcId="{15202CAB-F667-4109-BFAB-687F8AFDA25A}" destId="{29BC3AE5-E46E-4FAC-A4E9-4C9ADBFF3A38}" srcOrd="0" destOrd="0" presId="urn:microsoft.com/office/officeart/2005/8/layout/hierarchy1"/>
    <dgm:cxn modelId="{32E23B7E-F847-49BE-A992-CBD7A42095E2}" type="presParOf" srcId="{15202CAB-F667-4109-BFAB-687F8AFDA25A}" destId="{B153E97B-0652-4302-BF1F-83A77696AD8B}" srcOrd="1" destOrd="0" presId="urn:microsoft.com/office/officeart/2005/8/layout/hierarchy1"/>
    <dgm:cxn modelId="{20DE0DD8-0611-47E7-9603-174EE26313B5}" type="presParOf" srcId="{CF776EAF-BF92-47E9-88C1-0176568E1F66}" destId="{66A932E7-EFC4-4F40-82E7-3E953DE8DFBC}" srcOrd="1" destOrd="0" presId="urn:microsoft.com/office/officeart/2005/8/layout/hierarchy1"/>
    <dgm:cxn modelId="{A8AEFBFA-08A6-4153-8D72-28B72A733473}" type="presParOf" srcId="{66A932E7-EFC4-4F40-82E7-3E953DE8DFBC}" destId="{6A37C9C8-B115-4EBB-98F8-A154077EB6C6}" srcOrd="0" destOrd="0" presId="urn:microsoft.com/office/officeart/2005/8/layout/hierarchy1"/>
    <dgm:cxn modelId="{31061211-D491-493C-93CF-F2CBC3B2DE03}" type="presParOf" srcId="{66A932E7-EFC4-4F40-82E7-3E953DE8DFBC}" destId="{8F5F7A1B-0F79-440E-B7A7-5E6BFFE88D85}" srcOrd="1" destOrd="0" presId="urn:microsoft.com/office/officeart/2005/8/layout/hierarchy1"/>
    <dgm:cxn modelId="{37536EB7-6624-44CF-8843-2E26FB951406}" type="presParOf" srcId="{8F5F7A1B-0F79-440E-B7A7-5E6BFFE88D85}" destId="{02B4C8EE-3A8D-4C90-A1DE-48E2EE9210B7}" srcOrd="0" destOrd="0" presId="urn:microsoft.com/office/officeart/2005/8/layout/hierarchy1"/>
    <dgm:cxn modelId="{0534E6D9-7B57-4778-AD01-7D58B91BE4C9}" type="presParOf" srcId="{02B4C8EE-3A8D-4C90-A1DE-48E2EE9210B7}" destId="{AC7B5C5A-CDE5-4589-BDE6-F61A38052103}" srcOrd="0" destOrd="0" presId="urn:microsoft.com/office/officeart/2005/8/layout/hierarchy1"/>
    <dgm:cxn modelId="{DD63084B-D68B-4D0D-96ED-3DBCA6BD71CB}" type="presParOf" srcId="{02B4C8EE-3A8D-4C90-A1DE-48E2EE9210B7}" destId="{F0EABF49-D29D-48EB-A9BF-33D68AC52011}" srcOrd="1" destOrd="0" presId="urn:microsoft.com/office/officeart/2005/8/layout/hierarchy1"/>
    <dgm:cxn modelId="{D16BAAF1-0751-4BF2-8090-946C621702F9}" type="presParOf" srcId="{8F5F7A1B-0F79-440E-B7A7-5E6BFFE88D85}" destId="{FD10236C-9DF1-4BC9-A2E3-8F2E09615A66}" srcOrd="1" destOrd="0" presId="urn:microsoft.com/office/officeart/2005/8/layout/hierarchy1"/>
    <dgm:cxn modelId="{F4674A89-A1A4-4B54-B156-96B1AC5249C1}" type="presParOf" srcId="{FD10236C-9DF1-4BC9-A2E3-8F2E09615A66}" destId="{23C463B5-5E6B-46A4-82A5-BC04A3357B83}" srcOrd="0" destOrd="0" presId="urn:microsoft.com/office/officeart/2005/8/layout/hierarchy1"/>
    <dgm:cxn modelId="{0A073DB4-CA4A-4B99-B280-017680FAA01D}" type="presParOf" srcId="{FD10236C-9DF1-4BC9-A2E3-8F2E09615A66}" destId="{5AAE2266-163C-4A99-99C7-770B06273937}" srcOrd="1" destOrd="0" presId="urn:microsoft.com/office/officeart/2005/8/layout/hierarchy1"/>
    <dgm:cxn modelId="{0C8F9090-462D-4D40-8101-26F9341C9A85}" type="presParOf" srcId="{5AAE2266-163C-4A99-99C7-770B06273937}" destId="{12C67383-0A8D-4B5D-B8E1-AB7EF6F35B14}" srcOrd="0" destOrd="0" presId="urn:microsoft.com/office/officeart/2005/8/layout/hierarchy1"/>
    <dgm:cxn modelId="{A426A6B9-9337-43B7-8DBE-31581AD6145F}" type="presParOf" srcId="{12C67383-0A8D-4B5D-B8E1-AB7EF6F35B14}" destId="{87DC7C3C-1EB0-406B-9585-4098C25E3A12}" srcOrd="0" destOrd="0" presId="urn:microsoft.com/office/officeart/2005/8/layout/hierarchy1"/>
    <dgm:cxn modelId="{6141AE75-B0DE-46FE-BFEA-C0459EF2CD25}" type="presParOf" srcId="{12C67383-0A8D-4B5D-B8E1-AB7EF6F35B14}" destId="{E558E388-7690-49D7-8BDD-E57D71402E6C}" srcOrd="1" destOrd="0" presId="urn:microsoft.com/office/officeart/2005/8/layout/hierarchy1"/>
    <dgm:cxn modelId="{2B023DB1-B6FF-42EC-8CE7-90BA1901EB5C}" type="presParOf" srcId="{5AAE2266-163C-4A99-99C7-770B06273937}" destId="{22148142-F600-4DEC-B333-7BFF07C20657}" srcOrd="1" destOrd="0" presId="urn:microsoft.com/office/officeart/2005/8/layout/hierarchy1"/>
    <dgm:cxn modelId="{4E687A07-01B5-45A8-B10B-0B267CA26BCF}" type="presParOf" srcId="{FD10236C-9DF1-4BC9-A2E3-8F2E09615A66}" destId="{A1035A49-8CD6-44B3-B44A-21C5C8230218}" srcOrd="2" destOrd="0" presId="urn:microsoft.com/office/officeart/2005/8/layout/hierarchy1"/>
    <dgm:cxn modelId="{8FBA82BD-F965-4F1F-8B3C-57135ECD64FD}" type="presParOf" srcId="{FD10236C-9DF1-4BC9-A2E3-8F2E09615A66}" destId="{15965582-DE59-4977-ADF1-9C7C87546B9F}" srcOrd="3" destOrd="0" presId="urn:microsoft.com/office/officeart/2005/8/layout/hierarchy1"/>
    <dgm:cxn modelId="{C99C7042-DE69-4115-B9D6-456A82C6DE77}" type="presParOf" srcId="{15965582-DE59-4977-ADF1-9C7C87546B9F}" destId="{EBA31E82-D3DE-4401-9131-C3CB8C195252}" srcOrd="0" destOrd="0" presId="urn:microsoft.com/office/officeart/2005/8/layout/hierarchy1"/>
    <dgm:cxn modelId="{3AE003E8-2DD5-4E8E-86C1-E12E86ED89D4}" type="presParOf" srcId="{EBA31E82-D3DE-4401-9131-C3CB8C195252}" destId="{481C1BB2-299E-46FE-A318-42D8A320ED35}" srcOrd="0" destOrd="0" presId="urn:microsoft.com/office/officeart/2005/8/layout/hierarchy1"/>
    <dgm:cxn modelId="{B5F7ADCA-418B-4550-B8AA-971CBBDB2DC7}" type="presParOf" srcId="{EBA31E82-D3DE-4401-9131-C3CB8C195252}" destId="{B6913B4E-9545-4ED5-9DFA-895416B92191}" srcOrd="1" destOrd="0" presId="urn:microsoft.com/office/officeart/2005/8/layout/hierarchy1"/>
    <dgm:cxn modelId="{D30CF34E-CCBC-4141-A534-E676A6C22961}" type="presParOf" srcId="{15965582-DE59-4977-ADF1-9C7C87546B9F}" destId="{EE463D48-69AD-45A1-AB93-B23D5DB4D4EB}" srcOrd="1" destOrd="0" presId="urn:microsoft.com/office/officeart/2005/8/layout/hierarchy1"/>
    <dgm:cxn modelId="{6F2A8FAB-5BF4-474D-AA0C-EB8446A7F218}" type="presParOf" srcId="{FD10236C-9DF1-4BC9-A2E3-8F2E09615A66}" destId="{3A2CD72B-6085-455A-AAF7-F84AF033A234}" srcOrd="4" destOrd="0" presId="urn:microsoft.com/office/officeart/2005/8/layout/hierarchy1"/>
    <dgm:cxn modelId="{3B3BCAD3-C569-4D1C-A840-CB429E407931}" type="presParOf" srcId="{FD10236C-9DF1-4BC9-A2E3-8F2E09615A66}" destId="{34C05C4B-8E6C-4389-9836-9D2243131A89}" srcOrd="5" destOrd="0" presId="urn:microsoft.com/office/officeart/2005/8/layout/hierarchy1"/>
    <dgm:cxn modelId="{9E5AC694-6FD9-4C80-BFC4-1AE65C493DC9}" type="presParOf" srcId="{34C05C4B-8E6C-4389-9836-9D2243131A89}" destId="{830F2407-8C69-41C3-AE36-2F82A59E949E}" srcOrd="0" destOrd="0" presId="urn:microsoft.com/office/officeart/2005/8/layout/hierarchy1"/>
    <dgm:cxn modelId="{23582C62-9037-4C47-9B98-4AF71C082137}" type="presParOf" srcId="{830F2407-8C69-41C3-AE36-2F82A59E949E}" destId="{1CDA162D-3456-4DA9-93F2-A73553C179B6}" srcOrd="0" destOrd="0" presId="urn:microsoft.com/office/officeart/2005/8/layout/hierarchy1"/>
    <dgm:cxn modelId="{60FF114A-E382-401D-8A70-3E910F2E6C3F}" type="presParOf" srcId="{830F2407-8C69-41C3-AE36-2F82A59E949E}" destId="{F1AC738F-3259-4800-B31B-D86A94104D4A}" srcOrd="1" destOrd="0" presId="urn:microsoft.com/office/officeart/2005/8/layout/hierarchy1"/>
    <dgm:cxn modelId="{1698AD34-260D-4BFA-A1B7-46A1003A1167}" type="presParOf" srcId="{34C05C4B-8E6C-4389-9836-9D2243131A89}" destId="{636B589A-F209-4A8C-8FE9-AF6A44A383FE}" srcOrd="1" destOrd="0" presId="urn:microsoft.com/office/officeart/2005/8/layout/hierarchy1"/>
    <dgm:cxn modelId="{6CF81057-ACCC-4BF7-8782-16B7193F9B2E}" type="presParOf" srcId="{66A932E7-EFC4-4F40-82E7-3E953DE8DFBC}" destId="{381C61C3-4029-4EC9-B600-DE33DD93CF86}" srcOrd="2" destOrd="0" presId="urn:microsoft.com/office/officeart/2005/8/layout/hierarchy1"/>
    <dgm:cxn modelId="{327EB482-61E9-4AC0-9C41-F8E3F8430C5C}" type="presParOf" srcId="{66A932E7-EFC4-4F40-82E7-3E953DE8DFBC}" destId="{7094E869-A3B5-4235-AA17-712D39811FFC}" srcOrd="3" destOrd="0" presId="urn:microsoft.com/office/officeart/2005/8/layout/hierarchy1"/>
    <dgm:cxn modelId="{572732E6-2F4B-43BB-A182-F1B2B8285FC0}" type="presParOf" srcId="{7094E869-A3B5-4235-AA17-712D39811FFC}" destId="{65D6E17C-C3D3-4E22-A54A-3354B11BD10C}" srcOrd="0" destOrd="0" presId="urn:microsoft.com/office/officeart/2005/8/layout/hierarchy1"/>
    <dgm:cxn modelId="{E79BE5BF-9997-492E-96B0-4411809B46B5}" type="presParOf" srcId="{65D6E17C-C3D3-4E22-A54A-3354B11BD10C}" destId="{A7CC5538-A444-4A05-BD12-73290336AD00}" srcOrd="0" destOrd="0" presId="urn:microsoft.com/office/officeart/2005/8/layout/hierarchy1"/>
    <dgm:cxn modelId="{0271F8D7-57E0-4DBC-8284-1AF09EFE1AE5}" type="presParOf" srcId="{65D6E17C-C3D3-4E22-A54A-3354B11BD10C}" destId="{0D0AA98E-9161-4D70-8141-BCF2374F5623}" srcOrd="1" destOrd="0" presId="urn:microsoft.com/office/officeart/2005/8/layout/hierarchy1"/>
    <dgm:cxn modelId="{06E615D7-F8EF-4976-B643-F319C8842DDA}" type="presParOf" srcId="{7094E869-A3B5-4235-AA17-712D39811FFC}" destId="{E79609E3-518C-474C-95B8-EAA97101AC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C61C3-4029-4EC9-B600-DE33DD93CF86}">
      <dsp:nvSpPr>
        <dsp:cNvPr id="0" name=""/>
        <dsp:cNvSpPr/>
      </dsp:nvSpPr>
      <dsp:spPr>
        <a:xfrm>
          <a:off x="9935765" y="3698710"/>
          <a:ext cx="1126331" cy="536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289"/>
              </a:lnTo>
              <a:lnTo>
                <a:pt x="1126331" y="365289"/>
              </a:lnTo>
              <a:lnTo>
                <a:pt x="1126331" y="5360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CD72B-6085-455A-AAF7-F84AF033A234}">
      <dsp:nvSpPr>
        <dsp:cNvPr id="0" name=""/>
        <dsp:cNvSpPr/>
      </dsp:nvSpPr>
      <dsp:spPr>
        <a:xfrm>
          <a:off x="8809434" y="5405102"/>
          <a:ext cx="2252662" cy="536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289"/>
              </a:lnTo>
              <a:lnTo>
                <a:pt x="2252662" y="365289"/>
              </a:lnTo>
              <a:lnTo>
                <a:pt x="2252662" y="5360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35A49-8CD6-44B3-B44A-21C5C8230218}">
      <dsp:nvSpPr>
        <dsp:cNvPr id="0" name=""/>
        <dsp:cNvSpPr/>
      </dsp:nvSpPr>
      <dsp:spPr>
        <a:xfrm>
          <a:off x="8763714" y="5405102"/>
          <a:ext cx="91440" cy="536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60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463B5-5E6B-46A4-82A5-BC04A3357B83}">
      <dsp:nvSpPr>
        <dsp:cNvPr id="0" name=""/>
        <dsp:cNvSpPr/>
      </dsp:nvSpPr>
      <dsp:spPr>
        <a:xfrm>
          <a:off x="6556771" y="5405102"/>
          <a:ext cx="2252662" cy="536031"/>
        </a:xfrm>
        <a:custGeom>
          <a:avLst/>
          <a:gdLst/>
          <a:ahLst/>
          <a:cxnLst/>
          <a:rect l="0" t="0" r="0" b="0"/>
          <a:pathLst>
            <a:path>
              <a:moveTo>
                <a:pt x="2252662" y="0"/>
              </a:moveTo>
              <a:lnTo>
                <a:pt x="2252662" y="365289"/>
              </a:lnTo>
              <a:lnTo>
                <a:pt x="0" y="365289"/>
              </a:lnTo>
              <a:lnTo>
                <a:pt x="0" y="5360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7C9C8-B115-4EBB-98F8-A154077EB6C6}">
      <dsp:nvSpPr>
        <dsp:cNvPr id="0" name=""/>
        <dsp:cNvSpPr/>
      </dsp:nvSpPr>
      <dsp:spPr>
        <a:xfrm>
          <a:off x="8809434" y="3698710"/>
          <a:ext cx="1126331" cy="536031"/>
        </a:xfrm>
        <a:custGeom>
          <a:avLst/>
          <a:gdLst/>
          <a:ahLst/>
          <a:cxnLst/>
          <a:rect l="0" t="0" r="0" b="0"/>
          <a:pathLst>
            <a:path>
              <a:moveTo>
                <a:pt x="1126331" y="0"/>
              </a:moveTo>
              <a:lnTo>
                <a:pt x="1126331" y="365289"/>
              </a:lnTo>
              <a:lnTo>
                <a:pt x="0" y="365289"/>
              </a:lnTo>
              <a:lnTo>
                <a:pt x="0" y="5360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F3D13-C1D1-4F8F-BC87-3C47551D1462}">
      <dsp:nvSpPr>
        <dsp:cNvPr id="0" name=""/>
        <dsp:cNvSpPr/>
      </dsp:nvSpPr>
      <dsp:spPr>
        <a:xfrm>
          <a:off x="5430440" y="1992318"/>
          <a:ext cx="4505325" cy="536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289"/>
              </a:lnTo>
              <a:lnTo>
                <a:pt x="4505325" y="365289"/>
              </a:lnTo>
              <a:lnTo>
                <a:pt x="4505325" y="536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A23EF-F088-4E6E-B260-CA5288EA694B}">
      <dsp:nvSpPr>
        <dsp:cNvPr id="0" name=""/>
        <dsp:cNvSpPr/>
      </dsp:nvSpPr>
      <dsp:spPr>
        <a:xfrm>
          <a:off x="5430440" y="1992318"/>
          <a:ext cx="2252662" cy="536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289"/>
              </a:lnTo>
              <a:lnTo>
                <a:pt x="2252662" y="365289"/>
              </a:lnTo>
              <a:lnTo>
                <a:pt x="2252662" y="536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00DB5-C9CC-40BC-AB7B-BDE9E039CAF7}">
      <dsp:nvSpPr>
        <dsp:cNvPr id="0" name=""/>
        <dsp:cNvSpPr/>
      </dsp:nvSpPr>
      <dsp:spPr>
        <a:xfrm>
          <a:off x="5384720" y="1992318"/>
          <a:ext cx="91440" cy="536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6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BF034-86D2-4D57-BEB3-EC107B3FDEE7}">
      <dsp:nvSpPr>
        <dsp:cNvPr id="0" name=""/>
        <dsp:cNvSpPr/>
      </dsp:nvSpPr>
      <dsp:spPr>
        <a:xfrm>
          <a:off x="3177778" y="1992318"/>
          <a:ext cx="2252662" cy="536031"/>
        </a:xfrm>
        <a:custGeom>
          <a:avLst/>
          <a:gdLst/>
          <a:ahLst/>
          <a:cxnLst/>
          <a:rect l="0" t="0" r="0" b="0"/>
          <a:pathLst>
            <a:path>
              <a:moveTo>
                <a:pt x="2252662" y="0"/>
              </a:moveTo>
              <a:lnTo>
                <a:pt x="2252662" y="365289"/>
              </a:lnTo>
              <a:lnTo>
                <a:pt x="0" y="365289"/>
              </a:lnTo>
              <a:lnTo>
                <a:pt x="0" y="536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925115" y="1992318"/>
          <a:ext cx="4505325" cy="536031"/>
        </a:xfrm>
        <a:custGeom>
          <a:avLst/>
          <a:gdLst/>
          <a:ahLst/>
          <a:cxnLst/>
          <a:rect l="0" t="0" r="0" b="0"/>
          <a:pathLst>
            <a:path>
              <a:moveTo>
                <a:pt x="4505325" y="0"/>
              </a:moveTo>
              <a:lnTo>
                <a:pt x="4505325" y="365289"/>
              </a:lnTo>
              <a:lnTo>
                <a:pt x="0" y="365289"/>
              </a:lnTo>
              <a:lnTo>
                <a:pt x="0" y="536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335E8-66EC-41DB-B0A2-9C57D0CD9210}">
      <dsp:nvSpPr>
        <dsp:cNvPr id="0" name=""/>
        <dsp:cNvSpPr/>
      </dsp:nvSpPr>
      <dsp:spPr>
        <a:xfrm>
          <a:off x="4508896" y="821957"/>
          <a:ext cx="1843087" cy="117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713684" y="1016506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Trustworthiness Elements</a:t>
          </a:r>
        </a:p>
      </dsp:txBody>
      <dsp:txXfrm>
        <a:off x="4747963" y="1050785"/>
        <a:ext cx="1774529" cy="1101802"/>
      </dsp:txXfrm>
    </dsp:sp>
    <dsp:sp modelId="{100E0372-3BCA-4A25-8BAF-5C2408094CCA}">
      <dsp:nvSpPr>
        <dsp:cNvPr id="0" name=""/>
        <dsp:cNvSpPr/>
      </dsp:nvSpPr>
      <dsp:spPr>
        <a:xfrm>
          <a:off x="3571" y="2528349"/>
          <a:ext cx="1843087" cy="117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208359" y="2722897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Resilience</a:t>
          </a:r>
        </a:p>
      </dsp:txBody>
      <dsp:txXfrm>
        <a:off x="242638" y="2757176"/>
        <a:ext cx="1774529" cy="1101802"/>
      </dsp:txXfrm>
    </dsp:sp>
    <dsp:sp modelId="{3D155CF1-8989-447F-AC19-ACEA73FFAD3D}">
      <dsp:nvSpPr>
        <dsp:cNvPr id="0" name=""/>
        <dsp:cNvSpPr/>
      </dsp:nvSpPr>
      <dsp:spPr>
        <a:xfrm>
          <a:off x="2256234" y="2528349"/>
          <a:ext cx="1843087" cy="117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2461021" y="2722897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Reliability</a:t>
          </a:r>
          <a:endParaRPr lang="en-US" sz="1900" kern="1200" dirty="0"/>
        </a:p>
      </dsp:txBody>
      <dsp:txXfrm>
        <a:off x="2495300" y="2757176"/>
        <a:ext cx="1774529" cy="1101802"/>
      </dsp:txXfrm>
    </dsp:sp>
    <dsp:sp modelId="{15BD437A-C76F-4EA6-99CC-6644BFC98BBE}">
      <dsp:nvSpPr>
        <dsp:cNvPr id="0" name=""/>
        <dsp:cNvSpPr/>
      </dsp:nvSpPr>
      <dsp:spPr>
        <a:xfrm>
          <a:off x="4508896" y="2528349"/>
          <a:ext cx="1843087" cy="117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42C0F-F141-4F84-88A9-D07EBE520368}">
      <dsp:nvSpPr>
        <dsp:cNvPr id="0" name=""/>
        <dsp:cNvSpPr/>
      </dsp:nvSpPr>
      <dsp:spPr>
        <a:xfrm>
          <a:off x="4713684" y="2722897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Privacy</a:t>
          </a:r>
        </a:p>
      </dsp:txBody>
      <dsp:txXfrm>
        <a:off x="4747963" y="2757176"/>
        <a:ext cx="1774529" cy="1101802"/>
      </dsp:txXfrm>
    </dsp:sp>
    <dsp:sp modelId="{F147DA4D-DDEF-4283-BF53-F56E657B22EB}">
      <dsp:nvSpPr>
        <dsp:cNvPr id="0" name=""/>
        <dsp:cNvSpPr/>
      </dsp:nvSpPr>
      <dsp:spPr>
        <a:xfrm>
          <a:off x="6761559" y="2528349"/>
          <a:ext cx="1843087" cy="117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A1E66-C3B1-46D6-B795-C326D4B32F24}">
      <dsp:nvSpPr>
        <dsp:cNvPr id="0" name=""/>
        <dsp:cNvSpPr/>
      </dsp:nvSpPr>
      <dsp:spPr>
        <a:xfrm>
          <a:off x="6966346" y="2722897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Safety</a:t>
          </a:r>
        </a:p>
      </dsp:txBody>
      <dsp:txXfrm>
        <a:off x="7000625" y="2757176"/>
        <a:ext cx="1774529" cy="1101802"/>
      </dsp:txXfrm>
    </dsp:sp>
    <dsp:sp modelId="{29BC3AE5-E46E-4FAC-A4E9-4C9ADBFF3A38}">
      <dsp:nvSpPr>
        <dsp:cNvPr id="0" name=""/>
        <dsp:cNvSpPr/>
      </dsp:nvSpPr>
      <dsp:spPr>
        <a:xfrm>
          <a:off x="9014221" y="2528349"/>
          <a:ext cx="1843087" cy="117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3E97B-0652-4302-BF1F-83A77696AD8B}">
      <dsp:nvSpPr>
        <dsp:cNvPr id="0" name=""/>
        <dsp:cNvSpPr/>
      </dsp:nvSpPr>
      <dsp:spPr>
        <a:xfrm>
          <a:off x="9219009" y="2722897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Security</a:t>
          </a:r>
        </a:p>
      </dsp:txBody>
      <dsp:txXfrm>
        <a:off x="9253288" y="2757176"/>
        <a:ext cx="1774529" cy="1101802"/>
      </dsp:txXfrm>
    </dsp:sp>
    <dsp:sp modelId="{AC7B5C5A-CDE5-4589-BDE6-F61A38052103}">
      <dsp:nvSpPr>
        <dsp:cNvPr id="0" name=""/>
        <dsp:cNvSpPr/>
      </dsp:nvSpPr>
      <dsp:spPr>
        <a:xfrm>
          <a:off x="7887890" y="4234741"/>
          <a:ext cx="1843087" cy="117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ABF49-D29D-48EB-A9BF-33D68AC52011}">
      <dsp:nvSpPr>
        <dsp:cNvPr id="0" name=""/>
        <dsp:cNvSpPr/>
      </dsp:nvSpPr>
      <dsp:spPr>
        <a:xfrm>
          <a:off x="8092678" y="4429289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Cybersecurity</a:t>
          </a:r>
        </a:p>
      </dsp:txBody>
      <dsp:txXfrm>
        <a:off x="8126957" y="4463568"/>
        <a:ext cx="1774529" cy="1101802"/>
      </dsp:txXfrm>
    </dsp:sp>
    <dsp:sp modelId="{87DC7C3C-1EB0-406B-9585-4098C25E3A12}">
      <dsp:nvSpPr>
        <dsp:cNvPr id="0" name=""/>
        <dsp:cNvSpPr/>
      </dsp:nvSpPr>
      <dsp:spPr>
        <a:xfrm>
          <a:off x="5635228" y="5941133"/>
          <a:ext cx="1843087" cy="117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8E388-7690-49D7-8BDD-E57D71402E6C}">
      <dsp:nvSpPr>
        <dsp:cNvPr id="0" name=""/>
        <dsp:cNvSpPr/>
      </dsp:nvSpPr>
      <dsp:spPr>
        <a:xfrm>
          <a:off x="5840015" y="6135681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Confidentiality</a:t>
          </a:r>
        </a:p>
      </dsp:txBody>
      <dsp:txXfrm>
        <a:off x="5874294" y="6169960"/>
        <a:ext cx="1774529" cy="1101802"/>
      </dsp:txXfrm>
    </dsp:sp>
    <dsp:sp modelId="{481C1BB2-299E-46FE-A318-42D8A320ED35}">
      <dsp:nvSpPr>
        <dsp:cNvPr id="0" name=""/>
        <dsp:cNvSpPr/>
      </dsp:nvSpPr>
      <dsp:spPr>
        <a:xfrm>
          <a:off x="7887890" y="5941133"/>
          <a:ext cx="1843087" cy="117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13B4E-9545-4ED5-9DFA-895416B92191}">
      <dsp:nvSpPr>
        <dsp:cNvPr id="0" name=""/>
        <dsp:cNvSpPr/>
      </dsp:nvSpPr>
      <dsp:spPr>
        <a:xfrm>
          <a:off x="8092678" y="6135681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Integrity</a:t>
          </a:r>
        </a:p>
      </dsp:txBody>
      <dsp:txXfrm>
        <a:off x="8126957" y="6169960"/>
        <a:ext cx="1774529" cy="1101802"/>
      </dsp:txXfrm>
    </dsp:sp>
    <dsp:sp modelId="{1CDA162D-3456-4DA9-93F2-A73553C179B6}">
      <dsp:nvSpPr>
        <dsp:cNvPr id="0" name=""/>
        <dsp:cNvSpPr/>
      </dsp:nvSpPr>
      <dsp:spPr>
        <a:xfrm>
          <a:off x="10140553" y="5941133"/>
          <a:ext cx="1843087" cy="117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C738F-3259-4800-B31B-D86A94104D4A}">
      <dsp:nvSpPr>
        <dsp:cNvPr id="0" name=""/>
        <dsp:cNvSpPr/>
      </dsp:nvSpPr>
      <dsp:spPr>
        <a:xfrm>
          <a:off x="10345340" y="6135681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Availability</a:t>
          </a:r>
        </a:p>
      </dsp:txBody>
      <dsp:txXfrm>
        <a:off x="10379619" y="6169960"/>
        <a:ext cx="1774529" cy="1101802"/>
      </dsp:txXfrm>
    </dsp:sp>
    <dsp:sp modelId="{A7CC5538-A444-4A05-BD12-73290336AD00}">
      <dsp:nvSpPr>
        <dsp:cNvPr id="0" name=""/>
        <dsp:cNvSpPr/>
      </dsp:nvSpPr>
      <dsp:spPr>
        <a:xfrm>
          <a:off x="10140553" y="4234741"/>
          <a:ext cx="1843087" cy="1170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AA98E-9161-4D70-8141-BCF2374F5623}">
      <dsp:nvSpPr>
        <dsp:cNvPr id="0" name=""/>
        <dsp:cNvSpPr/>
      </dsp:nvSpPr>
      <dsp:spPr>
        <a:xfrm>
          <a:off x="10345340" y="4429289"/>
          <a:ext cx="1843087" cy="11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Physical security</a:t>
          </a:r>
        </a:p>
      </dsp:txBody>
      <dsp:txXfrm>
        <a:off x="10379619" y="4463568"/>
        <a:ext cx="1774529" cy="1101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7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4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7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1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4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7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2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4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1C5-F15C-493A-A59C-13F64BF261F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5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311C5-F15C-493A-A59C-13F64BF261F4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327E1-EB71-47F5-B3A6-7BDCA9C4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12" y="2169249"/>
            <a:ext cx="157734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Type Theoretic Assurance of CPS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2178" y="3328409"/>
            <a:ext cx="4550163" cy="659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i="1" dirty="0">
                <a:solidFill>
                  <a:srgbClr val="C00000"/>
                </a:solidFill>
              </a:rPr>
              <a:t>property-Tree</a:t>
            </a:r>
            <a:r>
              <a:rPr lang="en-US" sz="3000" i="1" dirty="0"/>
              <a:t> </a:t>
            </a:r>
            <a:r>
              <a:rPr lang="en-US" sz="3000" dirty="0"/>
              <a:t>of a CPS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1600">
              <a:defRPr/>
            </a:pPr>
            <a:fld id="{E4A0038D-0246-412E-B82A-85192C832CB2}" type="slidenum">
              <a:rPr lang="en-US" sz="2100">
                <a:solidFill>
                  <a:srgbClr val="339966"/>
                </a:solidFill>
                <a:latin typeface="Calibri" panose="020F0502020204030204" pitchFamily="34" charset="0"/>
              </a:rPr>
              <a:pPr defTabSz="1371600">
                <a:defRPr/>
              </a:pPr>
              <a:t>1</a:t>
            </a:fld>
            <a:endParaRPr lang="en-US" sz="2100">
              <a:solidFill>
                <a:srgbClr val="339966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34" y="3978408"/>
            <a:ext cx="9121140" cy="4505511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2207772" y="8474280"/>
            <a:ext cx="13260828" cy="3415035"/>
            <a:chOff x="1471848" y="4506520"/>
            <a:chExt cx="8840552" cy="2276690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2647666" y="4506520"/>
              <a:ext cx="5691116" cy="439372"/>
            </a:xfrm>
            <a:prstGeom prst="rect">
              <a:avLst/>
            </a:prstGeom>
          </p:spPr>
          <p:txBody>
            <a:bodyPr vert="horz" lIns="137160" tIns="68580" rIns="137160" bIns="6858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o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1371600">
                <a:spcBef>
                  <a:spcPts val="1500"/>
                </a:spcBef>
                <a:buNone/>
                <a:defRPr/>
              </a:pPr>
              <a:r>
                <a:rPr lang="en-US" sz="3300" b="1" i="1" dirty="0">
                  <a:solidFill>
                    <a:srgbClr val="C00000"/>
                  </a:solidFill>
                  <a:latin typeface="Arial"/>
                </a:rPr>
                <a:t>formal methods for assurance</a:t>
              </a:r>
              <a:r>
                <a:rPr lang="en-US" sz="3300" i="1" dirty="0">
                  <a:solidFill>
                    <a:prstClr val="black"/>
                  </a:solidFill>
                  <a:latin typeface="Arial"/>
                </a:rPr>
                <a:t> </a:t>
              </a:r>
              <a:r>
                <a:rPr lang="en-US" sz="3300" dirty="0">
                  <a:solidFill>
                    <a:prstClr val="black"/>
                  </a:solidFill>
                  <a:latin typeface="Arial"/>
                </a:rPr>
                <a:t>of a CPS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1848" y="4961137"/>
              <a:ext cx="8840552" cy="83116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0272" y="5661225"/>
              <a:ext cx="8469177" cy="1121985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817899" y="3307319"/>
            <a:ext cx="14628573" cy="5846549"/>
            <a:chOff x="4545266" y="1061879"/>
            <a:chExt cx="9752382" cy="3897699"/>
          </a:xfrm>
        </p:grpSpPr>
        <p:sp>
          <p:nvSpPr>
            <p:cNvPr id="8" name="Rectangle 7"/>
            <p:cNvSpPr/>
            <p:nvPr/>
          </p:nvSpPr>
          <p:spPr>
            <a:xfrm>
              <a:off x="7751928" y="3994553"/>
              <a:ext cx="3289956" cy="491097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>
                <a:defRPr/>
              </a:pPr>
              <a:endParaRPr lang="en-US" sz="270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7133136" y="1061879"/>
              <a:ext cx="4576643" cy="372207"/>
            </a:xfrm>
            <a:prstGeom prst="rect">
              <a:avLst/>
            </a:prstGeom>
          </p:spPr>
          <p:txBody>
            <a:bodyPr vert="horz" lIns="137160" tIns="68580" rIns="137160" bIns="6858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o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1371600">
                <a:spcBef>
                  <a:spcPts val="1500"/>
                </a:spcBef>
                <a:buNone/>
                <a:defRPr/>
              </a:pPr>
              <a:r>
                <a:rPr lang="en-US" sz="2700" b="1" i="1" dirty="0">
                  <a:solidFill>
                    <a:srgbClr val="C00000"/>
                  </a:solidFill>
                  <a:latin typeface="Arial"/>
                </a:rPr>
                <a:t>semantics</a:t>
              </a:r>
              <a:r>
                <a:rPr lang="en-US" sz="2700" dirty="0">
                  <a:solidFill>
                    <a:prstClr val="black"/>
                  </a:solidFill>
                  <a:latin typeface="Arial"/>
                </a:rPr>
                <a:t> of </a:t>
              </a:r>
              <a:r>
                <a:rPr lang="en-US" sz="2700">
                  <a:solidFill>
                    <a:prstClr val="black"/>
                  </a:solidFill>
                  <a:latin typeface="Arial"/>
                </a:rPr>
                <a:t>CPS Framework</a:t>
              </a:r>
              <a:endParaRPr lang="en-US" sz="3000" b="1" dirty="0">
                <a:solidFill>
                  <a:srgbClr val="C00000"/>
                </a:solidFill>
                <a:latin typeface="Arial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3916" y="1497747"/>
              <a:ext cx="7853924" cy="24333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45266" y="4021849"/>
              <a:ext cx="9752382" cy="9377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133136" y="3532000"/>
              <a:ext cx="39703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371600">
                <a:defRPr/>
              </a:pPr>
              <a:r>
                <a:rPr lang="en-US" sz="2700" dirty="0">
                  <a:solidFill>
                    <a:prstClr val="black"/>
                  </a:solidFill>
                  <a:latin typeface="Arial"/>
                </a:rPr>
                <a:t>… defines </a:t>
              </a:r>
              <a:r>
                <a:rPr lang="en-US" sz="2700" b="1" dirty="0">
                  <a:solidFill>
                    <a:srgbClr val="C00000"/>
                  </a:solidFill>
                  <a:latin typeface="Arial"/>
                </a:rPr>
                <a:t>composition of concerns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715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029784" y="2845159"/>
            <a:ext cx="8966936" cy="8661530"/>
            <a:chOff x="5353189" y="753772"/>
            <a:chExt cx="5977957" cy="5774353"/>
          </a:xfrm>
        </p:grpSpPr>
        <p:grpSp>
          <p:nvGrpSpPr>
            <p:cNvPr id="17" name="Group 16"/>
            <p:cNvGrpSpPr/>
            <p:nvPr/>
          </p:nvGrpSpPr>
          <p:grpSpPr>
            <a:xfrm>
              <a:off x="5353189" y="753772"/>
              <a:ext cx="5977957" cy="5328798"/>
              <a:chOff x="5353189" y="753772"/>
              <a:chExt cx="5977957" cy="5328798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5353189" y="1169774"/>
                <a:ext cx="55662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/>
                  <a:t>AEB – vehicle provides automated collision safety function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5353189" y="1822761"/>
                <a:ext cx="45181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/>
                  <a:t>AEB – vehicle provides/maintains safe stopping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353189" y="2514504"/>
                <a:ext cx="39115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/>
                  <a:t>AEB –braking function reacts as required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353189" y="3298708"/>
                <a:ext cx="49564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/>
                  <a:t>AEB – friction function provides appropriate friction</a:t>
                </a: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5353189" y="4027281"/>
                <a:ext cx="46588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/>
                  <a:t>AEB – stopping algorithm provided safe stopping</a:t>
                </a: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353189" y="5467017"/>
                <a:ext cx="5271315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/>
                  <a:t>AEB – distance and speed info is understood by braking</a:t>
                </a:r>
                <a:br>
                  <a:rPr lang="en-US" sz="2700" dirty="0"/>
                </a:br>
                <a:r>
                  <a:rPr lang="en-US" sz="2700" dirty="0"/>
                  <a:t>function 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353189" y="4705100"/>
                <a:ext cx="5977957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/>
                  <a:t>AEB – messaging function receives distance to obstacles and speed from propulsion function</a:t>
                </a: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953349" y="753772"/>
                <a:ext cx="36718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solidFill>
                      <a:srgbClr val="C00000"/>
                    </a:solidFill>
                  </a:rPr>
                  <a:t>Safety “Properties” of a Function: AEB</a:t>
                </a:r>
              </a:p>
            </p:txBody>
          </p:sp>
        </p:grpSp>
        <p:sp>
          <p:nvSpPr>
            <p:cNvPr id="160" name="Right Arrow 159"/>
            <p:cNvSpPr/>
            <p:nvPr/>
          </p:nvSpPr>
          <p:spPr>
            <a:xfrm>
              <a:off x="6663212" y="5764024"/>
              <a:ext cx="3561443" cy="7641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50" b="1" dirty="0"/>
                <a:t>Generate System</a:t>
              </a:r>
            </a:p>
            <a:p>
              <a:pPr algn="ctr"/>
              <a:r>
                <a:rPr lang="en-US" sz="1650" b="1" dirty="0"/>
                <a:t>Properties</a:t>
              </a:r>
            </a:p>
          </p:txBody>
        </p:sp>
      </p:grpSp>
      <p:sp>
        <p:nvSpPr>
          <p:cNvPr id="178" name="Title 1"/>
          <p:cNvSpPr txBox="1">
            <a:spLocks/>
          </p:cNvSpPr>
          <p:nvPr/>
        </p:nvSpPr>
        <p:spPr>
          <a:xfrm>
            <a:off x="174915" y="1892096"/>
            <a:ext cx="15773400" cy="9221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0" dirty="0">
                <a:latin typeface="Calibri Light" charset="0"/>
                <a:ea typeface="Calibri Light" charset="0"/>
                <a:cs typeface="Calibri Light" charset="0"/>
              </a:rPr>
              <a:t>Applying CPS Framework to Decomposition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540758" y="3243702"/>
            <a:ext cx="2493146" cy="8399634"/>
            <a:chOff x="3477938" y="1019468"/>
            <a:chExt cx="1662097" cy="5599756"/>
          </a:xfrm>
        </p:grpSpPr>
        <p:sp>
          <p:nvSpPr>
            <p:cNvPr id="159" name="Right Arrow 158"/>
            <p:cNvSpPr/>
            <p:nvPr/>
          </p:nvSpPr>
          <p:spPr>
            <a:xfrm>
              <a:off x="3477938" y="5889917"/>
              <a:ext cx="1662097" cy="7293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50" b="1"/>
                <a:t>Apply Aspects/Concerns</a:t>
              </a:r>
              <a:endParaRPr lang="en-US" sz="1650" b="1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971354" y="1019468"/>
              <a:ext cx="568800" cy="569302"/>
              <a:chOff x="5234400" y="1604598"/>
              <a:chExt cx="568800" cy="569302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234400" y="1634400"/>
                <a:ext cx="568800" cy="539500"/>
                <a:chOff x="5234400" y="1634400"/>
                <a:chExt cx="568800" cy="539500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5235879" y="1737893"/>
                  <a:ext cx="0" cy="3539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234400" y="1737893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235879" y="1914870"/>
                  <a:ext cx="386581" cy="7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234400" y="2091847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5493600" y="16344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493600" y="17378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493600" y="17378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5623200" y="1811377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5623200" y="1914870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5623200" y="1914870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5492860" y="19795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492860" y="20829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492860" y="20829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Oval 28"/>
              <p:cNvSpPr/>
              <p:nvPr/>
            </p:nvSpPr>
            <p:spPr>
              <a:xfrm>
                <a:off x="5577414" y="1604598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713200" y="1969660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623200" y="2049657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971446" y="1670475"/>
              <a:ext cx="568800" cy="569302"/>
              <a:chOff x="5234400" y="1604598"/>
              <a:chExt cx="568800" cy="56930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234400" y="1634400"/>
                <a:ext cx="568800" cy="539500"/>
                <a:chOff x="5234400" y="1634400"/>
                <a:chExt cx="568800" cy="539500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235879" y="1737893"/>
                  <a:ext cx="0" cy="3539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234400" y="1737893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235879" y="1914870"/>
                  <a:ext cx="386581" cy="7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234400" y="2091847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5493600" y="16344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5493600" y="17378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5493600" y="17378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5623200" y="1811377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5623200" y="1914870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623200" y="1914870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5492860" y="19795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5492860" y="20829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492860" y="20829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Oval 34"/>
              <p:cNvSpPr/>
              <p:nvPr/>
            </p:nvSpPr>
            <p:spPr>
              <a:xfrm>
                <a:off x="5577414" y="1604598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713200" y="1969660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623200" y="2049657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971446" y="2331993"/>
              <a:ext cx="568800" cy="569302"/>
              <a:chOff x="5234400" y="1604598"/>
              <a:chExt cx="568800" cy="56930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5234400" y="1634400"/>
                <a:ext cx="568800" cy="539500"/>
                <a:chOff x="5234400" y="1634400"/>
                <a:chExt cx="568800" cy="539500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5235879" y="1737893"/>
                  <a:ext cx="0" cy="3539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5234400" y="1737893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5235879" y="1914870"/>
                  <a:ext cx="386581" cy="7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5234400" y="2091847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5493600" y="16344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493600" y="17378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5493600" y="17378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5623200" y="1811377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623200" y="1914870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623200" y="1914870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5492860" y="19795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5492860" y="20829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5492860" y="20829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/>
              <p:cNvSpPr/>
              <p:nvPr/>
            </p:nvSpPr>
            <p:spPr>
              <a:xfrm>
                <a:off x="5577414" y="1604598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713200" y="1969660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23200" y="2049657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981375" y="3038580"/>
              <a:ext cx="568800" cy="569302"/>
              <a:chOff x="5234400" y="1604598"/>
              <a:chExt cx="568800" cy="569302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5234400" y="1634400"/>
                <a:ext cx="568800" cy="539500"/>
                <a:chOff x="5234400" y="1634400"/>
                <a:chExt cx="568800" cy="5395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235879" y="1737893"/>
                  <a:ext cx="0" cy="3539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5234400" y="1737893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235879" y="1914870"/>
                  <a:ext cx="386581" cy="7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5234400" y="2091847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5493600" y="16344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5493600" y="17378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5493600" y="17378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5623200" y="1811377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623200" y="1914870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623200" y="1914870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5492860" y="19795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492860" y="20829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5492860" y="20829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Oval 70"/>
              <p:cNvSpPr/>
              <p:nvPr/>
            </p:nvSpPr>
            <p:spPr>
              <a:xfrm>
                <a:off x="5577414" y="1604598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713200" y="1969660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623200" y="2049657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971446" y="3940276"/>
              <a:ext cx="568800" cy="569302"/>
              <a:chOff x="5234400" y="1604598"/>
              <a:chExt cx="568800" cy="56930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234400" y="1634400"/>
                <a:ext cx="568800" cy="539500"/>
                <a:chOff x="5234400" y="1634400"/>
                <a:chExt cx="568800" cy="539500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235879" y="1737893"/>
                  <a:ext cx="0" cy="3539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234400" y="1737893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235879" y="1914870"/>
                  <a:ext cx="386581" cy="7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234400" y="2091847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flipV="1">
                  <a:off x="5493600" y="16344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5493600" y="17378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5493600" y="17378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V="1">
                  <a:off x="5623200" y="1811377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5623200" y="1914870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623200" y="1914870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V="1">
                  <a:off x="5492860" y="19795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492860" y="20829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5492860" y="20829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Oval 89"/>
              <p:cNvSpPr/>
              <p:nvPr/>
            </p:nvSpPr>
            <p:spPr>
              <a:xfrm>
                <a:off x="5577414" y="1604598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713200" y="1969660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5623200" y="2049657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979896" y="4735520"/>
              <a:ext cx="568800" cy="569302"/>
              <a:chOff x="5234400" y="1604598"/>
              <a:chExt cx="568800" cy="569302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5234400" y="1634400"/>
                <a:ext cx="568800" cy="539500"/>
                <a:chOff x="5234400" y="1634400"/>
                <a:chExt cx="568800" cy="539500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5235879" y="1737893"/>
                  <a:ext cx="0" cy="3539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5234400" y="1737893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235879" y="1914870"/>
                  <a:ext cx="386581" cy="7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5234400" y="2091847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5493600" y="16344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5493600" y="17378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493600" y="17378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flipV="1">
                  <a:off x="5623200" y="1811377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5623200" y="1914870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5623200" y="1914870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5492860" y="19795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5492860" y="20829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5492860" y="20829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Oval 109"/>
              <p:cNvSpPr/>
              <p:nvPr/>
            </p:nvSpPr>
            <p:spPr>
              <a:xfrm>
                <a:off x="5577414" y="1604598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713200" y="1969660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5623200" y="2049657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974471" y="5435977"/>
              <a:ext cx="568800" cy="569302"/>
              <a:chOff x="5234400" y="1604598"/>
              <a:chExt cx="568800" cy="56930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5234400" y="1634400"/>
                <a:ext cx="568800" cy="539500"/>
                <a:chOff x="5234400" y="1634400"/>
                <a:chExt cx="568800" cy="539500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5235879" y="1737893"/>
                  <a:ext cx="0" cy="3539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5234400" y="1737893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5235879" y="1914870"/>
                  <a:ext cx="386581" cy="7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5234400" y="2091847"/>
                  <a:ext cx="25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flipV="1">
                  <a:off x="5493600" y="16344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5493600" y="17378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5493600" y="17378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flipV="1">
                  <a:off x="5623200" y="1811377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5623200" y="1914870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5623200" y="1914870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flipV="1">
                  <a:off x="5492860" y="1979500"/>
                  <a:ext cx="129600" cy="1034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5492860" y="2082993"/>
                  <a:ext cx="180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5492860" y="2082993"/>
                  <a:ext cx="129600" cy="909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Oval 141"/>
              <p:cNvSpPr/>
              <p:nvPr/>
            </p:nvSpPr>
            <p:spPr>
              <a:xfrm>
                <a:off x="5577414" y="1604598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5713200" y="1969660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5623200" y="2049657"/>
                <a:ext cx="64800" cy="6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993911" y="2849076"/>
            <a:ext cx="5087913" cy="7959740"/>
            <a:chOff x="662607" y="756384"/>
            <a:chExt cx="3391942" cy="5306493"/>
          </a:xfrm>
        </p:grpSpPr>
        <p:sp>
          <p:nvSpPr>
            <p:cNvPr id="9" name="Right Arrow 8"/>
            <p:cNvSpPr/>
            <p:nvPr/>
          </p:nvSpPr>
          <p:spPr>
            <a:xfrm rot="5400000">
              <a:off x="-1402488" y="3109263"/>
              <a:ext cx="5018709" cy="8885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Functional Decomposition/Allocation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08020" y="1144153"/>
              <a:ext cx="172398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700"/>
                <a:t>Business Case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9641" y="1656957"/>
              <a:ext cx="1189611" cy="615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700" dirty="0"/>
                <a:t>Use Case</a:t>
              </a:r>
            </a:p>
            <a:p>
              <a:pPr algn="ctr"/>
              <a:r>
                <a:rPr lang="en-US" sz="2700" dirty="0"/>
                <a:t>‘feature’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19785" y="2446861"/>
              <a:ext cx="1634764" cy="615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700" dirty="0"/>
                <a:t>CPS (</a:t>
              </a:r>
              <a:r>
                <a:rPr lang="en-US" sz="2700" dirty="0" err="1"/>
                <a:t>Therm</a:t>
              </a:r>
              <a:r>
                <a:rPr lang="en-US" sz="2700" dirty="0"/>
                <a:t>, </a:t>
              </a:r>
            </a:p>
            <a:p>
              <a:r>
                <a:rPr lang="en-US" sz="2700" dirty="0"/>
                <a:t>HVAC, Gateway)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94680" y="3185897"/>
              <a:ext cx="86391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700"/>
                <a:t>Physical</a:t>
              </a:r>
              <a:endParaRPr lang="en-US" sz="27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45144" y="4656260"/>
              <a:ext cx="76345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700" dirty="0"/>
                <a:t>Logical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669200" y="5136783"/>
              <a:ext cx="1116973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700" dirty="0"/>
                <a:t>Messaging</a:t>
              </a:r>
            </a:p>
          </p:txBody>
        </p:sp>
        <p:cxnSp>
          <p:nvCxnSpPr>
            <p:cNvPr id="127" name="Curved Connector 126"/>
            <p:cNvCxnSpPr>
              <a:stCxn id="4" idx="1"/>
              <a:endCxn id="5" idx="1"/>
            </p:cNvCxnSpPr>
            <p:nvPr/>
          </p:nvCxnSpPr>
          <p:spPr>
            <a:xfrm rot="10800000" flipH="1" flipV="1">
              <a:off x="2008020" y="1313430"/>
              <a:ext cx="431621" cy="651303"/>
            </a:xfrm>
            <a:prstGeom prst="curvedConnector3">
              <a:avLst>
                <a:gd name="adj1" fmla="val -3530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urved Connector 127"/>
            <p:cNvCxnSpPr>
              <a:stCxn id="5" idx="1"/>
              <a:endCxn id="6" idx="1"/>
            </p:cNvCxnSpPr>
            <p:nvPr/>
          </p:nvCxnSpPr>
          <p:spPr>
            <a:xfrm rot="10800000" flipV="1">
              <a:off x="2419785" y="1964734"/>
              <a:ext cx="19856" cy="789904"/>
            </a:xfrm>
            <a:prstGeom prst="curvedConnector3">
              <a:avLst>
                <a:gd name="adj1" fmla="val 86752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urved Connector 128"/>
            <p:cNvCxnSpPr>
              <a:stCxn id="6" idx="1"/>
              <a:endCxn id="7" idx="1"/>
            </p:cNvCxnSpPr>
            <p:nvPr/>
          </p:nvCxnSpPr>
          <p:spPr>
            <a:xfrm rot="10800000" flipV="1">
              <a:off x="2294681" y="2754637"/>
              <a:ext cx="125105" cy="600537"/>
            </a:xfrm>
            <a:prstGeom prst="curvedConnector3">
              <a:avLst>
                <a:gd name="adj1" fmla="val 22181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urved Connector 129"/>
            <p:cNvCxnSpPr>
              <a:stCxn id="6" idx="1"/>
              <a:endCxn id="8" idx="1"/>
            </p:cNvCxnSpPr>
            <p:nvPr/>
          </p:nvCxnSpPr>
          <p:spPr>
            <a:xfrm rot="10800000" flipV="1">
              <a:off x="2345145" y="2754637"/>
              <a:ext cx="74641" cy="2070899"/>
            </a:xfrm>
            <a:prstGeom prst="curvedConnector3">
              <a:avLst>
                <a:gd name="adj1" fmla="val 30417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urved Connector 132"/>
            <p:cNvCxnSpPr>
              <a:stCxn id="8" idx="1"/>
              <a:endCxn id="107" idx="1"/>
            </p:cNvCxnSpPr>
            <p:nvPr/>
          </p:nvCxnSpPr>
          <p:spPr>
            <a:xfrm rot="10800000" flipH="1" flipV="1">
              <a:off x="2345144" y="4825537"/>
              <a:ext cx="324056" cy="480523"/>
            </a:xfrm>
            <a:prstGeom prst="curvedConnector3">
              <a:avLst>
                <a:gd name="adj1" fmla="val -470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2664449" y="5579359"/>
              <a:ext cx="487741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700" dirty="0"/>
                <a:t>Info</a:t>
              </a:r>
            </a:p>
          </p:txBody>
        </p:sp>
        <p:cxnSp>
          <p:nvCxnSpPr>
            <p:cNvPr id="158" name="Curved Connector 157"/>
            <p:cNvCxnSpPr>
              <a:stCxn id="8" idx="1"/>
              <a:endCxn id="139" idx="1"/>
            </p:cNvCxnSpPr>
            <p:nvPr/>
          </p:nvCxnSpPr>
          <p:spPr>
            <a:xfrm rot="10800000" flipH="1" flipV="1">
              <a:off x="2345144" y="4825536"/>
              <a:ext cx="319305" cy="923099"/>
            </a:xfrm>
            <a:prstGeom prst="curvedConnector3">
              <a:avLst>
                <a:gd name="adj1" fmla="val -477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1591395" y="756384"/>
              <a:ext cx="19614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dirty="0">
                  <a:solidFill>
                    <a:srgbClr val="C00000"/>
                  </a:solidFill>
                </a:rPr>
                <a:t>CPS/Function Types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723625" y="3685496"/>
              <a:ext cx="99163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700" dirty="0"/>
                <a:t>Influence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718874" y="4170273"/>
              <a:ext cx="76114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700" dirty="0"/>
                <a:t>Energy</a:t>
              </a:r>
            </a:p>
          </p:txBody>
        </p:sp>
        <p:cxnSp>
          <p:nvCxnSpPr>
            <p:cNvPr id="171" name="Curved Connector 170"/>
            <p:cNvCxnSpPr>
              <a:stCxn id="7" idx="1"/>
              <a:endCxn id="169" idx="1"/>
            </p:cNvCxnSpPr>
            <p:nvPr/>
          </p:nvCxnSpPr>
          <p:spPr>
            <a:xfrm rot="10800000" flipH="1" flipV="1">
              <a:off x="2294680" y="3355175"/>
              <a:ext cx="428945" cy="499599"/>
            </a:xfrm>
            <a:prstGeom prst="curvedConnector3">
              <a:avLst>
                <a:gd name="adj1" fmla="val -355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urved Connector 171"/>
            <p:cNvCxnSpPr>
              <a:stCxn id="7" idx="1"/>
              <a:endCxn id="170" idx="1"/>
            </p:cNvCxnSpPr>
            <p:nvPr/>
          </p:nvCxnSpPr>
          <p:spPr>
            <a:xfrm rot="10800000" flipH="1" flipV="1">
              <a:off x="2294680" y="3355175"/>
              <a:ext cx="424194" cy="984376"/>
            </a:xfrm>
            <a:prstGeom prst="curvedConnector3">
              <a:avLst>
                <a:gd name="adj1" fmla="val -359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urved Connector 18"/>
          <p:cNvCxnSpPr>
            <a:stCxn id="7" idx="3"/>
            <a:endCxn id="8" idx="3"/>
          </p:cNvCxnSpPr>
          <p:nvPr/>
        </p:nvCxnSpPr>
        <p:spPr>
          <a:xfrm flipH="1">
            <a:off x="4662903" y="6747262"/>
            <a:ext cx="74986" cy="2205544"/>
          </a:xfrm>
          <a:prstGeom prst="curvedConnector3">
            <a:avLst>
              <a:gd name="adj1" fmla="val -30485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/>
          <p:cNvCxnSpPr>
            <a:stCxn id="8" idx="1"/>
            <a:endCxn id="7" idx="1"/>
          </p:cNvCxnSpPr>
          <p:nvPr/>
        </p:nvCxnSpPr>
        <p:spPr>
          <a:xfrm rot="10800000">
            <a:off x="3442021" y="6747262"/>
            <a:ext cx="75696" cy="2205544"/>
          </a:xfrm>
          <a:prstGeom prst="curvedConnector3">
            <a:avLst>
              <a:gd name="adj1" fmla="val 40199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72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E6B78082-F52E-4B7D-A34F-7BCB8B5D7B03}"/>
              </a:ext>
            </a:extLst>
          </p:cNvPr>
          <p:cNvSpPr/>
          <p:nvPr/>
        </p:nvSpPr>
        <p:spPr>
          <a:xfrm>
            <a:off x="2540000" y="1940791"/>
            <a:ext cx="977900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camera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9D1EC8-2338-4DFE-8BF4-1DE1C68E302A}"/>
              </a:ext>
            </a:extLst>
          </p:cNvPr>
          <p:cNvSpPr/>
          <p:nvPr/>
        </p:nvSpPr>
        <p:spPr>
          <a:xfrm>
            <a:off x="4191000" y="1940791"/>
            <a:ext cx="977900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892AF22-AAEA-49DF-9136-8681BCCC4BCA}"/>
              </a:ext>
            </a:extLst>
          </p:cNvPr>
          <p:cNvSpPr/>
          <p:nvPr/>
        </p:nvSpPr>
        <p:spPr>
          <a:xfrm>
            <a:off x="6584950" y="1940791"/>
            <a:ext cx="977900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siren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38DCFF-6654-40E1-BD7B-8155EAADF864}"/>
              </a:ext>
            </a:extLst>
          </p:cNvPr>
          <p:cNvSpPr/>
          <p:nvPr/>
        </p:nvSpPr>
        <p:spPr>
          <a:xfrm>
            <a:off x="4191000" y="4010891"/>
            <a:ext cx="977900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7CD01E-A90B-4E13-A387-5FC1922F96B4}"/>
              </a:ext>
            </a:extLst>
          </p:cNvPr>
          <p:cNvSpPr/>
          <p:nvPr/>
        </p:nvSpPr>
        <p:spPr>
          <a:xfrm>
            <a:off x="2286000" y="1762991"/>
            <a:ext cx="5473700" cy="345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4C4866-44FE-4F18-BBCB-D131061BD7FD}"/>
              </a:ext>
            </a:extLst>
          </p:cNvPr>
          <p:cNvSpPr txBox="1"/>
          <p:nvPr/>
        </p:nvSpPr>
        <p:spPr>
          <a:xfrm>
            <a:off x="5905481" y="5150914"/>
            <a:ext cx="850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bodycam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54E718-8B5B-4F8E-9591-D8B5A8D4FC77}"/>
              </a:ext>
            </a:extLst>
          </p:cNvPr>
          <p:cNvCxnSpPr>
            <a:cxnSpLocks/>
            <a:stCxn id="30" idx="4"/>
            <a:endCxn id="33" idx="2"/>
          </p:cNvCxnSpPr>
          <p:nvPr/>
        </p:nvCxnSpPr>
        <p:spPr>
          <a:xfrm>
            <a:off x="3028950" y="2918691"/>
            <a:ext cx="1162050" cy="1581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EC47FF-9313-4257-B3D9-40BB4B03A82C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>
            <a:off x="4679950" y="2918691"/>
            <a:ext cx="0" cy="1092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D7C735-67CE-4CBB-BBB4-7858456812B1}"/>
              </a:ext>
            </a:extLst>
          </p:cNvPr>
          <p:cNvCxnSpPr>
            <a:cxnSpLocks/>
            <a:stCxn id="33" idx="6"/>
            <a:endCxn id="32" idx="4"/>
          </p:cNvCxnSpPr>
          <p:nvPr/>
        </p:nvCxnSpPr>
        <p:spPr>
          <a:xfrm flipV="1">
            <a:off x="5168900" y="2918691"/>
            <a:ext cx="1905000" cy="1581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FEE8D46-7C9F-462C-B49F-12C334C3FEE1}"/>
              </a:ext>
            </a:extLst>
          </p:cNvPr>
          <p:cNvSpPr txBox="1"/>
          <p:nvPr/>
        </p:nvSpPr>
        <p:spPr>
          <a:xfrm rot="3247238">
            <a:off x="3174689" y="313896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13DFC4-2C8D-46EF-9289-20FD0BACC253}"/>
              </a:ext>
            </a:extLst>
          </p:cNvPr>
          <p:cNvSpPr txBox="1"/>
          <p:nvPr/>
        </p:nvSpPr>
        <p:spPr>
          <a:xfrm>
            <a:off x="4177930" y="3370111"/>
            <a:ext cx="543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33D8AE-1BFE-4E19-9F60-99A0A9388B48}"/>
              </a:ext>
            </a:extLst>
          </p:cNvPr>
          <p:cNvSpPr txBox="1"/>
          <p:nvPr/>
        </p:nvSpPr>
        <p:spPr>
          <a:xfrm rot="19159097">
            <a:off x="5168813" y="3919582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6A3354-F254-4D4E-A1EB-AB13CE4F5508}"/>
              </a:ext>
            </a:extLst>
          </p:cNvPr>
          <p:cNvSpPr txBox="1"/>
          <p:nvPr/>
        </p:nvSpPr>
        <p:spPr>
          <a:xfrm>
            <a:off x="2399119" y="3574711"/>
            <a:ext cx="1035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vf2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</a:t>
            </a:r>
            <a:r>
              <a:rPr lang="en-US" sz="1050" dirty="0" err="1">
                <a:solidFill>
                  <a:schemeClr val="accent6"/>
                </a:solidFill>
              </a:rPr>
              <a:t>videofeed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chemeClr val="accent6"/>
                </a:solidFill>
              </a:rPr>
              <a:t> contains vf1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encoding AES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46A641-76C7-4C43-8485-E36ACDFA06AE}"/>
              </a:ext>
            </a:extLst>
          </p:cNvPr>
          <p:cNvCxnSpPr>
            <a:stCxn id="42" idx="0"/>
            <a:endCxn id="39" idx="2"/>
          </p:cNvCxnSpPr>
          <p:nvPr/>
        </p:nvCxnSpPr>
        <p:spPr>
          <a:xfrm flipV="1">
            <a:off x="2917050" y="3358638"/>
            <a:ext cx="417289" cy="21607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B06C7F-E230-473F-B6AF-D16B1F3F2667}"/>
              </a:ext>
            </a:extLst>
          </p:cNvPr>
          <p:cNvSpPr txBox="1"/>
          <p:nvPr/>
        </p:nvSpPr>
        <p:spPr>
          <a:xfrm>
            <a:off x="5020064" y="2783278"/>
            <a:ext cx="10759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af2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</a:t>
            </a:r>
            <a:r>
              <a:rPr lang="en-US" sz="1050" dirty="0" err="1">
                <a:solidFill>
                  <a:schemeClr val="accent6"/>
                </a:solidFill>
              </a:rPr>
              <a:t>audiofeed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chemeClr val="accent6"/>
                </a:solidFill>
              </a:rPr>
              <a:t> contains af1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encoding NONE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DE56A3-E43A-48BB-A668-6A24DD16A5F5}"/>
              </a:ext>
            </a:extLst>
          </p:cNvPr>
          <p:cNvCxnSpPr>
            <a:cxnSpLocks/>
            <a:stCxn id="44" idx="1"/>
            <a:endCxn id="40" idx="3"/>
          </p:cNvCxnSpPr>
          <p:nvPr/>
        </p:nvCxnSpPr>
        <p:spPr>
          <a:xfrm flipH="1">
            <a:off x="4721669" y="3152610"/>
            <a:ext cx="298395" cy="35600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7592067-C404-45EC-A2E0-47DABA842FC6}"/>
              </a:ext>
            </a:extLst>
          </p:cNvPr>
          <p:cNvSpPr txBox="1"/>
          <p:nvPr/>
        </p:nvSpPr>
        <p:spPr>
          <a:xfrm>
            <a:off x="6014215" y="4122984"/>
            <a:ext cx="95410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cmd1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trigger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encoding AES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49B188-8C2E-49FC-8EFB-0E3378EAF7CB}"/>
              </a:ext>
            </a:extLst>
          </p:cNvPr>
          <p:cNvCxnSpPr>
            <a:cxnSpLocks/>
            <a:stCxn id="46" idx="1"/>
            <a:endCxn id="41" idx="2"/>
          </p:cNvCxnSpPr>
          <p:nvPr/>
        </p:nvCxnSpPr>
        <p:spPr>
          <a:xfrm flipH="1" flipV="1">
            <a:off x="5530965" y="4163111"/>
            <a:ext cx="483250" cy="24841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6C81F6-361A-493E-BC0D-18BC2145EE3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031331" y="542687"/>
            <a:ext cx="651879" cy="1541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717A87-A279-46FD-9692-3963EBC0D126}"/>
              </a:ext>
            </a:extLst>
          </p:cNvPr>
          <p:cNvSpPr txBox="1"/>
          <p:nvPr/>
        </p:nvSpPr>
        <p:spPr>
          <a:xfrm rot="4010258">
            <a:off x="1982692" y="1205752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E214C6-B99F-43C4-AE3E-6A8842778F14}"/>
              </a:ext>
            </a:extLst>
          </p:cNvPr>
          <p:cNvSpPr txBox="1"/>
          <p:nvPr/>
        </p:nvSpPr>
        <p:spPr>
          <a:xfrm>
            <a:off x="2488018" y="743896"/>
            <a:ext cx="107593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vf1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</a:t>
            </a:r>
            <a:r>
              <a:rPr lang="en-US" sz="1050" dirty="0" err="1">
                <a:solidFill>
                  <a:schemeClr val="accent6"/>
                </a:solidFill>
              </a:rPr>
              <a:t>videofeed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chemeClr val="accent6"/>
                </a:solidFill>
              </a:rPr>
              <a:t> encoding NONE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B6B8972-E52A-47C3-AD54-FE69AE3AE2E6}"/>
              </a:ext>
            </a:extLst>
          </p:cNvPr>
          <p:cNvCxnSpPr>
            <a:cxnSpLocks/>
            <a:stCxn id="50" idx="1"/>
            <a:endCxn id="49" idx="0"/>
          </p:cNvCxnSpPr>
          <p:nvPr/>
        </p:nvCxnSpPr>
        <p:spPr>
          <a:xfrm flipH="1">
            <a:off x="2381897" y="1032437"/>
            <a:ext cx="106121" cy="257338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33C30C-F1B6-4550-9913-12C943ED4CE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585592" y="549449"/>
            <a:ext cx="94358" cy="1391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7B6D222-E77F-4420-A5C0-9E666A9D5439}"/>
              </a:ext>
            </a:extLst>
          </p:cNvPr>
          <p:cNvSpPr txBox="1"/>
          <p:nvPr/>
        </p:nvSpPr>
        <p:spPr>
          <a:xfrm>
            <a:off x="5020064" y="721473"/>
            <a:ext cx="107593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af1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</a:t>
            </a:r>
            <a:r>
              <a:rPr lang="en-US" sz="1050" dirty="0" err="1">
                <a:solidFill>
                  <a:schemeClr val="accent6"/>
                </a:solidFill>
              </a:rPr>
              <a:t>audiofeed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chemeClr val="accent6"/>
                </a:solidFill>
              </a:rPr>
              <a:t> encoding NONE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0B9AF1-CEC2-4EF3-882F-42B40D840633}"/>
              </a:ext>
            </a:extLst>
          </p:cNvPr>
          <p:cNvCxnSpPr>
            <a:cxnSpLocks/>
            <a:stCxn id="53" idx="1"/>
            <a:endCxn id="55" idx="0"/>
          </p:cNvCxnSpPr>
          <p:nvPr/>
        </p:nvCxnSpPr>
        <p:spPr>
          <a:xfrm flipH="1">
            <a:off x="4643972" y="1010014"/>
            <a:ext cx="376092" cy="17479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F21F977-3EBD-470A-A253-724CAC971410}"/>
              </a:ext>
            </a:extLst>
          </p:cNvPr>
          <p:cNvSpPr txBox="1"/>
          <p:nvPr/>
        </p:nvSpPr>
        <p:spPr>
          <a:xfrm rot="4966310">
            <a:off x="4234704" y="1063737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4DC819D-6004-48DF-BA69-BF2E64F7C97A}"/>
              </a:ext>
            </a:extLst>
          </p:cNvPr>
          <p:cNvSpPr/>
          <p:nvPr/>
        </p:nvSpPr>
        <p:spPr>
          <a:xfrm>
            <a:off x="5525265" y="6195291"/>
            <a:ext cx="977900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DA909B-887A-4CE8-81F8-D90913EC0B6E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073900" y="542687"/>
            <a:ext cx="685800" cy="1398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FE41182-A610-4807-ACC2-6FFB470B040C}"/>
              </a:ext>
            </a:extLst>
          </p:cNvPr>
          <p:cNvSpPr txBox="1"/>
          <p:nvPr/>
        </p:nvSpPr>
        <p:spPr>
          <a:xfrm rot="17687789">
            <a:off x="7000142" y="111146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56B0CD4-A01D-4AAD-9D02-814CA5B9E134}"/>
              </a:ext>
            </a:extLst>
          </p:cNvPr>
          <p:cNvSpPr txBox="1"/>
          <p:nvPr/>
        </p:nvSpPr>
        <p:spPr>
          <a:xfrm>
            <a:off x="7905489" y="721473"/>
            <a:ext cx="107593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s1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sound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encoding NONE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52E2B1-3352-4056-A4F7-F820D54A1CDA}"/>
              </a:ext>
            </a:extLst>
          </p:cNvPr>
          <p:cNvCxnSpPr>
            <a:cxnSpLocks/>
            <a:stCxn id="63" idx="1"/>
            <a:endCxn id="62" idx="2"/>
          </p:cNvCxnSpPr>
          <p:nvPr/>
        </p:nvCxnSpPr>
        <p:spPr>
          <a:xfrm flipH="1">
            <a:off x="7397742" y="1010014"/>
            <a:ext cx="507747" cy="29803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71C5154-6183-4EE9-A017-968D28DC556B}"/>
              </a:ext>
            </a:extLst>
          </p:cNvPr>
          <p:cNvCxnSpPr>
            <a:cxnSpLocks/>
            <a:stCxn id="34" idx="2"/>
            <a:endCxn id="57" idx="1"/>
          </p:cNvCxnSpPr>
          <p:nvPr/>
        </p:nvCxnSpPr>
        <p:spPr>
          <a:xfrm>
            <a:off x="5022850" y="5217391"/>
            <a:ext cx="645625" cy="1121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114DD96-3BE9-4EB2-8646-1882DC58E427}"/>
              </a:ext>
            </a:extLst>
          </p:cNvPr>
          <p:cNvSpPr txBox="1"/>
          <p:nvPr/>
        </p:nvSpPr>
        <p:spPr>
          <a:xfrm rot="3517123">
            <a:off x="5227407" y="556784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BE4E05-959A-49D6-8060-DEFB07A2784C}"/>
              </a:ext>
            </a:extLst>
          </p:cNvPr>
          <p:cNvSpPr txBox="1"/>
          <p:nvPr/>
        </p:nvSpPr>
        <p:spPr>
          <a:xfrm>
            <a:off x="3726412" y="5719671"/>
            <a:ext cx="954107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avf1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</a:t>
            </a:r>
            <a:r>
              <a:rPr lang="en-US" sz="1050" dirty="0" err="1">
                <a:solidFill>
                  <a:schemeClr val="accent6"/>
                </a:solidFill>
              </a:rPr>
              <a:t>mmedia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chemeClr val="accent6"/>
                </a:solidFill>
              </a:rPr>
              <a:t> contains vf2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contains af2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encoding AES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AB8DEF-1630-4169-BB50-15430EB34E8A}"/>
              </a:ext>
            </a:extLst>
          </p:cNvPr>
          <p:cNvCxnSpPr>
            <a:cxnSpLocks/>
            <a:stCxn id="74" idx="3"/>
            <a:endCxn id="73" idx="2"/>
          </p:cNvCxnSpPr>
          <p:nvPr/>
        </p:nvCxnSpPr>
        <p:spPr>
          <a:xfrm flipV="1">
            <a:off x="4680519" y="5778461"/>
            <a:ext cx="700518" cy="39133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3065F285-5138-4418-96EE-8CFC511A8479}"/>
              </a:ext>
            </a:extLst>
          </p:cNvPr>
          <p:cNvSpPr/>
          <p:nvPr/>
        </p:nvSpPr>
        <p:spPr>
          <a:xfrm>
            <a:off x="8492475" y="6195291"/>
            <a:ext cx="977900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storage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DB1E441-F055-4BB0-966C-2B28F9312AA0}"/>
              </a:ext>
            </a:extLst>
          </p:cNvPr>
          <p:cNvCxnSpPr>
            <a:cxnSpLocks/>
            <a:stCxn id="57" idx="6"/>
            <a:endCxn id="78" idx="2"/>
          </p:cNvCxnSpPr>
          <p:nvPr/>
        </p:nvCxnSpPr>
        <p:spPr>
          <a:xfrm>
            <a:off x="6503165" y="6684241"/>
            <a:ext cx="19893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36C0C79-272A-40B0-B054-3B77D52EA61C}"/>
              </a:ext>
            </a:extLst>
          </p:cNvPr>
          <p:cNvSpPr txBox="1"/>
          <p:nvPr/>
        </p:nvSpPr>
        <p:spPr>
          <a:xfrm>
            <a:off x="7245678" y="6397359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376EE6-EAA8-4AEB-A497-AF5E7F7CD1FD}"/>
              </a:ext>
            </a:extLst>
          </p:cNvPr>
          <p:cNvSpPr txBox="1"/>
          <p:nvPr/>
        </p:nvSpPr>
        <p:spPr>
          <a:xfrm>
            <a:off x="6703223" y="6925136"/>
            <a:ext cx="954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file1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file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contains avf1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encoding EC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5C47F4B-9E1A-43DA-8B3D-46325C52B6CD}"/>
              </a:ext>
            </a:extLst>
          </p:cNvPr>
          <p:cNvCxnSpPr>
            <a:cxnSpLocks/>
            <a:stCxn id="84" idx="0"/>
            <a:endCxn id="83" idx="2"/>
          </p:cNvCxnSpPr>
          <p:nvPr/>
        </p:nvCxnSpPr>
        <p:spPr>
          <a:xfrm flipV="1">
            <a:off x="7180277" y="6674358"/>
            <a:ext cx="337271" cy="250778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56AD907-BC59-41A1-9077-730782AE6A85}"/>
              </a:ext>
            </a:extLst>
          </p:cNvPr>
          <p:cNvSpPr txBox="1"/>
          <p:nvPr/>
        </p:nvSpPr>
        <p:spPr>
          <a:xfrm>
            <a:off x="8281970" y="5025195"/>
            <a:ext cx="24416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Should we make a difference between</a:t>
            </a:r>
          </a:p>
          <a:p>
            <a:r>
              <a:rPr lang="en-US" sz="1050" dirty="0">
                <a:solidFill>
                  <a:schemeClr val="accent2"/>
                </a:solidFill>
              </a:rPr>
              <a:t>the file being transferred and the file</a:t>
            </a:r>
          </a:p>
          <a:p>
            <a:r>
              <a:rPr lang="en-US" sz="1050" dirty="0">
                <a:solidFill>
                  <a:schemeClr val="accent2"/>
                </a:solidFill>
              </a:rPr>
              <a:t>stored?</a:t>
            </a:r>
          </a:p>
          <a:p>
            <a:r>
              <a:rPr lang="en-US" sz="1050" dirty="0">
                <a:solidFill>
                  <a:schemeClr val="accent2"/>
                </a:solidFill>
              </a:rPr>
              <a:t>E.g., could there be a different encoding?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9023662-E161-431C-9975-4646C73579CA}"/>
                  </a:ext>
                </a:extLst>
              </p:cNvPr>
              <p:cNvSpPr txBox="1"/>
              <p:nvPr/>
            </p:nvSpPr>
            <p:spPr>
              <a:xfrm>
                <a:off x="601208" y="7909791"/>
                <a:ext cx="4929555" cy="23083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Hierarchy of encodings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i="1" dirty="0"/>
                  <a:t>Represented by:</a:t>
                </a:r>
              </a:p>
              <a:p>
                <a:r>
                  <a:rPr lang="en-US" dirty="0"/>
                  <a:t>   X better than Y</a:t>
                </a:r>
              </a:p>
              <a:p>
                <a:r>
                  <a:rPr lang="en-US" dirty="0"/>
                  <a:t>Note: is “better” relative to a dimension?</a:t>
                </a:r>
              </a:p>
              <a:p>
                <a:r>
                  <a:rPr lang="en-US" dirty="0"/>
                  <a:t>  e.g. “better w.r.t. confidentiality”</a:t>
                </a:r>
              </a:p>
              <a:p>
                <a:r>
                  <a:rPr lang="en-US" dirty="0"/>
                  <a:t>        vs “better w.r.t. integrity”</a:t>
                </a:r>
              </a:p>
              <a:p>
                <a:r>
                  <a:rPr lang="en-US" dirty="0"/>
                  <a:t>Also, does “better” depend on the use/device?</a:t>
                </a:r>
              </a:p>
              <a:p>
                <a:r>
                  <a:rPr lang="en-US" dirty="0"/>
                  <a:t>  e.g., EC may be great, but too slow for embedded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9023662-E161-431C-9975-4646C7357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08" y="7909791"/>
                <a:ext cx="4929555" cy="2308324"/>
              </a:xfrm>
              <a:prstGeom prst="rect">
                <a:avLst/>
              </a:prstGeom>
              <a:blipFill>
                <a:blip r:embed="rId2"/>
                <a:stretch>
                  <a:fillRect l="-988" t="-1316" r="-123" b="-31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84E6E33-DF14-43BB-B4E4-1E7C44F8DB61}"/>
                  </a:ext>
                </a:extLst>
              </p:cNvPr>
              <p:cNvSpPr txBox="1"/>
              <p:nvPr/>
            </p:nvSpPr>
            <p:spPr>
              <a:xfrm>
                <a:off x="6584950" y="7899908"/>
                <a:ext cx="5704895" cy="23083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Axioms for Integrity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i="1" dirty="0"/>
                  <a:t>X has integrity level high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i="1" dirty="0"/>
                  <a:t> encoding(X,E),</a:t>
                </a:r>
              </a:p>
              <a:p>
                <a:r>
                  <a:rPr lang="en-US" i="1" dirty="0"/>
                  <a:t>					( E = AES   or   E better-than</a:t>
                </a:r>
                <a:r>
                  <a:rPr lang="en-US" i="1" baseline="30000" dirty="0"/>
                  <a:t>+</a:t>
                </a:r>
                <a:r>
                  <a:rPr lang="en-US" i="1" dirty="0"/>
                  <a:t> AES ),</a:t>
                </a:r>
              </a:p>
              <a:p>
                <a:r>
                  <a:rPr lang="en-US" i="1" dirty="0"/>
                  <a:t>					not ( X has integrity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i="1" dirty="0"/>
                  <a:t> high ).</a:t>
                </a:r>
              </a:p>
              <a:p>
                <a:endParaRPr lang="en-US" i="1" dirty="0"/>
              </a:p>
              <a:p>
                <a:r>
                  <a:rPr lang="en-US" i="1" dirty="0"/>
                  <a:t>X has integrity level high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i="1" dirty="0"/>
                  <a:t> type(</a:t>
                </a:r>
                <a:r>
                  <a:rPr lang="en-US" i="1" dirty="0" err="1"/>
                  <a:t>X,mmedia</a:t>
                </a:r>
                <a:r>
                  <a:rPr lang="en-US" i="1" dirty="0"/>
                  <a:t>),</a:t>
                </a:r>
              </a:p>
              <a:p>
                <a:r>
                  <a:rPr lang="en-US" i="1" dirty="0"/>
                  <a:t>					encoding(X,E),</a:t>
                </a:r>
              </a:p>
              <a:p>
                <a:r>
                  <a:rPr lang="en-US" i="1" dirty="0"/>
                  <a:t>					( E=EC   or   E better-than</a:t>
                </a:r>
                <a:r>
                  <a:rPr lang="en-US" i="1" baseline="30000" dirty="0"/>
                  <a:t>+</a:t>
                </a:r>
                <a:r>
                  <a:rPr lang="en-US" i="1" dirty="0"/>
                  <a:t> EC ).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84E6E33-DF14-43BB-B4E4-1E7C44F8D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950" y="7899908"/>
                <a:ext cx="5704895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746" t="-1312" b="-28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AA479D38-ACF1-4CF1-8335-1B9C20276DCD}"/>
              </a:ext>
            </a:extLst>
          </p:cNvPr>
          <p:cNvSpPr txBox="1"/>
          <p:nvPr/>
        </p:nvSpPr>
        <p:spPr>
          <a:xfrm>
            <a:off x="10549819" y="6719735"/>
            <a:ext cx="18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Transitive closure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8F0E91B-FB4C-42AD-A0BB-B3E1F34C16E5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11454746" y="7089067"/>
            <a:ext cx="46586" cy="1411005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EEC7E7A-9831-4E3C-9E5F-CFE6E9F6BB01}"/>
                  </a:ext>
                </a:extLst>
              </p:cNvPr>
              <p:cNvSpPr txBox="1"/>
              <p:nvPr/>
            </p:nvSpPr>
            <p:spPr>
              <a:xfrm>
                <a:off x="601208" y="10392898"/>
                <a:ext cx="17130843" cy="25853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Questions</a:t>
                </a:r>
              </a:p>
              <a:p>
                <a:r>
                  <a:rPr lang="en-US" i="1" dirty="0"/>
                  <a:t>Does the </a:t>
                </a:r>
                <a:r>
                  <a:rPr lang="en-US" i="1" dirty="0" err="1"/>
                  <a:t>avfeed</a:t>
                </a:r>
                <a:r>
                  <a:rPr lang="en-US" i="1" dirty="0"/>
                  <a:t> stored by server have high integrity?</a:t>
                </a:r>
              </a:p>
              <a:p>
                <a:r>
                  <a:rPr lang="en-US" i="1" dirty="0"/>
                  <a:t>	How to answer: (1) find which file contains </a:t>
                </a:r>
                <a:r>
                  <a:rPr lang="en-US" i="1" dirty="0" err="1"/>
                  <a:t>avfeed</a:t>
                </a:r>
                <a:r>
                  <a:rPr lang="en-US" i="1" dirty="0"/>
                  <a:t>; (2)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to check that file has high integrity level</a:t>
                </a:r>
              </a:p>
              <a:p>
                <a:r>
                  <a:rPr lang="en-US" i="1" dirty="0"/>
                  <a:t>Does the </a:t>
                </a:r>
                <a:r>
                  <a:rPr lang="en-US" i="1" dirty="0" err="1"/>
                  <a:t>avfeed</a:t>
                </a:r>
                <a:r>
                  <a:rPr lang="en-US" i="1" dirty="0"/>
                  <a:t> stored by server </a:t>
                </a:r>
                <a:r>
                  <a:rPr lang="en-US" i="1" u="sng" dirty="0"/>
                  <a:t>and its components</a:t>
                </a:r>
                <a:r>
                  <a:rPr lang="en-US" i="1" dirty="0"/>
                  <a:t> have high integrity?</a:t>
                </a:r>
              </a:p>
              <a:p>
                <a:r>
                  <a:rPr lang="en-US" i="1" dirty="0"/>
                  <a:t>	How to answer: (1) find which file contains </a:t>
                </a:r>
                <a:r>
                  <a:rPr lang="en-US" i="1" dirty="0" err="1"/>
                  <a:t>avfeed</a:t>
                </a:r>
                <a:r>
                  <a:rPr lang="en-US" i="1" dirty="0"/>
                  <a:t>; (2)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to check that file has high integrity level; (3)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i="1" dirty="0" err="1"/>
                  <a:t>s.t.</a:t>
                </a:r>
                <a:r>
                  <a:rPr lang="en-US" i="1" dirty="0"/>
                  <a:t> </a:t>
                </a:r>
                <a:r>
                  <a:rPr lang="en-US" i="1" dirty="0" err="1"/>
                  <a:t>avfeed</a:t>
                </a:r>
                <a:r>
                  <a:rPr lang="en-US" i="1" dirty="0"/>
                  <a:t> contains</a:t>
                </a:r>
                <a:r>
                  <a:rPr lang="en-US" i="1" baseline="30000" dirty="0"/>
                  <a:t> +</a:t>
                </a:r>
                <a:r>
                  <a:rPr lang="en-US" i="1" dirty="0"/>
                  <a:t> c,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to check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i="1" dirty="0"/>
                  <a:t> has high integrity level</a:t>
                </a:r>
              </a:p>
              <a:p>
                <a:endParaRPr lang="en-US" i="1" dirty="0"/>
              </a:p>
              <a:p>
                <a:r>
                  <a:rPr lang="en-US" i="1" dirty="0"/>
                  <a:t>Is this </a:t>
                </a:r>
                <a:r>
                  <a:rPr lang="en-US" i="1" dirty="0" err="1"/>
                  <a:t>avfeed</a:t>
                </a:r>
                <a:r>
                  <a:rPr lang="en-US" i="1" dirty="0"/>
                  <a:t> secure (protected from being stolen), i.e.</a:t>
                </a:r>
              </a:p>
              <a:p>
                <a:r>
                  <a:rPr lang="en-US" i="1" dirty="0"/>
                  <a:t>	from start to end of the path, is it secure?</a:t>
                </a:r>
              </a:p>
              <a:p>
                <a:r>
                  <a:rPr lang="en-US" i="1" dirty="0"/>
                  <a:t>	for how long can it withstand attempts at penetrating its security?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EEC7E7A-9831-4E3C-9E5F-CFE6E9F6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08" y="10392898"/>
                <a:ext cx="17130843" cy="2585323"/>
              </a:xfrm>
              <a:prstGeom prst="rect">
                <a:avLst/>
              </a:prstGeom>
              <a:blipFill>
                <a:blip r:embed="rId4"/>
                <a:stretch>
                  <a:fillRect l="-284" t="-1174" b="-25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1A88577B-230E-46DF-A235-1889019C3A8C}"/>
              </a:ext>
            </a:extLst>
          </p:cNvPr>
          <p:cNvSpPr txBox="1"/>
          <p:nvPr/>
        </p:nvSpPr>
        <p:spPr>
          <a:xfrm>
            <a:off x="13069390" y="8786151"/>
            <a:ext cx="330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Could be made defeasible as well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7A165E5-BD39-4F1A-84FA-FB99962BD95C}"/>
              </a:ext>
            </a:extLst>
          </p:cNvPr>
          <p:cNvCxnSpPr>
            <a:cxnSpLocks/>
            <a:stCxn id="97" idx="1"/>
          </p:cNvCxnSpPr>
          <p:nvPr/>
        </p:nvCxnSpPr>
        <p:spPr>
          <a:xfrm flipH="1">
            <a:off x="11797354" y="8970817"/>
            <a:ext cx="1272036" cy="103100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7E8C973-D411-4286-A7B5-943B6D09FA5B}"/>
              </a:ext>
            </a:extLst>
          </p:cNvPr>
          <p:cNvSpPr txBox="1"/>
          <p:nvPr/>
        </p:nvSpPr>
        <p:spPr>
          <a:xfrm>
            <a:off x="13585573" y="9848783"/>
            <a:ext cx="18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Transitive closure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59AFBAA-2D57-4509-9816-997DC91A7CE7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13123941" y="10218115"/>
            <a:ext cx="1366559" cy="1297956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43DC01B7-001B-4A24-A5E0-F8BA94F9CDAC}"/>
              </a:ext>
            </a:extLst>
          </p:cNvPr>
          <p:cNvSpPr/>
          <p:nvPr/>
        </p:nvSpPr>
        <p:spPr>
          <a:xfrm>
            <a:off x="1139545" y="180643"/>
            <a:ext cx="8525155" cy="3521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0B04082-1C58-4B9A-B5A9-713551D24DEB}"/>
              </a:ext>
            </a:extLst>
          </p:cNvPr>
          <p:cNvCxnSpPr>
            <a:endCxn id="33" idx="3"/>
          </p:cNvCxnSpPr>
          <p:nvPr/>
        </p:nvCxnSpPr>
        <p:spPr>
          <a:xfrm flipV="1">
            <a:off x="1371600" y="4845581"/>
            <a:ext cx="2962610" cy="623666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F66E458-A198-4B14-BDBE-6D894E37B29A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1524000" y="5217391"/>
            <a:ext cx="3498850" cy="404256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2434B9E-2C11-4DF0-BD40-3D3BEE604B91}"/>
              </a:ext>
            </a:extLst>
          </p:cNvPr>
          <p:cNvSpPr txBox="1"/>
          <p:nvPr/>
        </p:nvSpPr>
        <p:spPr>
          <a:xfrm>
            <a:off x="752626" y="544668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Link?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B48EA02-2F0A-44BD-B19E-8EF6781254FA}"/>
              </a:ext>
            </a:extLst>
          </p:cNvPr>
          <p:cNvCxnSpPr>
            <a:cxnSpLocks/>
            <a:stCxn id="88" idx="2"/>
            <a:endCxn id="78" idx="0"/>
          </p:cNvCxnSpPr>
          <p:nvPr/>
        </p:nvCxnSpPr>
        <p:spPr>
          <a:xfrm flipH="1">
            <a:off x="8981425" y="5763859"/>
            <a:ext cx="521392" cy="431432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BB4F6F6-A797-4695-B5E5-0D26875BC0F8}"/>
              </a:ext>
            </a:extLst>
          </p:cNvPr>
          <p:cNvSpPr txBox="1"/>
          <p:nvPr/>
        </p:nvSpPr>
        <p:spPr>
          <a:xfrm>
            <a:off x="661079" y="13243110"/>
            <a:ext cx="3624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Next challenge:</a:t>
            </a:r>
            <a:r>
              <a:rPr lang="en-US" sz="2000" dirty="0"/>
              <a:t> cover availability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741BA3D-B97A-4FCE-BE6E-9F3EFC5197CA}"/>
              </a:ext>
            </a:extLst>
          </p:cNvPr>
          <p:cNvSpPr txBox="1"/>
          <p:nvPr/>
        </p:nvSpPr>
        <p:spPr>
          <a:xfrm>
            <a:off x="10589415" y="6308454"/>
            <a:ext cx="31918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Should we say explicitly that the file is stored (vs sent)?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592B1CD-F44A-483D-AE1D-50272E4FFD99}"/>
              </a:ext>
            </a:extLst>
          </p:cNvPr>
          <p:cNvCxnSpPr>
            <a:cxnSpLocks/>
            <a:stCxn id="119" idx="1"/>
            <a:endCxn id="78" idx="6"/>
          </p:cNvCxnSpPr>
          <p:nvPr/>
        </p:nvCxnSpPr>
        <p:spPr>
          <a:xfrm flipH="1">
            <a:off x="9470375" y="6435412"/>
            <a:ext cx="1119040" cy="248829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0C4569-3E21-4150-9718-FBFE7A459EC9}"/>
              </a:ext>
            </a:extLst>
          </p:cNvPr>
          <p:cNvSpPr txBox="1"/>
          <p:nvPr/>
        </p:nvSpPr>
        <p:spPr>
          <a:xfrm>
            <a:off x="10158290" y="1943374"/>
            <a:ext cx="7573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Integrity of Body Camera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50700" y="2943991"/>
            <a:ext cx="52555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Needs additional details/conditions</a:t>
            </a:r>
          </a:p>
          <a:p>
            <a:r>
              <a:rPr lang="en-US" sz="1200" dirty="0"/>
              <a:t>*Keys have not been stolen…</a:t>
            </a:r>
          </a:p>
          <a:p>
            <a:r>
              <a:rPr lang="en-US" sz="1200" dirty="0"/>
              <a:t>*…and encryption is considered secure for 6 months</a:t>
            </a:r>
          </a:p>
          <a:p>
            <a:r>
              <a:rPr lang="en-US" sz="1200" dirty="0"/>
              <a:t>*Property:</a:t>
            </a:r>
          </a:p>
          <a:p>
            <a:r>
              <a:rPr lang="en-US" sz="1200" dirty="0"/>
              <a:t>	physical security: </a:t>
            </a:r>
            <a:br>
              <a:rPr lang="en-US" sz="1200" dirty="0"/>
            </a:br>
            <a:r>
              <a:rPr lang="en-US" sz="1200" dirty="0"/>
              <a:t>		key is only on a USB drive </a:t>
            </a:r>
          </a:p>
          <a:p>
            <a:r>
              <a:rPr lang="en-US" sz="1200" dirty="0"/>
              <a:t>		of which there is only one copy, </a:t>
            </a:r>
          </a:p>
          <a:p>
            <a:r>
              <a:rPr lang="en-US" sz="1200" dirty="0"/>
              <a:t>		which the president has</a:t>
            </a:r>
          </a:p>
          <a:p>
            <a:r>
              <a:rPr lang="en-US" sz="1200" dirty="0"/>
              <a:t>*Property (logical part of the decomposition of the storage system):</a:t>
            </a:r>
          </a:p>
          <a:p>
            <a:r>
              <a:rPr lang="en-US" sz="1200" dirty="0"/>
              <a:t>	It exists in memory (for use during encryption)</a:t>
            </a:r>
          </a:p>
          <a:p>
            <a:r>
              <a:rPr lang="en-US" sz="1200" dirty="0"/>
              <a:t>	 only in an encrypted state</a:t>
            </a:r>
          </a:p>
          <a:p>
            <a:endParaRPr lang="en-US" sz="1200" dirty="0"/>
          </a:p>
          <a:p>
            <a:r>
              <a:rPr lang="en-US" sz="1200" dirty="0"/>
              <a:t>	At business-case level, the feeds stored by the server have high integrity</a:t>
            </a:r>
          </a:p>
          <a:p>
            <a:r>
              <a:rPr lang="en-US" sz="1200" dirty="0"/>
              <a:t>		need to decompose according to functional decomposition</a:t>
            </a:r>
          </a:p>
          <a:p>
            <a:r>
              <a:rPr lang="en-US" sz="1200" dirty="0"/>
              <a:t>		use the functional decomposition slide, decompose according to it</a:t>
            </a:r>
          </a:p>
        </p:txBody>
      </p:sp>
      <p:cxnSp>
        <p:nvCxnSpPr>
          <p:cNvPr id="5" name="Straight Arrow Connector 4"/>
          <p:cNvCxnSpPr>
            <a:cxnSpLocks/>
            <a:stCxn id="2" idx="2"/>
          </p:cNvCxnSpPr>
          <p:nvPr/>
        </p:nvCxnSpPr>
        <p:spPr>
          <a:xfrm flipH="1">
            <a:off x="12037559" y="5806313"/>
            <a:ext cx="2540912" cy="269375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006602" y="7429163"/>
            <a:ext cx="680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“protected from decoding with high level of confidence” or similar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7905490" y="7613829"/>
            <a:ext cx="2101112" cy="6731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294456" y="67909"/>
            <a:ext cx="75218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Something else we may want to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mechanism for turning on/off the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action is initiated, there must be a guarantee that the event is logged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Processor must have a log that is encrypted and hashed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 that it cannot be altered</a:t>
            </a:r>
          </a:p>
        </p:txBody>
      </p:sp>
    </p:spTree>
    <p:extLst>
      <p:ext uri="{BB962C8B-B14F-4D97-AF65-F5344CB8AC3E}">
        <p14:creationId xmlns:p14="http://schemas.microsoft.com/office/powerpoint/2010/main" val="378551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E6B78082-F52E-4B7D-A34F-7BCB8B5D7B03}"/>
              </a:ext>
            </a:extLst>
          </p:cNvPr>
          <p:cNvSpPr/>
          <p:nvPr/>
        </p:nvSpPr>
        <p:spPr>
          <a:xfrm>
            <a:off x="2540000" y="1940791"/>
            <a:ext cx="977900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camera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E9D1EC8-2338-4DFE-8BF4-1DE1C68E302A}"/>
              </a:ext>
            </a:extLst>
          </p:cNvPr>
          <p:cNvSpPr/>
          <p:nvPr/>
        </p:nvSpPr>
        <p:spPr>
          <a:xfrm>
            <a:off x="4191000" y="1940791"/>
            <a:ext cx="977900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892AF22-AAEA-49DF-9136-8681BCCC4BCA}"/>
              </a:ext>
            </a:extLst>
          </p:cNvPr>
          <p:cNvSpPr/>
          <p:nvPr/>
        </p:nvSpPr>
        <p:spPr>
          <a:xfrm>
            <a:off x="6584950" y="1940791"/>
            <a:ext cx="977900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siren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38DCFF-6654-40E1-BD7B-8155EAADF864}"/>
              </a:ext>
            </a:extLst>
          </p:cNvPr>
          <p:cNvSpPr/>
          <p:nvPr/>
        </p:nvSpPr>
        <p:spPr>
          <a:xfrm>
            <a:off x="4191000" y="4010891"/>
            <a:ext cx="977900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7CD01E-A90B-4E13-A387-5FC1922F96B4}"/>
              </a:ext>
            </a:extLst>
          </p:cNvPr>
          <p:cNvSpPr/>
          <p:nvPr/>
        </p:nvSpPr>
        <p:spPr>
          <a:xfrm>
            <a:off x="2286000" y="1762991"/>
            <a:ext cx="5473700" cy="345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4C4866-44FE-4F18-BBCB-D131061BD7FD}"/>
              </a:ext>
            </a:extLst>
          </p:cNvPr>
          <p:cNvSpPr txBox="1"/>
          <p:nvPr/>
        </p:nvSpPr>
        <p:spPr>
          <a:xfrm>
            <a:off x="5905481" y="5150914"/>
            <a:ext cx="850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bodycam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54E718-8B5B-4F8E-9591-D8B5A8D4FC77}"/>
              </a:ext>
            </a:extLst>
          </p:cNvPr>
          <p:cNvCxnSpPr>
            <a:cxnSpLocks/>
            <a:stCxn id="30" idx="4"/>
            <a:endCxn id="33" idx="2"/>
          </p:cNvCxnSpPr>
          <p:nvPr/>
        </p:nvCxnSpPr>
        <p:spPr>
          <a:xfrm>
            <a:off x="3028950" y="2918691"/>
            <a:ext cx="1162050" cy="1581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EC47FF-9313-4257-B3D9-40BB4B03A82C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>
            <a:off x="4679950" y="2918691"/>
            <a:ext cx="0" cy="1092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D7C735-67CE-4CBB-BBB4-7858456812B1}"/>
              </a:ext>
            </a:extLst>
          </p:cNvPr>
          <p:cNvCxnSpPr>
            <a:cxnSpLocks/>
            <a:stCxn id="33" idx="6"/>
            <a:endCxn id="32" idx="4"/>
          </p:cNvCxnSpPr>
          <p:nvPr/>
        </p:nvCxnSpPr>
        <p:spPr>
          <a:xfrm flipV="1">
            <a:off x="5168900" y="2918691"/>
            <a:ext cx="1905000" cy="1581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FEE8D46-7C9F-462C-B49F-12C334C3FEE1}"/>
              </a:ext>
            </a:extLst>
          </p:cNvPr>
          <p:cNvSpPr txBox="1"/>
          <p:nvPr/>
        </p:nvSpPr>
        <p:spPr>
          <a:xfrm rot="3247238">
            <a:off x="3174689" y="313896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13DFC4-2C8D-46EF-9289-20FD0BACC253}"/>
              </a:ext>
            </a:extLst>
          </p:cNvPr>
          <p:cNvSpPr txBox="1"/>
          <p:nvPr/>
        </p:nvSpPr>
        <p:spPr>
          <a:xfrm>
            <a:off x="4177930" y="3370111"/>
            <a:ext cx="543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33D8AE-1BFE-4E19-9F60-99A0A9388B48}"/>
              </a:ext>
            </a:extLst>
          </p:cNvPr>
          <p:cNvSpPr txBox="1"/>
          <p:nvPr/>
        </p:nvSpPr>
        <p:spPr>
          <a:xfrm rot="19159097">
            <a:off x="5168813" y="3919582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6A3354-F254-4D4E-A1EB-AB13CE4F5508}"/>
              </a:ext>
            </a:extLst>
          </p:cNvPr>
          <p:cNvSpPr txBox="1"/>
          <p:nvPr/>
        </p:nvSpPr>
        <p:spPr>
          <a:xfrm>
            <a:off x="2399119" y="3574711"/>
            <a:ext cx="1035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vf2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</a:t>
            </a:r>
            <a:r>
              <a:rPr lang="en-US" sz="1050" dirty="0" err="1">
                <a:solidFill>
                  <a:schemeClr val="accent6"/>
                </a:solidFill>
              </a:rPr>
              <a:t>videofeed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chemeClr val="accent6"/>
                </a:solidFill>
              </a:rPr>
              <a:t> contains vf1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encoding AES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46A641-76C7-4C43-8485-E36ACDFA06AE}"/>
              </a:ext>
            </a:extLst>
          </p:cNvPr>
          <p:cNvCxnSpPr>
            <a:stCxn id="42" idx="0"/>
            <a:endCxn id="39" idx="2"/>
          </p:cNvCxnSpPr>
          <p:nvPr/>
        </p:nvCxnSpPr>
        <p:spPr>
          <a:xfrm flipV="1">
            <a:off x="2917050" y="3358638"/>
            <a:ext cx="417289" cy="21607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B06C7F-E230-473F-B6AF-D16B1F3F2667}"/>
              </a:ext>
            </a:extLst>
          </p:cNvPr>
          <p:cNvSpPr txBox="1"/>
          <p:nvPr/>
        </p:nvSpPr>
        <p:spPr>
          <a:xfrm>
            <a:off x="5020064" y="2783278"/>
            <a:ext cx="10759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af2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</a:t>
            </a:r>
            <a:r>
              <a:rPr lang="en-US" sz="1050" dirty="0" err="1">
                <a:solidFill>
                  <a:schemeClr val="accent6"/>
                </a:solidFill>
              </a:rPr>
              <a:t>audiofeed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chemeClr val="accent6"/>
                </a:solidFill>
              </a:rPr>
              <a:t> contains af1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encoding NONE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DE56A3-E43A-48BB-A668-6A24DD16A5F5}"/>
              </a:ext>
            </a:extLst>
          </p:cNvPr>
          <p:cNvCxnSpPr>
            <a:cxnSpLocks/>
            <a:stCxn id="44" idx="1"/>
            <a:endCxn id="40" idx="3"/>
          </p:cNvCxnSpPr>
          <p:nvPr/>
        </p:nvCxnSpPr>
        <p:spPr>
          <a:xfrm flipH="1">
            <a:off x="4721669" y="3152610"/>
            <a:ext cx="298395" cy="35600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7592067-C404-45EC-A2E0-47DABA842FC6}"/>
              </a:ext>
            </a:extLst>
          </p:cNvPr>
          <p:cNvSpPr txBox="1"/>
          <p:nvPr/>
        </p:nvSpPr>
        <p:spPr>
          <a:xfrm>
            <a:off x="6014215" y="4122984"/>
            <a:ext cx="95410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cmd1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trigger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encoding AES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49B188-8C2E-49FC-8EFB-0E3378EAF7CB}"/>
              </a:ext>
            </a:extLst>
          </p:cNvPr>
          <p:cNvCxnSpPr>
            <a:cxnSpLocks/>
            <a:stCxn id="46" idx="1"/>
            <a:endCxn id="41" idx="2"/>
          </p:cNvCxnSpPr>
          <p:nvPr/>
        </p:nvCxnSpPr>
        <p:spPr>
          <a:xfrm flipH="1" flipV="1">
            <a:off x="5530965" y="4163111"/>
            <a:ext cx="483250" cy="24841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6C81F6-361A-493E-BC0D-18BC2145EE3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031331" y="542687"/>
            <a:ext cx="651879" cy="1541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3717A87-A279-46FD-9692-3963EBC0D126}"/>
              </a:ext>
            </a:extLst>
          </p:cNvPr>
          <p:cNvSpPr txBox="1"/>
          <p:nvPr/>
        </p:nvSpPr>
        <p:spPr>
          <a:xfrm rot="4010258">
            <a:off x="1982692" y="1205752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E214C6-B99F-43C4-AE3E-6A8842778F14}"/>
              </a:ext>
            </a:extLst>
          </p:cNvPr>
          <p:cNvSpPr txBox="1"/>
          <p:nvPr/>
        </p:nvSpPr>
        <p:spPr>
          <a:xfrm>
            <a:off x="2488018" y="743896"/>
            <a:ext cx="107593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vf1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</a:t>
            </a:r>
            <a:r>
              <a:rPr lang="en-US" sz="1050" dirty="0" err="1">
                <a:solidFill>
                  <a:schemeClr val="accent6"/>
                </a:solidFill>
              </a:rPr>
              <a:t>videofeed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chemeClr val="accent6"/>
                </a:solidFill>
              </a:rPr>
              <a:t> encoding NONE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B6B8972-E52A-47C3-AD54-FE69AE3AE2E6}"/>
              </a:ext>
            </a:extLst>
          </p:cNvPr>
          <p:cNvCxnSpPr>
            <a:cxnSpLocks/>
            <a:stCxn id="50" idx="1"/>
            <a:endCxn id="49" idx="0"/>
          </p:cNvCxnSpPr>
          <p:nvPr/>
        </p:nvCxnSpPr>
        <p:spPr>
          <a:xfrm flipH="1">
            <a:off x="2381897" y="1032437"/>
            <a:ext cx="106121" cy="257338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33C30C-F1B6-4550-9913-12C943ED4CE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585592" y="549449"/>
            <a:ext cx="94358" cy="1391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7B6D222-E77F-4420-A5C0-9E666A9D5439}"/>
              </a:ext>
            </a:extLst>
          </p:cNvPr>
          <p:cNvSpPr txBox="1"/>
          <p:nvPr/>
        </p:nvSpPr>
        <p:spPr>
          <a:xfrm>
            <a:off x="5020064" y="721473"/>
            <a:ext cx="107593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af1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</a:t>
            </a:r>
            <a:r>
              <a:rPr lang="en-US" sz="1050" dirty="0" err="1">
                <a:solidFill>
                  <a:schemeClr val="accent6"/>
                </a:solidFill>
              </a:rPr>
              <a:t>audiofeed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chemeClr val="accent6"/>
                </a:solidFill>
              </a:rPr>
              <a:t> encoding NONE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0B9AF1-CEC2-4EF3-882F-42B40D840633}"/>
              </a:ext>
            </a:extLst>
          </p:cNvPr>
          <p:cNvCxnSpPr>
            <a:cxnSpLocks/>
            <a:stCxn id="53" idx="1"/>
            <a:endCxn id="55" idx="0"/>
          </p:cNvCxnSpPr>
          <p:nvPr/>
        </p:nvCxnSpPr>
        <p:spPr>
          <a:xfrm flipH="1">
            <a:off x="4643972" y="1010014"/>
            <a:ext cx="376092" cy="17479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F21F977-3EBD-470A-A253-724CAC971410}"/>
              </a:ext>
            </a:extLst>
          </p:cNvPr>
          <p:cNvSpPr txBox="1"/>
          <p:nvPr/>
        </p:nvSpPr>
        <p:spPr>
          <a:xfrm rot="4966310">
            <a:off x="4234704" y="1063737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4DC819D-6004-48DF-BA69-BF2E64F7C97A}"/>
              </a:ext>
            </a:extLst>
          </p:cNvPr>
          <p:cNvSpPr/>
          <p:nvPr/>
        </p:nvSpPr>
        <p:spPr>
          <a:xfrm>
            <a:off x="5525265" y="6195291"/>
            <a:ext cx="977900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DA909B-887A-4CE8-81F8-D90913EC0B6E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073900" y="542687"/>
            <a:ext cx="685800" cy="1398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FE41182-A610-4807-ACC2-6FFB470B040C}"/>
              </a:ext>
            </a:extLst>
          </p:cNvPr>
          <p:cNvSpPr txBox="1"/>
          <p:nvPr/>
        </p:nvSpPr>
        <p:spPr>
          <a:xfrm rot="17687789">
            <a:off x="7000142" y="111146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56B0CD4-A01D-4AAD-9D02-814CA5B9E134}"/>
              </a:ext>
            </a:extLst>
          </p:cNvPr>
          <p:cNvSpPr txBox="1"/>
          <p:nvPr/>
        </p:nvSpPr>
        <p:spPr>
          <a:xfrm>
            <a:off x="7905489" y="721473"/>
            <a:ext cx="107593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s1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sound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encoding NONE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52E2B1-3352-4056-A4F7-F820D54A1CDA}"/>
              </a:ext>
            </a:extLst>
          </p:cNvPr>
          <p:cNvCxnSpPr>
            <a:cxnSpLocks/>
            <a:stCxn id="63" idx="1"/>
            <a:endCxn id="62" idx="2"/>
          </p:cNvCxnSpPr>
          <p:nvPr/>
        </p:nvCxnSpPr>
        <p:spPr>
          <a:xfrm flipH="1">
            <a:off x="7397742" y="1010014"/>
            <a:ext cx="507747" cy="29803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71C5154-6183-4EE9-A017-968D28DC556B}"/>
              </a:ext>
            </a:extLst>
          </p:cNvPr>
          <p:cNvCxnSpPr>
            <a:cxnSpLocks/>
            <a:stCxn id="34" idx="2"/>
            <a:endCxn id="57" idx="1"/>
          </p:cNvCxnSpPr>
          <p:nvPr/>
        </p:nvCxnSpPr>
        <p:spPr>
          <a:xfrm>
            <a:off x="5022850" y="5217391"/>
            <a:ext cx="645625" cy="1121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114DD96-3BE9-4EB2-8646-1882DC58E427}"/>
              </a:ext>
            </a:extLst>
          </p:cNvPr>
          <p:cNvSpPr txBox="1"/>
          <p:nvPr/>
        </p:nvSpPr>
        <p:spPr>
          <a:xfrm rot="3517123">
            <a:off x="5227407" y="556784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BE4E05-959A-49D6-8060-DEFB07A2784C}"/>
              </a:ext>
            </a:extLst>
          </p:cNvPr>
          <p:cNvSpPr txBox="1"/>
          <p:nvPr/>
        </p:nvSpPr>
        <p:spPr>
          <a:xfrm>
            <a:off x="3726412" y="5719671"/>
            <a:ext cx="954107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avf1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</a:t>
            </a:r>
            <a:r>
              <a:rPr lang="en-US" sz="1050" dirty="0" err="1">
                <a:solidFill>
                  <a:schemeClr val="accent6"/>
                </a:solidFill>
              </a:rPr>
              <a:t>mmedia</a:t>
            </a:r>
            <a:endParaRPr lang="en-US" sz="1050" dirty="0">
              <a:solidFill>
                <a:schemeClr val="accent6"/>
              </a:solidFill>
            </a:endParaRPr>
          </a:p>
          <a:p>
            <a:r>
              <a:rPr lang="en-US" sz="1050" dirty="0">
                <a:solidFill>
                  <a:schemeClr val="accent6"/>
                </a:solidFill>
              </a:rPr>
              <a:t> contains vf2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contains af2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encoding AES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AB8DEF-1630-4169-BB50-15430EB34E8A}"/>
              </a:ext>
            </a:extLst>
          </p:cNvPr>
          <p:cNvCxnSpPr>
            <a:cxnSpLocks/>
            <a:stCxn id="74" idx="3"/>
            <a:endCxn id="73" idx="2"/>
          </p:cNvCxnSpPr>
          <p:nvPr/>
        </p:nvCxnSpPr>
        <p:spPr>
          <a:xfrm flipV="1">
            <a:off x="4680519" y="5778461"/>
            <a:ext cx="700518" cy="39133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3065F285-5138-4418-96EE-8CFC511A8479}"/>
              </a:ext>
            </a:extLst>
          </p:cNvPr>
          <p:cNvSpPr/>
          <p:nvPr/>
        </p:nvSpPr>
        <p:spPr>
          <a:xfrm>
            <a:off x="8492475" y="6195291"/>
            <a:ext cx="977900" cy="977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storage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DB1E441-F055-4BB0-966C-2B28F9312AA0}"/>
              </a:ext>
            </a:extLst>
          </p:cNvPr>
          <p:cNvCxnSpPr>
            <a:cxnSpLocks/>
            <a:stCxn id="57" idx="6"/>
            <a:endCxn id="78" idx="2"/>
          </p:cNvCxnSpPr>
          <p:nvPr/>
        </p:nvCxnSpPr>
        <p:spPr>
          <a:xfrm>
            <a:off x="6503165" y="6684241"/>
            <a:ext cx="19893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36C0C79-272A-40B0-B054-3B77D52EA61C}"/>
              </a:ext>
            </a:extLst>
          </p:cNvPr>
          <p:cNvSpPr txBox="1"/>
          <p:nvPr/>
        </p:nvSpPr>
        <p:spPr>
          <a:xfrm>
            <a:off x="7245678" y="6397359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376EE6-EAA8-4AEB-A497-AF5E7F7CD1FD}"/>
              </a:ext>
            </a:extLst>
          </p:cNvPr>
          <p:cNvSpPr txBox="1"/>
          <p:nvPr/>
        </p:nvSpPr>
        <p:spPr>
          <a:xfrm>
            <a:off x="6703223" y="6925136"/>
            <a:ext cx="954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file1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type file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contains avf1</a:t>
            </a:r>
          </a:p>
          <a:p>
            <a:r>
              <a:rPr lang="en-US" sz="1050" dirty="0">
                <a:solidFill>
                  <a:schemeClr val="accent6"/>
                </a:solidFill>
              </a:rPr>
              <a:t> encoding EC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5C47F4B-9E1A-43DA-8B3D-46325C52B6CD}"/>
              </a:ext>
            </a:extLst>
          </p:cNvPr>
          <p:cNvCxnSpPr>
            <a:cxnSpLocks/>
            <a:stCxn id="84" idx="0"/>
            <a:endCxn id="83" idx="2"/>
          </p:cNvCxnSpPr>
          <p:nvPr/>
        </p:nvCxnSpPr>
        <p:spPr>
          <a:xfrm flipV="1">
            <a:off x="7180277" y="6674358"/>
            <a:ext cx="337271" cy="250778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56AD907-BC59-41A1-9077-730782AE6A85}"/>
              </a:ext>
            </a:extLst>
          </p:cNvPr>
          <p:cNvSpPr txBox="1"/>
          <p:nvPr/>
        </p:nvSpPr>
        <p:spPr>
          <a:xfrm>
            <a:off x="8281970" y="5025195"/>
            <a:ext cx="24416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Should we make a difference between</a:t>
            </a:r>
          </a:p>
          <a:p>
            <a:r>
              <a:rPr lang="en-US" sz="1050" dirty="0">
                <a:solidFill>
                  <a:schemeClr val="accent2"/>
                </a:solidFill>
              </a:rPr>
              <a:t>the file being transferred and the file</a:t>
            </a:r>
          </a:p>
          <a:p>
            <a:r>
              <a:rPr lang="en-US" sz="1050" dirty="0">
                <a:solidFill>
                  <a:schemeClr val="accent2"/>
                </a:solidFill>
              </a:rPr>
              <a:t>stored?</a:t>
            </a:r>
          </a:p>
          <a:p>
            <a:r>
              <a:rPr lang="en-US" sz="1050" dirty="0">
                <a:solidFill>
                  <a:schemeClr val="accent2"/>
                </a:solidFill>
              </a:rPr>
              <a:t>E.g., could there be a different encoding?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9023662-E161-431C-9975-4646C73579CA}"/>
                  </a:ext>
                </a:extLst>
              </p:cNvPr>
              <p:cNvSpPr txBox="1"/>
              <p:nvPr/>
            </p:nvSpPr>
            <p:spPr>
              <a:xfrm>
                <a:off x="601208" y="7909791"/>
                <a:ext cx="4929555" cy="23083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Hierarchy of encodings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i="1" dirty="0"/>
                  <a:t>Represented by:</a:t>
                </a:r>
              </a:p>
              <a:p>
                <a:r>
                  <a:rPr lang="en-US" dirty="0"/>
                  <a:t>   X better than Y</a:t>
                </a:r>
              </a:p>
              <a:p>
                <a:r>
                  <a:rPr lang="en-US" dirty="0"/>
                  <a:t>Note: is “better” relative to a dimension?</a:t>
                </a:r>
              </a:p>
              <a:p>
                <a:r>
                  <a:rPr lang="en-US" dirty="0"/>
                  <a:t>  e.g. “better w.r.t. confidentiality”</a:t>
                </a:r>
              </a:p>
              <a:p>
                <a:r>
                  <a:rPr lang="en-US" dirty="0"/>
                  <a:t>        vs “better w.r.t. integrity”</a:t>
                </a:r>
              </a:p>
              <a:p>
                <a:r>
                  <a:rPr lang="en-US" dirty="0"/>
                  <a:t>Also, does “better” depend on the use/device?</a:t>
                </a:r>
              </a:p>
              <a:p>
                <a:r>
                  <a:rPr lang="en-US" dirty="0"/>
                  <a:t>  e.g., EC may be great, but too slow for embedded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9023662-E161-431C-9975-4646C7357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08" y="7909791"/>
                <a:ext cx="4929555" cy="2308324"/>
              </a:xfrm>
              <a:prstGeom prst="rect">
                <a:avLst/>
              </a:prstGeom>
              <a:blipFill>
                <a:blip r:embed="rId2"/>
                <a:stretch>
                  <a:fillRect l="-988" t="-1316" r="-123" b="-31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84E6E33-DF14-43BB-B4E4-1E7C44F8DB61}"/>
                  </a:ext>
                </a:extLst>
              </p:cNvPr>
              <p:cNvSpPr txBox="1"/>
              <p:nvPr/>
            </p:nvSpPr>
            <p:spPr>
              <a:xfrm>
                <a:off x="6584950" y="7899908"/>
                <a:ext cx="5827686" cy="28623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Axioms for Availability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i="1" dirty="0"/>
                  <a:t>X has availability level 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i="1" dirty="0"/>
                  <a:t> type(</a:t>
                </a:r>
                <a:r>
                  <a:rPr lang="en-US" i="1" dirty="0" err="1"/>
                  <a:t>X,file</a:t>
                </a:r>
                <a:r>
                  <a:rPr lang="en-US" i="1" dirty="0"/>
                  <a:t>),</a:t>
                </a:r>
              </a:p>
              <a:p>
                <a:r>
                  <a:rPr lang="en-US" i="1" dirty="0"/>
                  <a:t>					</a:t>
                </a:r>
                <a:r>
                  <a:rPr lang="en-US" i="1" dirty="0" err="1"/>
                  <a:t>stored_by</a:t>
                </a:r>
                <a:r>
                  <a:rPr lang="en-US" i="1" dirty="0"/>
                  <a:t>(X,Y),</a:t>
                </a:r>
              </a:p>
              <a:p>
                <a:r>
                  <a:rPr lang="en-US" i="1" dirty="0"/>
                  <a:t>					feature(</a:t>
                </a:r>
                <a:r>
                  <a:rPr lang="en-US" i="1" dirty="0" err="1"/>
                  <a:t>Y,raid-level,R</a:t>
                </a:r>
                <a:r>
                  <a:rPr lang="en-US" i="1" dirty="0"/>
                  <a:t>), 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endParaRPr lang="en-US" i="1" dirty="0"/>
              </a:p>
              <a:p>
                <a:r>
                  <a:rPr lang="en-US" i="1" dirty="0"/>
                  <a:t>X has availability level high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i="1" dirty="0"/>
                  <a:t> type(</a:t>
                </a:r>
                <a:r>
                  <a:rPr lang="en-US" i="1" dirty="0" err="1"/>
                  <a:t>M,mmedia</a:t>
                </a:r>
                <a:r>
                  <a:rPr lang="en-US" i="1" dirty="0"/>
                  <a:t>),</a:t>
                </a:r>
              </a:p>
              <a:p>
                <a:r>
                  <a:rPr lang="en-US" i="1" dirty="0"/>
                  <a:t>					contains</a:t>
                </a:r>
                <a:r>
                  <a:rPr lang="en-US" i="1" baseline="30000" dirty="0"/>
                  <a:t>+</a:t>
                </a:r>
                <a:r>
                  <a:rPr lang="en-US" i="1" dirty="0"/>
                  <a:t>(F1,M), contains</a:t>
                </a:r>
                <a:r>
                  <a:rPr lang="en-US" i="1" baseline="30000" dirty="0"/>
                  <a:t>+</a:t>
                </a:r>
                <a:r>
                  <a:rPr lang="en-US" i="1" dirty="0"/>
                  <a:t>(F2,M),</a:t>
                </a:r>
              </a:p>
              <a:p>
                <a:r>
                  <a:rPr lang="en-US" i="1" dirty="0"/>
                  <a:t>					type(F1,file), type(F2,file),</a:t>
                </a:r>
              </a:p>
              <a:p>
                <a:r>
                  <a:rPr lang="en-US" i="1" dirty="0"/>
                  <a:t>					</a:t>
                </a:r>
                <a:r>
                  <a:rPr lang="en-US" i="1" dirty="0" err="1"/>
                  <a:t>stored_on</a:t>
                </a:r>
                <a:r>
                  <a:rPr lang="en-US" i="1" dirty="0"/>
                  <a:t>(F1,S1), </a:t>
                </a:r>
                <a:r>
                  <a:rPr lang="en-US" i="1" dirty="0" err="1"/>
                  <a:t>stored_on</a:t>
                </a:r>
                <a:r>
                  <a:rPr lang="en-US" i="1" dirty="0"/>
                  <a:t>(F2,S2),</a:t>
                </a:r>
              </a:p>
              <a:p>
                <a:r>
                  <a:rPr lang="en-US" i="1" dirty="0"/>
                  <a:t>					S1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.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84E6E33-DF14-43BB-B4E4-1E7C44F8D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950" y="7899908"/>
                <a:ext cx="5827686" cy="2862322"/>
              </a:xfrm>
              <a:prstGeom prst="rect">
                <a:avLst/>
              </a:prstGeom>
              <a:blipFill>
                <a:blip r:embed="rId3"/>
                <a:stretch>
                  <a:fillRect l="-731" t="-1062" r="-104" b="-23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AA479D38-ACF1-4CF1-8335-1B9C20276DCD}"/>
              </a:ext>
            </a:extLst>
          </p:cNvPr>
          <p:cNvSpPr txBox="1"/>
          <p:nvPr/>
        </p:nvSpPr>
        <p:spPr>
          <a:xfrm>
            <a:off x="13149943" y="9098518"/>
            <a:ext cx="18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Transitive closure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8F0E91B-FB4C-42AD-A0BB-B3E1F34C16E5}"/>
              </a:ext>
            </a:extLst>
          </p:cNvPr>
          <p:cNvCxnSpPr>
            <a:cxnSpLocks/>
          </p:cNvCxnSpPr>
          <p:nvPr/>
        </p:nvCxnSpPr>
        <p:spPr>
          <a:xfrm flipH="1">
            <a:off x="11328400" y="9321800"/>
            <a:ext cx="1821543" cy="292100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EEC7E7A-9831-4E3C-9E5F-CFE6E9F6BB01}"/>
                  </a:ext>
                </a:extLst>
              </p:cNvPr>
              <p:cNvSpPr txBox="1"/>
              <p:nvPr/>
            </p:nvSpPr>
            <p:spPr>
              <a:xfrm>
                <a:off x="665452" y="11157743"/>
                <a:ext cx="13698237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Questions</a:t>
                </a:r>
              </a:p>
              <a:p>
                <a:r>
                  <a:rPr lang="en-US" i="1" dirty="0"/>
                  <a:t>Does the file stored by server have high availability?</a:t>
                </a:r>
              </a:p>
              <a:p>
                <a:r>
                  <a:rPr lang="en-US" i="1" dirty="0"/>
                  <a:t>	How to answer: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/>
                  <a:t> to check that file has high availability level</a:t>
                </a:r>
              </a:p>
              <a:p>
                <a:r>
                  <a:rPr lang="en-US" i="1" dirty="0"/>
                  <a:t>Does vf1 have high availability?</a:t>
                </a:r>
              </a:p>
              <a:p>
                <a:r>
                  <a:rPr lang="en-US" i="1" dirty="0"/>
                  <a:t>	How to answer: (1) find which file(s) contains vf1, applying transitive closure as needed; (2)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/>
                  <a:t> to check that file has high availability level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EEC7E7A-9831-4E3C-9E5F-CFE6E9F6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52" y="11157743"/>
                <a:ext cx="13698237" cy="1477328"/>
              </a:xfrm>
              <a:prstGeom prst="rect">
                <a:avLst/>
              </a:prstGeom>
              <a:blipFill>
                <a:blip r:embed="rId4"/>
                <a:stretch>
                  <a:fillRect l="-311" t="-1633" r="-178" b="-48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43DC01B7-001B-4A24-A5E0-F8BA94F9CDAC}"/>
              </a:ext>
            </a:extLst>
          </p:cNvPr>
          <p:cNvSpPr/>
          <p:nvPr/>
        </p:nvSpPr>
        <p:spPr>
          <a:xfrm>
            <a:off x="1139545" y="180643"/>
            <a:ext cx="8525155" cy="3521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0B04082-1C58-4B9A-B5A9-713551D24DEB}"/>
              </a:ext>
            </a:extLst>
          </p:cNvPr>
          <p:cNvCxnSpPr>
            <a:endCxn id="33" idx="3"/>
          </p:cNvCxnSpPr>
          <p:nvPr/>
        </p:nvCxnSpPr>
        <p:spPr>
          <a:xfrm flipV="1">
            <a:off x="1371600" y="4845581"/>
            <a:ext cx="2962610" cy="623666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F66E458-A198-4B14-BDBE-6D894E37B29A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1524000" y="5217391"/>
            <a:ext cx="3498850" cy="404256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2434B9E-2C11-4DF0-BD40-3D3BEE604B91}"/>
              </a:ext>
            </a:extLst>
          </p:cNvPr>
          <p:cNvSpPr txBox="1"/>
          <p:nvPr/>
        </p:nvSpPr>
        <p:spPr>
          <a:xfrm>
            <a:off x="752626" y="544668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Link?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B48EA02-2F0A-44BD-B19E-8EF6781254FA}"/>
              </a:ext>
            </a:extLst>
          </p:cNvPr>
          <p:cNvCxnSpPr>
            <a:cxnSpLocks/>
            <a:stCxn id="88" idx="2"/>
            <a:endCxn id="78" idx="0"/>
          </p:cNvCxnSpPr>
          <p:nvPr/>
        </p:nvCxnSpPr>
        <p:spPr>
          <a:xfrm flipH="1">
            <a:off x="8981425" y="5763859"/>
            <a:ext cx="521392" cy="431432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741BA3D-B97A-4FCE-BE6E-9F3EFC5197CA}"/>
              </a:ext>
            </a:extLst>
          </p:cNvPr>
          <p:cNvSpPr txBox="1"/>
          <p:nvPr/>
        </p:nvSpPr>
        <p:spPr>
          <a:xfrm>
            <a:off x="10589415" y="6308454"/>
            <a:ext cx="31918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Should we say explicitly that the file is stored (vs sent)?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592B1CD-F44A-483D-AE1D-50272E4FFD99}"/>
              </a:ext>
            </a:extLst>
          </p:cNvPr>
          <p:cNvCxnSpPr>
            <a:cxnSpLocks/>
            <a:stCxn id="119" idx="1"/>
            <a:endCxn id="78" idx="6"/>
          </p:cNvCxnSpPr>
          <p:nvPr/>
        </p:nvCxnSpPr>
        <p:spPr>
          <a:xfrm flipH="1">
            <a:off x="9470375" y="6435412"/>
            <a:ext cx="1119040" cy="248829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8709161-C7EF-4A95-BE00-940DEA0A38F8}"/>
              </a:ext>
            </a:extLst>
          </p:cNvPr>
          <p:cNvSpPr txBox="1"/>
          <p:nvPr/>
        </p:nvSpPr>
        <p:spPr>
          <a:xfrm>
            <a:off x="12612694" y="7026858"/>
            <a:ext cx="5477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Needs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M (</a:t>
            </a:r>
            <a:r>
              <a:rPr lang="en-US" dirty="0" err="1">
                <a:solidFill>
                  <a:schemeClr val="accent5"/>
                </a:solidFill>
              </a:rPr>
              <a:t>mmedia</a:t>
            </a:r>
            <a:r>
              <a:rPr lang="en-US" dirty="0">
                <a:solidFill>
                  <a:schemeClr val="accent5"/>
                </a:solidFill>
              </a:rPr>
              <a:t>) is stored on two different RAID1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Conflicting conclusions from the two rules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CE5A057-4F6F-4593-B334-5F3C1DBA9B8E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12412636" y="7950188"/>
            <a:ext cx="2938564" cy="695721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757C0ED-BEA7-4C81-A39F-A64AF4375C85}"/>
              </a:ext>
            </a:extLst>
          </p:cNvPr>
          <p:cNvCxnSpPr>
            <a:cxnSpLocks/>
            <a:endCxn id="78" idx="4"/>
          </p:cNvCxnSpPr>
          <p:nvPr/>
        </p:nvCxnSpPr>
        <p:spPr>
          <a:xfrm flipV="1">
            <a:off x="7562850" y="7173191"/>
            <a:ext cx="1418575" cy="39551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F8FD856-D4CF-4C5B-97C6-14AAD129DDF7}"/>
              </a:ext>
            </a:extLst>
          </p:cNvPr>
          <p:cNvSpPr txBox="1"/>
          <p:nvPr/>
        </p:nvSpPr>
        <p:spPr>
          <a:xfrm rot="20699596">
            <a:off x="7886092" y="7345405"/>
            <a:ext cx="791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stored-on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19EB93-5A96-4EBF-8031-1061D1AEEED1}"/>
              </a:ext>
            </a:extLst>
          </p:cNvPr>
          <p:cNvSpPr txBox="1"/>
          <p:nvPr/>
        </p:nvSpPr>
        <p:spPr>
          <a:xfrm>
            <a:off x="14959797" y="10033727"/>
            <a:ext cx="2943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Needs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Do these rules depend 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the objects of discourse?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850032D-7EB8-44D9-ACD9-0AC4093BD84F}"/>
              </a:ext>
            </a:extLst>
          </p:cNvPr>
          <p:cNvCxnSpPr>
            <a:stCxn id="70" idx="0"/>
          </p:cNvCxnSpPr>
          <p:nvPr/>
        </p:nvCxnSpPr>
        <p:spPr>
          <a:xfrm rot="16200000" flipV="1">
            <a:off x="13840754" y="7442966"/>
            <a:ext cx="1160209" cy="4021313"/>
          </a:xfrm>
          <a:prstGeom prst="bentConnector2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D2D9AF-1E10-4F27-B5D0-A9A8D80434CC}"/>
              </a:ext>
            </a:extLst>
          </p:cNvPr>
          <p:cNvSpPr txBox="1"/>
          <p:nvPr/>
        </p:nvSpPr>
        <p:spPr>
          <a:xfrm>
            <a:off x="10166350" y="7370947"/>
            <a:ext cx="2181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Added to model availability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8D6240-40CE-4062-B921-930B09A5DC6B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8981426" y="7410960"/>
            <a:ext cx="1184924" cy="113876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2C2BF6-37FD-48D7-87BA-F851D9E641C0}"/>
              </a:ext>
            </a:extLst>
          </p:cNvPr>
          <p:cNvCxnSpPr>
            <a:cxnSpLocks/>
            <a:stCxn id="10" idx="0"/>
            <a:endCxn id="119" idx="2"/>
          </p:cNvCxnSpPr>
          <p:nvPr/>
        </p:nvCxnSpPr>
        <p:spPr>
          <a:xfrm flipV="1">
            <a:off x="11256905" y="6562370"/>
            <a:ext cx="928460" cy="808577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FE8958C-8964-4B48-A594-0C7D945B709E}"/>
              </a:ext>
            </a:extLst>
          </p:cNvPr>
          <p:cNvSpPr txBox="1"/>
          <p:nvPr/>
        </p:nvSpPr>
        <p:spPr>
          <a:xfrm>
            <a:off x="10158290" y="1943374"/>
            <a:ext cx="8131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Availability of Body Camera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B78AF0-33C5-4A75-BB99-7FF12B45104C}"/>
              </a:ext>
            </a:extLst>
          </p:cNvPr>
          <p:cNvSpPr txBox="1"/>
          <p:nvPr/>
        </p:nvSpPr>
        <p:spPr>
          <a:xfrm>
            <a:off x="9092198" y="2729492"/>
            <a:ext cx="9172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WILL REVISE AFTER PREVIOUS SLIDE HAS BEEN FIXED</a:t>
            </a:r>
          </a:p>
        </p:txBody>
      </p:sp>
    </p:spTree>
    <p:extLst>
      <p:ext uri="{BB962C8B-B14F-4D97-AF65-F5344CB8AC3E}">
        <p14:creationId xmlns:p14="http://schemas.microsoft.com/office/powerpoint/2010/main" val="192450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28FCF50-A361-4E51-9EA5-D48B2E8E0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8996692"/>
              </p:ext>
            </p:extLst>
          </p:nvPr>
        </p:nvGraphicFramePr>
        <p:xfrm>
          <a:off x="3176778" y="4373418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B4025E-2236-4601-9F76-0302D5631B8B}"/>
              </a:ext>
            </a:extLst>
          </p:cNvPr>
          <p:cNvSpPr txBox="1"/>
          <p:nvPr/>
        </p:nvSpPr>
        <p:spPr>
          <a:xfrm flipH="1">
            <a:off x="1579418" y="1593671"/>
            <a:ext cx="14723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Hierarchy of Trustworthiness Elements</a:t>
            </a:r>
          </a:p>
        </p:txBody>
      </p:sp>
    </p:spTree>
    <p:extLst>
      <p:ext uri="{BB962C8B-B14F-4D97-AF65-F5344CB8AC3E}">
        <p14:creationId xmlns:p14="http://schemas.microsoft.com/office/powerpoint/2010/main" val="298944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775</Words>
  <Application>Microsoft Office PowerPoint</Application>
  <PresentationFormat>Custom</PresentationFormat>
  <Paragraphs>230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Type Theoretic Assurance of CPS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Marcy</dc:creator>
  <cp:lastModifiedBy>Marcy</cp:lastModifiedBy>
  <cp:revision>17</cp:revision>
  <dcterms:created xsi:type="dcterms:W3CDTF">2017-09-25T02:09:01Z</dcterms:created>
  <dcterms:modified xsi:type="dcterms:W3CDTF">2017-10-01T23:46:43Z</dcterms:modified>
</cp:coreProperties>
</file>