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Resilience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 phldr="1"/>
      <dgm:spPr/>
      <dgm:t>
        <a:bodyPr/>
        <a:lstStyle/>
        <a:p>
          <a:endParaRPr lang="en-US" dirty="0"/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3C9682DC-463A-4F4A-81D0-ABA73F343E79}">
      <dgm:prSet phldrT="[Text]" phldr="1"/>
      <dgm:spPr/>
      <dgm:t>
        <a:bodyPr/>
        <a:lstStyle/>
        <a:p>
          <a:endParaRPr lang="en-US" dirty="0"/>
        </a:p>
      </dgm:t>
    </dgm:pt>
    <dgm:pt modelId="{35EA3992-81A8-4C92-87B5-D20F0BBA963E}" type="parTrans" cxnId="{347B5AFA-E6CA-4E01-AA85-0A5E2822CD6C}">
      <dgm:prSet/>
      <dgm:spPr/>
      <dgm:t>
        <a:bodyPr/>
        <a:lstStyle/>
        <a:p>
          <a:endParaRPr lang="en-US"/>
        </a:p>
      </dgm:t>
    </dgm:pt>
    <dgm:pt modelId="{FDF79078-D108-495A-8A24-07359040EE43}" type="sibTrans" cxnId="{347B5AFA-E6CA-4E01-AA85-0A5E2822CD6C}">
      <dgm:prSet/>
      <dgm:spPr/>
      <dgm:t>
        <a:bodyPr/>
        <a:lstStyle/>
        <a:p>
          <a:endParaRPr lang="en-US"/>
        </a:p>
      </dgm:t>
    </dgm:pt>
    <dgm:pt modelId="{8E06B2F6-A7BE-4E20-8785-0E173FAA7D5F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3FED2062-E166-4093-88C6-5EBFD8A4231A}" type="parTrans" cxnId="{D477DFC8-FB65-4B18-9B8D-FED4D2460B37}">
      <dgm:prSet/>
      <dgm:spPr/>
      <dgm:t>
        <a:bodyPr/>
        <a:lstStyle/>
        <a:p>
          <a:endParaRPr lang="en-US"/>
        </a:p>
      </dgm:t>
    </dgm:pt>
    <dgm:pt modelId="{958D5A88-F127-40C7-AEBC-0EEF266EA11B}" type="sibTrans" cxnId="{D477DFC8-FB65-4B18-9B8D-FED4D2460B37}">
      <dgm:prSet/>
      <dgm:spPr/>
      <dgm:t>
        <a:bodyPr/>
        <a:lstStyle/>
        <a:p>
          <a:endParaRPr lang="en-US"/>
        </a:p>
      </dgm:t>
    </dgm:pt>
    <dgm:pt modelId="{33BFAC35-A99C-4E82-89A3-D074BB7E010E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35947C69-7166-4010-87E1-4E9F5C9030CB}" type="parTrans" cxnId="{72BF58C1-A2D4-478F-847C-A771ADFA96E0}">
      <dgm:prSet/>
      <dgm:spPr/>
      <dgm:t>
        <a:bodyPr/>
        <a:lstStyle/>
        <a:p>
          <a:endParaRPr lang="en-US"/>
        </a:p>
      </dgm:t>
    </dgm:pt>
    <dgm:pt modelId="{A35CE174-7C66-4E9C-AC56-6708163D99A5}" type="sibTrans" cxnId="{72BF58C1-A2D4-478F-847C-A771ADFA96E0}">
      <dgm:prSet/>
      <dgm:spPr/>
      <dgm:t>
        <a:bodyPr/>
        <a:lstStyle/>
        <a:p>
          <a:endParaRPr lang="en-US"/>
        </a:p>
      </dgm:t>
    </dgm:pt>
    <dgm:pt modelId="{EEB5ECAC-F7F8-4FB0-AF65-61EBC2430026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3A6FF94C-1031-409F-A769-1743558B2768}" type="parTrans" cxnId="{4E1F60F2-A874-4F36-BD11-D4ABAFCE9319}">
      <dgm:prSet/>
      <dgm:spPr/>
      <dgm:t>
        <a:bodyPr/>
        <a:lstStyle/>
        <a:p>
          <a:endParaRPr lang="en-US"/>
        </a:p>
      </dgm:t>
    </dgm:pt>
    <dgm:pt modelId="{891AA1DB-7FDC-46E2-9A87-6B8DF435653C}" type="sibTrans" cxnId="{4E1F60F2-A874-4F36-BD11-D4ABAFCE9319}">
      <dgm:prSet/>
      <dgm:spPr/>
      <dgm:t>
        <a:bodyPr/>
        <a:lstStyle/>
        <a:p>
          <a:endParaRPr lang="en-US"/>
        </a:p>
      </dgm:t>
    </dgm:pt>
    <dgm:pt modelId="{2A975F0B-5797-45A9-9754-3A675D9FDB0F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F090E612-527E-4AB7-B09F-F48872A2D928}" type="parTrans" cxnId="{D3654F93-52C8-4BAE-9188-927A3CEE0906}">
      <dgm:prSet/>
      <dgm:spPr/>
      <dgm:t>
        <a:bodyPr/>
        <a:lstStyle/>
        <a:p>
          <a:endParaRPr lang="en-US"/>
        </a:p>
      </dgm:t>
    </dgm:pt>
    <dgm:pt modelId="{9DAFA314-F684-47B3-9805-E7F8755AF13A}" type="sibTrans" cxnId="{D3654F93-52C8-4BAE-9188-927A3CEE0906}">
      <dgm:prSet/>
      <dgm:spPr/>
      <dgm:t>
        <a:bodyPr/>
        <a:lstStyle/>
        <a:p>
          <a:endParaRPr lang="en-US"/>
        </a:p>
      </dgm:t>
    </dgm:pt>
    <dgm:pt modelId="{EEE97DFD-4FC2-4CA8-9B85-E8ED879045D5}">
      <dgm:prSet phldrT="[Text]"/>
      <dgm:spPr/>
      <dgm:t>
        <a:bodyPr/>
        <a:lstStyle/>
        <a:p>
          <a:r>
            <a:rPr lang="en-US" dirty="0"/>
            <a:t>Cybersecurity</a:t>
          </a:r>
        </a:p>
      </dgm:t>
    </dgm:pt>
    <dgm:pt modelId="{6BBE3976-A58B-4A35-A020-1510B132CB11}" type="parTrans" cxnId="{6061979F-147F-47DC-B5D9-5015320CC46C}">
      <dgm:prSet/>
      <dgm:spPr/>
      <dgm:t>
        <a:bodyPr/>
        <a:lstStyle/>
        <a:p>
          <a:endParaRPr lang="en-US"/>
        </a:p>
      </dgm:t>
    </dgm:pt>
    <dgm:pt modelId="{611957E0-583C-4C07-96F9-C376BBC34942}" type="sibTrans" cxnId="{6061979F-147F-47DC-B5D9-5015320CC46C}">
      <dgm:prSet/>
      <dgm:spPr/>
      <dgm:t>
        <a:bodyPr/>
        <a:lstStyle/>
        <a:p>
          <a:endParaRPr lang="en-US"/>
        </a:p>
      </dgm:t>
    </dgm:pt>
    <dgm:pt modelId="{9C4DE7A7-1337-40F4-9D1B-2AA50F2B9CE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DD0369FE-C3E0-4F1C-A954-F366C32EF556}" type="parTrans" cxnId="{F74C8DD2-22DE-465B-A39D-55DD460D5F1A}">
      <dgm:prSet/>
      <dgm:spPr/>
      <dgm:t>
        <a:bodyPr/>
        <a:lstStyle/>
        <a:p>
          <a:endParaRPr lang="en-US"/>
        </a:p>
      </dgm:t>
    </dgm:pt>
    <dgm:pt modelId="{3F331AEF-519B-4073-8E00-79A5EB0A0434}" type="sibTrans" cxnId="{F74C8DD2-22DE-465B-A39D-55DD460D5F1A}">
      <dgm:prSet/>
      <dgm:spPr/>
      <dgm:t>
        <a:bodyPr/>
        <a:lstStyle/>
        <a:p>
          <a:endParaRPr lang="en-US"/>
        </a:p>
      </dgm:t>
    </dgm:pt>
    <dgm:pt modelId="{6569EF9B-82A1-4D48-B0ED-28D3F96A9047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2612E1AC-29AB-4B99-A7D6-65A785B71BBB}" type="parTrans" cxnId="{D6676729-1593-40BB-8D14-3D268A237083}">
      <dgm:prSet/>
      <dgm:spPr/>
      <dgm:t>
        <a:bodyPr/>
        <a:lstStyle/>
        <a:p>
          <a:endParaRPr lang="en-US"/>
        </a:p>
      </dgm:t>
    </dgm:pt>
    <dgm:pt modelId="{2938528A-8C70-4AB2-B02E-341784044F7C}" type="sibTrans" cxnId="{D6676729-1593-40BB-8D14-3D268A237083}">
      <dgm:prSet/>
      <dgm:spPr/>
      <dgm:t>
        <a:bodyPr/>
        <a:lstStyle/>
        <a:p>
          <a:endParaRPr lang="en-US"/>
        </a:p>
      </dgm:t>
    </dgm:pt>
    <dgm:pt modelId="{6200C14D-3377-4A31-A1A4-52792CAA0AEA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B5AB5151-C8A7-4AB8-960E-C5719E9720CC}" type="parTrans" cxnId="{F3A42812-91F8-45FD-AC5D-1FE8F4BF9396}">
      <dgm:prSet/>
      <dgm:spPr/>
      <dgm:t>
        <a:bodyPr/>
        <a:lstStyle/>
        <a:p>
          <a:endParaRPr lang="en-US"/>
        </a:p>
      </dgm:t>
    </dgm:pt>
    <dgm:pt modelId="{3C457E4F-6454-4BC2-8845-622CF3420D94}" type="sibTrans" cxnId="{F3A42812-91F8-45FD-AC5D-1FE8F4BF9396}">
      <dgm:prSet/>
      <dgm:spPr/>
      <dgm:t>
        <a:bodyPr/>
        <a:lstStyle/>
        <a:p>
          <a:endParaRPr lang="en-US"/>
        </a:p>
      </dgm:t>
    </dgm:pt>
    <dgm:pt modelId="{A3DAE432-317B-44B3-ADFB-D8D11F030E67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916ADD5D-E79A-4292-A54D-FC62283D9B32}" type="parTrans" cxnId="{0D1454CC-A580-4FD1-A39B-5F62FFB78947}">
      <dgm:prSet/>
      <dgm:spPr/>
      <dgm:t>
        <a:bodyPr/>
        <a:lstStyle/>
        <a:p>
          <a:endParaRPr lang="en-US"/>
        </a:p>
      </dgm:t>
    </dgm:pt>
    <dgm:pt modelId="{B2E0BD45-76CC-49C9-93A2-33290472F593}" type="sibTrans" cxnId="{0D1454CC-A580-4FD1-A39B-5F62FFB78947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0" presStyleCnt="1"/>
      <dgm:spPr/>
    </dgm:pt>
    <dgm:pt modelId="{C8123B47-734E-4D1A-979C-B85396FF6987}" type="pres">
      <dgm:prSet presAssocID="{18994E44-AF00-4CD7-BFFB-893F48881FB3}" presName="text" presStyleLbl="fgAcc0" presStyleIdx="0" presStyleCnt="1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0" presStyleCnt="5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0" presStyleCnt="5"/>
      <dgm:spPr/>
    </dgm:pt>
    <dgm:pt modelId="{173B9D13-7D12-4225-857A-7C445B30673C}" type="pres">
      <dgm:prSet presAssocID="{30194467-FD7E-4D24-8DB0-714FAD158BDA}" presName="text2" presStyleLbl="fgAcc2" presStyleIdx="0" presStyleCnt="5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86315871-2357-4709-9D04-6BBC69F7E462}" type="pres">
      <dgm:prSet presAssocID="{74675377-CAC4-4838-9AC4-4E89B176B345}" presName="Name17" presStyleLbl="parChTrans1D3" presStyleIdx="0" presStyleCnt="4"/>
      <dgm:spPr/>
    </dgm:pt>
    <dgm:pt modelId="{BA0DD949-81BA-486A-B17E-DAB85E822207}" type="pres">
      <dgm:prSet presAssocID="{167C0B38-4D45-461B-B5FE-F516FC0C47B1}" presName="hierRoot3" presStyleCnt="0"/>
      <dgm:spPr/>
    </dgm:pt>
    <dgm:pt modelId="{0CF8F49E-B52D-4C04-BBB8-BF889F9F5C2E}" type="pres">
      <dgm:prSet presAssocID="{167C0B38-4D45-461B-B5FE-F516FC0C47B1}" presName="composite3" presStyleCnt="0"/>
      <dgm:spPr/>
    </dgm:pt>
    <dgm:pt modelId="{600BFCB4-B026-45D1-8581-DF9F08E0BC2E}" type="pres">
      <dgm:prSet presAssocID="{167C0B38-4D45-461B-B5FE-F516FC0C47B1}" presName="background3" presStyleLbl="node3" presStyleIdx="0" presStyleCnt="4"/>
      <dgm:spPr/>
    </dgm:pt>
    <dgm:pt modelId="{76A8387D-C69E-461C-9F8B-607EF6BC0A97}" type="pres">
      <dgm:prSet presAssocID="{167C0B38-4D45-461B-B5FE-F516FC0C47B1}" presName="text3" presStyleLbl="fgAcc3" presStyleIdx="0" presStyleCnt="4">
        <dgm:presLayoutVars>
          <dgm:chPref val="3"/>
        </dgm:presLayoutVars>
      </dgm:prSet>
      <dgm:spPr/>
    </dgm:pt>
    <dgm:pt modelId="{67D5D2CF-C678-45DD-8B4E-55AE0C8B548C}" type="pres">
      <dgm:prSet presAssocID="{167C0B38-4D45-461B-B5FE-F516FC0C47B1}" presName="hierChild4" presStyleCnt="0"/>
      <dgm:spPr/>
    </dgm:pt>
    <dgm:pt modelId="{5C889735-8D9F-44EF-BA10-6DD73E2DCBFA}" type="pres">
      <dgm:prSet presAssocID="{35EA3992-81A8-4C92-87B5-D20F0BBA963E}" presName="Name17" presStyleLbl="parChTrans1D3" presStyleIdx="1" presStyleCnt="4"/>
      <dgm:spPr/>
    </dgm:pt>
    <dgm:pt modelId="{E01FB5C7-6F7F-4077-BAAC-AD358FA21072}" type="pres">
      <dgm:prSet presAssocID="{3C9682DC-463A-4F4A-81D0-ABA73F343E79}" presName="hierRoot3" presStyleCnt="0"/>
      <dgm:spPr/>
    </dgm:pt>
    <dgm:pt modelId="{05B80CF7-F675-4D05-BB06-AB36F471F1E7}" type="pres">
      <dgm:prSet presAssocID="{3C9682DC-463A-4F4A-81D0-ABA73F343E79}" presName="composite3" presStyleCnt="0"/>
      <dgm:spPr/>
    </dgm:pt>
    <dgm:pt modelId="{3A62E0D3-5AA0-4302-B2BC-4F3CA2606778}" type="pres">
      <dgm:prSet presAssocID="{3C9682DC-463A-4F4A-81D0-ABA73F343E79}" presName="background3" presStyleLbl="node3" presStyleIdx="1" presStyleCnt="4"/>
      <dgm:spPr/>
    </dgm:pt>
    <dgm:pt modelId="{6A485995-A6D9-4D44-8AFD-4ADA3C5B6894}" type="pres">
      <dgm:prSet presAssocID="{3C9682DC-463A-4F4A-81D0-ABA73F343E79}" presName="text3" presStyleLbl="fgAcc3" presStyleIdx="1" presStyleCnt="4">
        <dgm:presLayoutVars>
          <dgm:chPref val="3"/>
        </dgm:presLayoutVars>
      </dgm:prSet>
      <dgm:spPr/>
    </dgm:pt>
    <dgm:pt modelId="{BA6CF2D6-2257-48A8-807C-7F1AE4689210}" type="pres">
      <dgm:prSet presAssocID="{3C9682DC-463A-4F4A-81D0-ABA73F343E79}" presName="hierChild4" presStyleCnt="0"/>
      <dgm:spPr/>
    </dgm:pt>
    <dgm:pt modelId="{CE78EE17-7768-4FAA-9C98-4E69D622A42B}" type="pres">
      <dgm:prSet presAssocID="{3FED2062-E166-4093-88C6-5EBFD8A4231A}" presName="Name10" presStyleLbl="parChTrans1D2" presStyleIdx="1" presStyleCnt="5"/>
      <dgm:spPr/>
    </dgm:pt>
    <dgm:pt modelId="{2D2CAE6A-73F3-4340-92C6-D0BB7F1755E2}" type="pres">
      <dgm:prSet presAssocID="{8E06B2F6-A7BE-4E20-8785-0E173FAA7D5F}" presName="hierRoot2" presStyleCnt="0"/>
      <dgm:spPr/>
    </dgm:pt>
    <dgm:pt modelId="{53E099CC-5987-4F79-AF91-3E4AFC20D1F4}" type="pres">
      <dgm:prSet presAssocID="{8E06B2F6-A7BE-4E20-8785-0E173FAA7D5F}" presName="composite2" presStyleCnt="0"/>
      <dgm:spPr/>
    </dgm:pt>
    <dgm:pt modelId="{3787EED6-D7F9-4DEA-86FF-61C3F6BA625E}" type="pres">
      <dgm:prSet presAssocID="{8E06B2F6-A7BE-4E20-8785-0E173FAA7D5F}" presName="background2" presStyleLbl="node2" presStyleIdx="1" presStyleCnt="5"/>
      <dgm:spPr/>
    </dgm:pt>
    <dgm:pt modelId="{A905E5BA-8EFC-4378-9438-4E87A87C5777}" type="pres">
      <dgm:prSet presAssocID="{8E06B2F6-A7BE-4E20-8785-0E173FAA7D5F}" presName="text2" presStyleLbl="fgAcc2" presStyleIdx="1" presStyleCnt="5">
        <dgm:presLayoutVars>
          <dgm:chPref val="3"/>
        </dgm:presLayoutVars>
      </dgm:prSet>
      <dgm:spPr/>
    </dgm:pt>
    <dgm:pt modelId="{BADFDBF6-FD44-4319-BB11-B9592C061D62}" type="pres">
      <dgm:prSet presAssocID="{8E06B2F6-A7BE-4E20-8785-0E173FAA7D5F}" presName="hierChild3" presStyleCnt="0"/>
      <dgm:spPr/>
    </dgm:pt>
    <dgm:pt modelId="{E2E00DB5-C9CC-40BC-AB7B-BDE9E039CAF7}" type="pres">
      <dgm:prSet presAssocID="{35947C69-7166-4010-87E1-4E9F5C9030CB}" presName="Name10" presStyleLbl="parChTrans1D2" presStyleIdx="2" presStyleCnt="5"/>
      <dgm:spPr/>
    </dgm:pt>
    <dgm:pt modelId="{E9E5F144-DC19-4271-9310-E38049D05CE0}" type="pres">
      <dgm:prSet presAssocID="{33BFAC35-A99C-4E82-89A3-D074BB7E010E}" presName="hierRoot2" presStyleCnt="0"/>
      <dgm:spPr/>
    </dgm:pt>
    <dgm:pt modelId="{97059838-39D8-448D-9D4A-C8C423D5C35D}" type="pres">
      <dgm:prSet presAssocID="{33BFAC35-A99C-4E82-89A3-D074BB7E010E}" presName="composite2" presStyleCnt="0"/>
      <dgm:spPr/>
    </dgm:pt>
    <dgm:pt modelId="{15BD437A-C76F-4EA6-99CC-6644BFC98BBE}" type="pres">
      <dgm:prSet presAssocID="{33BFAC35-A99C-4E82-89A3-D074BB7E010E}" presName="background2" presStyleLbl="node2" presStyleIdx="2" presStyleCnt="5"/>
      <dgm:spPr/>
    </dgm:pt>
    <dgm:pt modelId="{91C42C0F-F141-4F84-88A9-D07EBE520368}" type="pres">
      <dgm:prSet presAssocID="{33BFAC35-A99C-4E82-89A3-D074BB7E010E}" presName="text2" presStyleLbl="fgAcc2" presStyleIdx="2" presStyleCnt="5">
        <dgm:presLayoutVars>
          <dgm:chPref val="3"/>
        </dgm:presLayoutVars>
      </dgm:prSet>
      <dgm:spPr/>
    </dgm:pt>
    <dgm:pt modelId="{649E6BB1-1F43-40AB-87D5-7CF2563DB0AA}" type="pres">
      <dgm:prSet presAssocID="{33BFAC35-A99C-4E82-89A3-D074BB7E010E}" presName="hierChild3" presStyleCnt="0"/>
      <dgm:spPr/>
    </dgm:pt>
    <dgm:pt modelId="{E9EA23EF-F088-4E6E-B260-CA5288EA694B}" type="pres">
      <dgm:prSet presAssocID="{3A6FF94C-1031-409F-A769-1743558B2768}" presName="Name10" presStyleLbl="parChTrans1D2" presStyleIdx="3" presStyleCnt="5"/>
      <dgm:spPr/>
    </dgm:pt>
    <dgm:pt modelId="{A5230534-4592-4905-A730-114744640A15}" type="pres">
      <dgm:prSet presAssocID="{EEB5ECAC-F7F8-4FB0-AF65-61EBC2430026}" presName="hierRoot2" presStyleCnt="0"/>
      <dgm:spPr/>
    </dgm:pt>
    <dgm:pt modelId="{9C20572B-1FA2-4379-A5EC-F4678EBAAF4A}" type="pres">
      <dgm:prSet presAssocID="{EEB5ECAC-F7F8-4FB0-AF65-61EBC2430026}" presName="composite2" presStyleCnt="0"/>
      <dgm:spPr/>
    </dgm:pt>
    <dgm:pt modelId="{F147DA4D-DDEF-4283-BF53-F56E657B22EB}" type="pres">
      <dgm:prSet presAssocID="{EEB5ECAC-F7F8-4FB0-AF65-61EBC2430026}" presName="background2" presStyleLbl="node2" presStyleIdx="3" presStyleCnt="5"/>
      <dgm:spPr/>
    </dgm:pt>
    <dgm:pt modelId="{9DCA1E66-C3B1-46D6-B795-C326D4B32F24}" type="pres">
      <dgm:prSet presAssocID="{EEB5ECAC-F7F8-4FB0-AF65-61EBC2430026}" presName="text2" presStyleLbl="fgAcc2" presStyleIdx="3" presStyleCnt="5">
        <dgm:presLayoutVars>
          <dgm:chPref val="3"/>
        </dgm:presLayoutVars>
      </dgm:prSet>
      <dgm:spPr/>
    </dgm:pt>
    <dgm:pt modelId="{C9794C81-CE1A-409C-8C45-033B53623E9D}" type="pres">
      <dgm:prSet presAssocID="{EEB5ECAC-F7F8-4FB0-AF65-61EBC2430026}" presName="hierChild3" presStyleCnt="0"/>
      <dgm:spPr/>
    </dgm:pt>
    <dgm:pt modelId="{359F3D13-C1D1-4F8F-BC87-3C47551D1462}" type="pres">
      <dgm:prSet presAssocID="{F090E612-527E-4AB7-B09F-F48872A2D928}" presName="Name10" presStyleLbl="parChTrans1D2" presStyleIdx="4" presStyleCnt="5"/>
      <dgm:spPr/>
    </dgm:pt>
    <dgm:pt modelId="{CF776EAF-BF92-47E9-88C1-0176568E1F66}" type="pres">
      <dgm:prSet presAssocID="{2A975F0B-5797-45A9-9754-3A675D9FDB0F}" presName="hierRoot2" presStyleCnt="0"/>
      <dgm:spPr/>
    </dgm:pt>
    <dgm:pt modelId="{15202CAB-F667-4109-BFAB-687F8AFDA25A}" type="pres">
      <dgm:prSet presAssocID="{2A975F0B-5797-45A9-9754-3A675D9FDB0F}" presName="composite2" presStyleCnt="0"/>
      <dgm:spPr/>
    </dgm:pt>
    <dgm:pt modelId="{29BC3AE5-E46E-4FAC-A4E9-4C9ADBFF3A38}" type="pres">
      <dgm:prSet presAssocID="{2A975F0B-5797-45A9-9754-3A675D9FDB0F}" presName="background2" presStyleLbl="node2" presStyleIdx="4" presStyleCnt="5"/>
      <dgm:spPr/>
    </dgm:pt>
    <dgm:pt modelId="{B153E97B-0652-4302-BF1F-83A77696AD8B}" type="pres">
      <dgm:prSet presAssocID="{2A975F0B-5797-45A9-9754-3A675D9FDB0F}" presName="text2" presStyleLbl="fgAcc2" presStyleIdx="4" presStyleCnt="5">
        <dgm:presLayoutVars>
          <dgm:chPref val="3"/>
        </dgm:presLayoutVars>
      </dgm:prSet>
      <dgm:spPr/>
    </dgm:pt>
    <dgm:pt modelId="{66A932E7-EFC4-4F40-82E7-3E953DE8DFBC}" type="pres">
      <dgm:prSet presAssocID="{2A975F0B-5797-45A9-9754-3A675D9FDB0F}" presName="hierChild3" presStyleCnt="0"/>
      <dgm:spPr/>
    </dgm:pt>
    <dgm:pt modelId="{6A37C9C8-B115-4EBB-98F8-A154077EB6C6}" type="pres">
      <dgm:prSet presAssocID="{6BBE3976-A58B-4A35-A020-1510B132CB11}" presName="Name17" presStyleLbl="parChTrans1D3" presStyleIdx="2" presStyleCnt="4"/>
      <dgm:spPr/>
    </dgm:pt>
    <dgm:pt modelId="{8F5F7A1B-0F79-440E-B7A7-5E6BFFE88D85}" type="pres">
      <dgm:prSet presAssocID="{EEE97DFD-4FC2-4CA8-9B85-E8ED879045D5}" presName="hierRoot3" presStyleCnt="0"/>
      <dgm:spPr/>
    </dgm:pt>
    <dgm:pt modelId="{02B4C8EE-3A8D-4C90-A1DE-48E2EE9210B7}" type="pres">
      <dgm:prSet presAssocID="{EEE97DFD-4FC2-4CA8-9B85-E8ED879045D5}" presName="composite3" presStyleCnt="0"/>
      <dgm:spPr/>
    </dgm:pt>
    <dgm:pt modelId="{AC7B5C5A-CDE5-4589-BDE6-F61A38052103}" type="pres">
      <dgm:prSet presAssocID="{EEE97DFD-4FC2-4CA8-9B85-E8ED879045D5}" presName="background3" presStyleLbl="node3" presStyleIdx="2" presStyleCnt="4"/>
      <dgm:spPr/>
    </dgm:pt>
    <dgm:pt modelId="{F0EABF49-D29D-48EB-A9BF-33D68AC52011}" type="pres">
      <dgm:prSet presAssocID="{EEE97DFD-4FC2-4CA8-9B85-E8ED879045D5}" presName="text3" presStyleLbl="fgAcc3" presStyleIdx="2" presStyleCnt="4">
        <dgm:presLayoutVars>
          <dgm:chPref val="3"/>
        </dgm:presLayoutVars>
      </dgm:prSet>
      <dgm:spPr/>
    </dgm:pt>
    <dgm:pt modelId="{FD10236C-9DF1-4BC9-A2E3-8F2E09615A66}" type="pres">
      <dgm:prSet presAssocID="{EEE97DFD-4FC2-4CA8-9B85-E8ED879045D5}" presName="hierChild4" presStyleCnt="0"/>
      <dgm:spPr/>
    </dgm:pt>
    <dgm:pt modelId="{23C463B5-5E6B-46A4-82A5-BC04A3357B83}" type="pres">
      <dgm:prSet presAssocID="{2612E1AC-29AB-4B99-A7D6-65A785B71BBB}" presName="Name23" presStyleLbl="parChTrans1D4" presStyleIdx="0" presStyleCnt="3"/>
      <dgm:spPr/>
    </dgm:pt>
    <dgm:pt modelId="{5AAE2266-163C-4A99-99C7-770B06273937}" type="pres">
      <dgm:prSet presAssocID="{6569EF9B-82A1-4D48-B0ED-28D3F96A9047}" presName="hierRoot4" presStyleCnt="0"/>
      <dgm:spPr/>
    </dgm:pt>
    <dgm:pt modelId="{12C67383-0A8D-4B5D-B8E1-AB7EF6F35B14}" type="pres">
      <dgm:prSet presAssocID="{6569EF9B-82A1-4D48-B0ED-28D3F96A9047}" presName="composite4" presStyleCnt="0"/>
      <dgm:spPr/>
    </dgm:pt>
    <dgm:pt modelId="{87DC7C3C-1EB0-406B-9585-4098C25E3A12}" type="pres">
      <dgm:prSet presAssocID="{6569EF9B-82A1-4D48-B0ED-28D3F96A9047}" presName="background4" presStyleLbl="node4" presStyleIdx="0" presStyleCnt="3"/>
      <dgm:spPr/>
    </dgm:pt>
    <dgm:pt modelId="{E558E388-7690-49D7-8BDD-E57D71402E6C}" type="pres">
      <dgm:prSet presAssocID="{6569EF9B-82A1-4D48-B0ED-28D3F96A9047}" presName="text4" presStyleLbl="fgAcc4" presStyleIdx="0" presStyleCnt="3">
        <dgm:presLayoutVars>
          <dgm:chPref val="3"/>
        </dgm:presLayoutVars>
      </dgm:prSet>
      <dgm:spPr/>
    </dgm:pt>
    <dgm:pt modelId="{22148142-F600-4DEC-B333-7BFF07C20657}" type="pres">
      <dgm:prSet presAssocID="{6569EF9B-82A1-4D48-B0ED-28D3F96A9047}" presName="hierChild5" presStyleCnt="0"/>
      <dgm:spPr/>
    </dgm:pt>
    <dgm:pt modelId="{A1035A49-8CD6-44B3-B44A-21C5C8230218}" type="pres">
      <dgm:prSet presAssocID="{B5AB5151-C8A7-4AB8-960E-C5719E9720CC}" presName="Name23" presStyleLbl="parChTrans1D4" presStyleIdx="1" presStyleCnt="3"/>
      <dgm:spPr/>
    </dgm:pt>
    <dgm:pt modelId="{15965582-DE59-4977-ADF1-9C7C87546B9F}" type="pres">
      <dgm:prSet presAssocID="{6200C14D-3377-4A31-A1A4-52792CAA0AEA}" presName="hierRoot4" presStyleCnt="0"/>
      <dgm:spPr/>
    </dgm:pt>
    <dgm:pt modelId="{EBA31E82-D3DE-4401-9131-C3CB8C195252}" type="pres">
      <dgm:prSet presAssocID="{6200C14D-3377-4A31-A1A4-52792CAA0AEA}" presName="composite4" presStyleCnt="0"/>
      <dgm:spPr/>
    </dgm:pt>
    <dgm:pt modelId="{481C1BB2-299E-46FE-A318-42D8A320ED35}" type="pres">
      <dgm:prSet presAssocID="{6200C14D-3377-4A31-A1A4-52792CAA0AEA}" presName="background4" presStyleLbl="node4" presStyleIdx="1" presStyleCnt="3"/>
      <dgm:spPr/>
    </dgm:pt>
    <dgm:pt modelId="{B6913B4E-9545-4ED5-9DFA-895416B92191}" type="pres">
      <dgm:prSet presAssocID="{6200C14D-3377-4A31-A1A4-52792CAA0AEA}" presName="text4" presStyleLbl="fgAcc4" presStyleIdx="1" presStyleCnt="3">
        <dgm:presLayoutVars>
          <dgm:chPref val="3"/>
        </dgm:presLayoutVars>
      </dgm:prSet>
      <dgm:spPr/>
    </dgm:pt>
    <dgm:pt modelId="{EE463D48-69AD-45A1-AB93-B23D5DB4D4EB}" type="pres">
      <dgm:prSet presAssocID="{6200C14D-3377-4A31-A1A4-52792CAA0AEA}" presName="hierChild5" presStyleCnt="0"/>
      <dgm:spPr/>
    </dgm:pt>
    <dgm:pt modelId="{3A2CD72B-6085-455A-AAF7-F84AF033A234}" type="pres">
      <dgm:prSet presAssocID="{916ADD5D-E79A-4292-A54D-FC62283D9B32}" presName="Name23" presStyleLbl="parChTrans1D4" presStyleIdx="2" presStyleCnt="3"/>
      <dgm:spPr/>
    </dgm:pt>
    <dgm:pt modelId="{34C05C4B-8E6C-4389-9836-9D2243131A89}" type="pres">
      <dgm:prSet presAssocID="{A3DAE432-317B-44B3-ADFB-D8D11F030E67}" presName="hierRoot4" presStyleCnt="0"/>
      <dgm:spPr/>
    </dgm:pt>
    <dgm:pt modelId="{830F2407-8C69-41C3-AE36-2F82A59E949E}" type="pres">
      <dgm:prSet presAssocID="{A3DAE432-317B-44B3-ADFB-D8D11F030E67}" presName="composite4" presStyleCnt="0"/>
      <dgm:spPr/>
    </dgm:pt>
    <dgm:pt modelId="{1CDA162D-3456-4DA9-93F2-A73553C179B6}" type="pres">
      <dgm:prSet presAssocID="{A3DAE432-317B-44B3-ADFB-D8D11F030E67}" presName="background4" presStyleLbl="node4" presStyleIdx="2" presStyleCnt="3"/>
      <dgm:spPr/>
    </dgm:pt>
    <dgm:pt modelId="{F1AC738F-3259-4800-B31B-D86A94104D4A}" type="pres">
      <dgm:prSet presAssocID="{A3DAE432-317B-44B3-ADFB-D8D11F030E67}" presName="text4" presStyleLbl="fgAcc4" presStyleIdx="2" presStyleCnt="3">
        <dgm:presLayoutVars>
          <dgm:chPref val="3"/>
        </dgm:presLayoutVars>
      </dgm:prSet>
      <dgm:spPr/>
    </dgm:pt>
    <dgm:pt modelId="{636B589A-F209-4A8C-8FE9-AF6A44A383FE}" type="pres">
      <dgm:prSet presAssocID="{A3DAE432-317B-44B3-ADFB-D8D11F030E67}" presName="hierChild5" presStyleCnt="0"/>
      <dgm:spPr/>
    </dgm:pt>
    <dgm:pt modelId="{381C61C3-4029-4EC9-B600-DE33DD93CF86}" type="pres">
      <dgm:prSet presAssocID="{DD0369FE-C3E0-4F1C-A954-F366C32EF556}" presName="Name17" presStyleLbl="parChTrans1D3" presStyleIdx="3" presStyleCnt="4"/>
      <dgm:spPr/>
    </dgm:pt>
    <dgm:pt modelId="{7094E869-A3B5-4235-AA17-712D39811FFC}" type="pres">
      <dgm:prSet presAssocID="{9C4DE7A7-1337-40F4-9D1B-2AA50F2B9CE8}" presName="hierRoot3" presStyleCnt="0"/>
      <dgm:spPr/>
    </dgm:pt>
    <dgm:pt modelId="{65D6E17C-C3D3-4E22-A54A-3354B11BD10C}" type="pres">
      <dgm:prSet presAssocID="{9C4DE7A7-1337-40F4-9D1B-2AA50F2B9CE8}" presName="composite3" presStyleCnt="0"/>
      <dgm:spPr/>
    </dgm:pt>
    <dgm:pt modelId="{A7CC5538-A444-4A05-BD12-73290336AD00}" type="pres">
      <dgm:prSet presAssocID="{9C4DE7A7-1337-40F4-9D1B-2AA50F2B9CE8}" presName="background3" presStyleLbl="node3" presStyleIdx="3" presStyleCnt="4"/>
      <dgm:spPr/>
    </dgm:pt>
    <dgm:pt modelId="{0D0AA98E-9161-4D70-8141-BCF2374F5623}" type="pres">
      <dgm:prSet presAssocID="{9C4DE7A7-1337-40F4-9D1B-2AA50F2B9CE8}" presName="text3" presStyleLbl="fgAcc3" presStyleIdx="3" presStyleCnt="4">
        <dgm:presLayoutVars>
          <dgm:chPref val="3"/>
        </dgm:presLayoutVars>
      </dgm:prSet>
      <dgm:spPr/>
    </dgm:pt>
    <dgm:pt modelId="{E79609E3-518C-474C-95B8-EAA97101AC67}" type="pres">
      <dgm:prSet presAssocID="{9C4DE7A7-1337-40F4-9D1B-2AA50F2B9CE8}" presName="hierChild4" presStyleCnt="0"/>
      <dgm:spPr/>
    </dgm:pt>
  </dgm:ptLst>
  <dgm:cxnLst>
    <dgm:cxn modelId="{25799505-D79A-4D06-8DCB-A5A2A438AAE0}" type="presOf" srcId="{EEE97DFD-4FC2-4CA8-9B85-E8ED879045D5}" destId="{F0EABF49-D29D-48EB-A9BF-33D68AC52011}" srcOrd="0" destOrd="0" presId="urn:microsoft.com/office/officeart/2005/8/layout/hierarchy1"/>
    <dgm:cxn modelId="{E0716C0D-4776-42EF-84AD-145F3A3FA285}" type="presOf" srcId="{916ADD5D-E79A-4292-A54D-FC62283D9B32}" destId="{3A2CD72B-6085-455A-AAF7-F84AF033A234}" srcOrd="0" destOrd="0" presId="urn:microsoft.com/office/officeart/2005/8/layout/hierarchy1"/>
    <dgm:cxn modelId="{AA001B0F-5188-43E0-896F-09388B73D314}" type="presOf" srcId="{F090E612-527E-4AB7-B09F-F48872A2D928}" destId="{359F3D13-C1D1-4F8F-BC87-3C47551D1462}" srcOrd="0" destOrd="0" presId="urn:microsoft.com/office/officeart/2005/8/layout/hierarchy1"/>
    <dgm:cxn modelId="{F3A42812-91F8-45FD-AC5D-1FE8F4BF9396}" srcId="{EEE97DFD-4FC2-4CA8-9B85-E8ED879045D5}" destId="{6200C14D-3377-4A31-A1A4-52792CAA0AEA}" srcOrd="1" destOrd="0" parTransId="{B5AB5151-C8A7-4AB8-960E-C5719E9720CC}" sibTransId="{3C457E4F-6454-4BC2-8845-622CF3420D94}"/>
    <dgm:cxn modelId="{1B27A819-DC27-4739-8EAC-DFDA1229EC22}" type="presOf" srcId="{8E06B2F6-A7BE-4E20-8785-0E173FAA7D5F}" destId="{A905E5BA-8EFC-4378-9438-4E87A87C5777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6676729-1593-40BB-8D14-3D268A237083}" srcId="{EEE97DFD-4FC2-4CA8-9B85-E8ED879045D5}" destId="{6569EF9B-82A1-4D48-B0ED-28D3F96A9047}" srcOrd="0" destOrd="0" parTransId="{2612E1AC-29AB-4B99-A7D6-65A785B71BBB}" sibTransId="{2938528A-8C70-4AB2-B02E-341784044F7C}"/>
    <dgm:cxn modelId="{0B7D032B-CD3D-4501-A88B-F68E6BA87824}" type="presOf" srcId="{9C4DE7A7-1337-40F4-9D1B-2AA50F2B9CE8}" destId="{0D0AA98E-9161-4D70-8141-BCF2374F5623}" srcOrd="0" destOrd="0" presId="urn:microsoft.com/office/officeart/2005/8/layout/hierarchy1"/>
    <dgm:cxn modelId="{0F17592E-1767-4F55-A11C-F870107D5B73}" type="presOf" srcId="{6200C14D-3377-4A31-A1A4-52792CAA0AEA}" destId="{B6913B4E-9545-4ED5-9DFA-895416B92191}" srcOrd="0" destOrd="0" presId="urn:microsoft.com/office/officeart/2005/8/layout/hierarchy1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EA55E53C-EA14-4C3C-B6A6-CD0FC6B66E24}" type="presOf" srcId="{3A6FF94C-1031-409F-A769-1743558B2768}" destId="{E9EA23EF-F088-4E6E-B260-CA5288EA694B}" srcOrd="0" destOrd="0" presId="urn:microsoft.com/office/officeart/2005/8/layout/hierarchy1"/>
    <dgm:cxn modelId="{CE028A60-D751-409E-B534-E96C4978848C}" type="presOf" srcId="{3FED2062-E166-4093-88C6-5EBFD8A4231A}" destId="{CE78EE17-7768-4FAA-9C98-4E69D622A42B}" srcOrd="0" destOrd="0" presId="urn:microsoft.com/office/officeart/2005/8/layout/hierarchy1"/>
    <dgm:cxn modelId="{0BA1E841-102F-4571-8460-AE31D2D727B8}" type="presOf" srcId="{33BFAC35-A99C-4E82-89A3-D074BB7E010E}" destId="{91C42C0F-F141-4F84-88A9-D07EBE520368}" srcOrd="0" destOrd="0" presId="urn:microsoft.com/office/officeart/2005/8/layout/hierarchy1"/>
    <dgm:cxn modelId="{88809F6C-2DA7-4407-AA09-FF3B5C30E654}" type="presOf" srcId="{35947C69-7166-4010-87E1-4E9F5C9030CB}" destId="{E2E00DB5-C9CC-40BC-AB7B-BDE9E039CAF7}" srcOrd="0" destOrd="0" presId="urn:microsoft.com/office/officeart/2005/8/layout/hierarchy1"/>
    <dgm:cxn modelId="{13676752-B577-48D0-B57F-85FB135B1FF6}" type="presOf" srcId="{74675377-CAC4-4838-9AC4-4E89B176B345}" destId="{86315871-2357-4709-9D04-6BBC69F7E462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D5851A56-EF1D-430F-84B1-3302BD4C0CBD}" type="presOf" srcId="{B5AB5151-C8A7-4AB8-960E-C5719E9720CC}" destId="{A1035A49-8CD6-44B3-B44A-21C5C8230218}" srcOrd="0" destOrd="0" presId="urn:microsoft.com/office/officeart/2005/8/layout/hierarchy1"/>
    <dgm:cxn modelId="{8E6B3A77-2320-424A-B7B8-6281FBA64AB1}" type="presOf" srcId="{DD0369FE-C3E0-4F1C-A954-F366C32EF556}" destId="{381C61C3-4029-4EC9-B600-DE33DD93CF86}" srcOrd="0" destOrd="0" presId="urn:microsoft.com/office/officeart/2005/8/layout/hierarchy1"/>
    <dgm:cxn modelId="{6570667D-5A25-4C21-A0D5-87C048B9426C}" type="presOf" srcId="{A3DAE432-317B-44B3-ADFB-D8D11F030E67}" destId="{F1AC738F-3259-4800-B31B-D86A94104D4A}" srcOrd="0" destOrd="0" presId="urn:microsoft.com/office/officeart/2005/8/layout/hierarchy1"/>
    <dgm:cxn modelId="{5685EB81-D231-4085-86AA-F4C075B2B83E}" srcId="{30194467-FD7E-4D24-8DB0-714FAD158BDA}" destId="{167C0B38-4D45-461B-B5FE-F516FC0C47B1}" srcOrd="0" destOrd="0" parTransId="{74675377-CAC4-4838-9AC4-4E89B176B345}" sibTransId="{D5083BFB-FF2E-4A79-B4CD-B99D53F7482D}"/>
    <dgm:cxn modelId="{9D080C83-23F0-490E-AD7B-87564A918FF7}" type="presOf" srcId="{3C9682DC-463A-4F4A-81D0-ABA73F343E79}" destId="{6A485995-A6D9-4D44-8AFD-4ADA3C5B6894}" srcOrd="0" destOrd="0" presId="urn:microsoft.com/office/officeart/2005/8/layout/hierarchy1"/>
    <dgm:cxn modelId="{33523086-0928-4F11-9858-C8353EB03EDC}" type="presOf" srcId="{35EA3992-81A8-4C92-87B5-D20F0BBA963E}" destId="{5C889735-8D9F-44EF-BA10-6DD73E2DCBFA}" srcOrd="0" destOrd="0" presId="urn:microsoft.com/office/officeart/2005/8/layout/hierarchy1"/>
    <dgm:cxn modelId="{291E448E-D0F1-4984-A007-87265C31E6DD}" type="presOf" srcId="{2612E1AC-29AB-4B99-A7D6-65A785B71BBB}" destId="{23C463B5-5E6B-46A4-82A5-BC04A3357B83}" srcOrd="0" destOrd="0" presId="urn:microsoft.com/office/officeart/2005/8/layout/hierarchy1"/>
    <dgm:cxn modelId="{D3654F93-52C8-4BAE-9188-927A3CEE0906}" srcId="{18994E44-AF00-4CD7-BFFB-893F48881FB3}" destId="{2A975F0B-5797-45A9-9754-3A675D9FDB0F}" srcOrd="4" destOrd="0" parTransId="{F090E612-527E-4AB7-B09F-F48872A2D928}" sibTransId="{9DAFA314-F684-47B3-9805-E7F8755AF13A}"/>
    <dgm:cxn modelId="{75A7D199-D9EC-43BF-9BB7-EBF150BB3903}" srcId="{D2F696D7-6F24-4D93-A6F6-AEFB75F66471}" destId="{18994E44-AF00-4CD7-BFFB-893F48881FB3}" srcOrd="0" destOrd="0" parTransId="{FD551922-1961-4B0B-A7AE-CAF490FF2622}" sibTransId="{BADBC77F-15AA-4275-8C6D-4CD383CECD2B}"/>
    <dgm:cxn modelId="{6061979F-147F-47DC-B5D9-5015320CC46C}" srcId="{2A975F0B-5797-45A9-9754-3A675D9FDB0F}" destId="{EEE97DFD-4FC2-4CA8-9B85-E8ED879045D5}" srcOrd="0" destOrd="0" parTransId="{6BBE3976-A58B-4A35-A020-1510B132CB11}" sibTransId="{611957E0-583C-4C07-96F9-C376BBC34942}"/>
    <dgm:cxn modelId="{BBFB14AD-F081-4A24-BB68-3619301D08CA}" type="presOf" srcId="{2A975F0B-5797-45A9-9754-3A675D9FDB0F}" destId="{B153E97B-0652-4302-BF1F-83A77696AD8B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9C0E64B6-88ED-4FD6-B22F-1015800F51FF}" type="presOf" srcId="{EEB5ECAC-F7F8-4FB0-AF65-61EBC2430026}" destId="{9DCA1E66-C3B1-46D6-B795-C326D4B32F24}" srcOrd="0" destOrd="0" presId="urn:microsoft.com/office/officeart/2005/8/layout/hierarchy1"/>
    <dgm:cxn modelId="{72BF58C1-A2D4-478F-847C-A771ADFA96E0}" srcId="{18994E44-AF00-4CD7-BFFB-893F48881FB3}" destId="{33BFAC35-A99C-4E82-89A3-D074BB7E010E}" srcOrd="2" destOrd="0" parTransId="{35947C69-7166-4010-87E1-4E9F5C9030CB}" sibTransId="{A35CE174-7C66-4E9C-AC56-6708163D99A5}"/>
    <dgm:cxn modelId="{D477DFC8-FB65-4B18-9B8D-FED4D2460B37}" srcId="{18994E44-AF00-4CD7-BFFB-893F48881FB3}" destId="{8E06B2F6-A7BE-4E20-8785-0E173FAA7D5F}" srcOrd="1" destOrd="0" parTransId="{3FED2062-E166-4093-88C6-5EBFD8A4231A}" sibTransId="{958D5A88-F127-40C7-AEBC-0EEF266EA11B}"/>
    <dgm:cxn modelId="{0D1454CC-A580-4FD1-A39B-5F62FFB78947}" srcId="{EEE97DFD-4FC2-4CA8-9B85-E8ED879045D5}" destId="{A3DAE432-317B-44B3-ADFB-D8D11F030E67}" srcOrd="2" destOrd="0" parTransId="{916ADD5D-E79A-4292-A54D-FC62283D9B32}" sibTransId="{B2E0BD45-76CC-49C9-93A2-33290472F593}"/>
    <dgm:cxn modelId="{F74C8DD2-22DE-465B-A39D-55DD460D5F1A}" srcId="{2A975F0B-5797-45A9-9754-3A675D9FDB0F}" destId="{9C4DE7A7-1337-40F4-9D1B-2AA50F2B9CE8}" srcOrd="1" destOrd="0" parTransId="{DD0369FE-C3E0-4F1C-A954-F366C32EF556}" sibTransId="{3F331AEF-519B-4073-8E00-79A5EB0A0434}"/>
    <dgm:cxn modelId="{2717BBD3-53B7-4781-9ED5-C3187307AEAC}" type="presOf" srcId="{6BBE3976-A58B-4A35-A020-1510B132CB11}" destId="{6A37C9C8-B115-4EBB-98F8-A154077EB6C6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530053DE-13BC-4E1E-91D4-F93271A6743F}" type="presOf" srcId="{167C0B38-4D45-461B-B5FE-F516FC0C47B1}" destId="{76A8387D-C69E-461C-9F8B-607EF6BC0A97}" srcOrd="0" destOrd="0" presId="urn:microsoft.com/office/officeart/2005/8/layout/hierarchy1"/>
    <dgm:cxn modelId="{9363C3E2-B4FE-4D27-8B5B-EC66190DD7A0}" type="presOf" srcId="{6569EF9B-82A1-4D48-B0ED-28D3F96A9047}" destId="{E558E388-7690-49D7-8BDD-E57D71402E6C}" srcOrd="0" destOrd="0" presId="urn:microsoft.com/office/officeart/2005/8/layout/hierarchy1"/>
    <dgm:cxn modelId="{4E1F60F2-A874-4F36-BD11-D4ABAFCE9319}" srcId="{18994E44-AF00-4CD7-BFFB-893F48881FB3}" destId="{EEB5ECAC-F7F8-4FB0-AF65-61EBC2430026}" srcOrd="3" destOrd="0" parTransId="{3A6FF94C-1031-409F-A769-1743558B2768}" sibTransId="{891AA1DB-7FDC-46E2-9A87-6B8DF435653C}"/>
    <dgm:cxn modelId="{347B5AFA-E6CA-4E01-AA85-0A5E2822CD6C}" srcId="{30194467-FD7E-4D24-8DB0-714FAD158BDA}" destId="{3C9682DC-463A-4F4A-81D0-ABA73F343E79}" srcOrd="1" destOrd="0" parTransId="{35EA3992-81A8-4C92-87B5-D20F0BBA963E}" sibTransId="{FDF79078-D108-495A-8A24-07359040EE43}"/>
    <dgm:cxn modelId="{225FCEB4-80AE-4F26-8C2F-B709E58B0D51}" type="presParOf" srcId="{B9CC6839-8DA7-4E6A-BED5-ADCA7069FFC9}" destId="{8C2A7BA4-6D27-4989-9E88-0F4D7435C1D1}" srcOrd="0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E3C2739F-8866-41DC-AC1E-832A774CEB25}" type="presParOf" srcId="{DB5CFF2A-5C65-45C8-AC8A-2053FE56F0C6}" destId="{86315871-2357-4709-9D04-6BBC69F7E462}" srcOrd="0" destOrd="0" presId="urn:microsoft.com/office/officeart/2005/8/layout/hierarchy1"/>
    <dgm:cxn modelId="{1F63A027-6E02-47AB-999E-5C622700BDD6}" type="presParOf" srcId="{DB5CFF2A-5C65-45C8-AC8A-2053FE56F0C6}" destId="{BA0DD949-81BA-486A-B17E-DAB85E822207}" srcOrd="1" destOrd="0" presId="urn:microsoft.com/office/officeart/2005/8/layout/hierarchy1"/>
    <dgm:cxn modelId="{DBF33AA8-84B7-4594-99AE-633D7549545D}" type="presParOf" srcId="{BA0DD949-81BA-486A-B17E-DAB85E822207}" destId="{0CF8F49E-B52D-4C04-BBB8-BF889F9F5C2E}" srcOrd="0" destOrd="0" presId="urn:microsoft.com/office/officeart/2005/8/layout/hierarchy1"/>
    <dgm:cxn modelId="{701A1059-34E2-46E6-AE7C-0909D6B216C9}" type="presParOf" srcId="{0CF8F49E-B52D-4C04-BBB8-BF889F9F5C2E}" destId="{600BFCB4-B026-45D1-8581-DF9F08E0BC2E}" srcOrd="0" destOrd="0" presId="urn:microsoft.com/office/officeart/2005/8/layout/hierarchy1"/>
    <dgm:cxn modelId="{15C05CD8-C3F3-41F6-B9FA-A88DE0207D39}" type="presParOf" srcId="{0CF8F49E-B52D-4C04-BBB8-BF889F9F5C2E}" destId="{76A8387D-C69E-461C-9F8B-607EF6BC0A97}" srcOrd="1" destOrd="0" presId="urn:microsoft.com/office/officeart/2005/8/layout/hierarchy1"/>
    <dgm:cxn modelId="{18FA4DFA-7F20-4917-9EFE-F9EAB3C2D3A0}" type="presParOf" srcId="{BA0DD949-81BA-486A-B17E-DAB85E822207}" destId="{67D5D2CF-C678-45DD-8B4E-55AE0C8B548C}" srcOrd="1" destOrd="0" presId="urn:microsoft.com/office/officeart/2005/8/layout/hierarchy1"/>
    <dgm:cxn modelId="{DF7A5D39-C967-4F49-B4AA-45053C876713}" type="presParOf" srcId="{DB5CFF2A-5C65-45C8-AC8A-2053FE56F0C6}" destId="{5C889735-8D9F-44EF-BA10-6DD73E2DCBFA}" srcOrd="2" destOrd="0" presId="urn:microsoft.com/office/officeart/2005/8/layout/hierarchy1"/>
    <dgm:cxn modelId="{3E9FBBF3-366A-4BA1-9EAD-44EBDF08E622}" type="presParOf" srcId="{DB5CFF2A-5C65-45C8-AC8A-2053FE56F0C6}" destId="{E01FB5C7-6F7F-4077-BAAC-AD358FA21072}" srcOrd="3" destOrd="0" presId="urn:microsoft.com/office/officeart/2005/8/layout/hierarchy1"/>
    <dgm:cxn modelId="{8167677B-0B17-4003-84E4-EFF519D9ADEA}" type="presParOf" srcId="{E01FB5C7-6F7F-4077-BAAC-AD358FA21072}" destId="{05B80CF7-F675-4D05-BB06-AB36F471F1E7}" srcOrd="0" destOrd="0" presId="urn:microsoft.com/office/officeart/2005/8/layout/hierarchy1"/>
    <dgm:cxn modelId="{ABA0BB75-4BFF-4379-8C43-D3495582AED8}" type="presParOf" srcId="{05B80CF7-F675-4D05-BB06-AB36F471F1E7}" destId="{3A62E0D3-5AA0-4302-B2BC-4F3CA2606778}" srcOrd="0" destOrd="0" presId="urn:microsoft.com/office/officeart/2005/8/layout/hierarchy1"/>
    <dgm:cxn modelId="{74BC633C-FF3A-4045-A491-848DF9C88F38}" type="presParOf" srcId="{05B80CF7-F675-4D05-BB06-AB36F471F1E7}" destId="{6A485995-A6D9-4D44-8AFD-4ADA3C5B6894}" srcOrd="1" destOrd="0" presId="urn:microsoft.com/office/officeart/2005/8/layout/hierarchy1"/>
    <dgm:cxn modelId="{B9A0CF2A-D069-4A49-9A10-B46B1BDC2132}" type="presParOf" srcId="{E01FB5C7-6F7F-4077-BAAC-AD358FA21072}" destId="{BA6CF2D6-2257-48A8-807C-7F1AE4689210}" srcOrd="1" destOrd="0" presId="urn:microsoft.com/office/officeart/2005/8/layout/hierarchy1"/>
    <dgm:cxn modelId="{53AB0B13-9C44-4771-9720-1051BDB00C9D}" type="presParOf" srcId="{453DC995-69BE-423E-818E-796623C595EF}" destId="{CE78EE17-7768-4FAA-9C98-4E69D622A42B}" srcOrd="2" destOrd="0" presId="urn:microsoft.com/office/officeart/2005/8/layout/hierarchy1"/>
    <dgm:cxn modelId="{107D69C9-07D3-4AF2-8CE2-E25FD2BE8313}" type="presParOf" srcId="{453DC995-69BE-423E-818E-796623C595EF}" destId="{2D2CAE6A-73F3-4340-92C6-D0BB7F1755E2}" srcOrd="3" destOrd="0" presId="urn:microsoft.com/office/officeart/2005/8/layout/hierarchy1"/>
    <dgm:cxn modelId="{2685A2D5-E7FB-4B42-A62E-06451F2936EC}" type="presParOf" srcId="{2D2CAE6A-73F3-4340-92C6-D0BB7F1755E2}" destId="{53E099CC-5987-4F79-AF91-3E4AFC20D1F4}" srcOrd="0" destOrd="0" presId="urn:microsoft.com/office/officeart/2005/8/layout/hierarchy1"/>
    <dgm:cxn modelId="{633C280A-9FEE-479C-B812-377BD85A41D7}" type="presParOf" srcId="{53E099CC-5987-4F79-AF91-3E4AFC20D1F4}" destId="{3787EED6-D7F9-4DEA-86FF-61C3F6BA625E}" srcOrd="0" destOrd="0" presId="urn:microsoft.com/office/officeart/2005/8/layout/hierarchy1"/>
    <dgm:cxn modelId="{D5BC0CFA-3518-4173-AF49-F48CD3FE1BCE}" type="presParOf" srcId="{53E099CC-5987-4F79-AF91-3E4AFC20D1F4}" destId="{A905E5BA-8EFC-4378-9438-4E87A87C5777}" srcOrd="1" destOrd="0" presId="urn:microsoft.com/office/officeart/2005/8/layout/hierarchy1"/>
    <dgm:cxn modelId="{1022D887-1DC2-40F7-9A60-0FB1990B2987}" type="presParOf" srcId="{2D2CAE6A-73F3-4340-92C6-D0BB7F1755E2}" destId="{BADFDBF6-FD44-4319-BB11-B9592C061D62}" srcOrd="1" destOrd="0" presId="urn:microsoft.com/office/officeart/2005/8/layout/hierarchy1"/>
    <dgm:cxn modelId="{1C8D7D4B-45D6-400C-9936-73068497DD87}" type="presParOf" srcId="{453DC995-69BE-423E-818E-796623C595EF}" destId="{E2E00DB5-C9CC-40BC-AB7B-BDE9E039CAF7}" srcOrd="4" destOrd="0" presId="urn:microsoft.com/office/officeart/2005/8/layout/hierarchy1"/>
    <dgm:cxn modelId="{8DFEA392-56CF-4491-A8EA-03C24757B449}" type="presParOf" srcId="{453DC995-69BE-423E-818E-796623C595EF}" destId="{E9E5F144-DC19-4271-9310-E38049D05CE0}" srcOrd="5" destOrd="0" presId="urn:microsoft.com/office/officeart/2005/8/layout/hierarchy1"/>
    <dgm:cxn modelId="{3EC66F63-507A-4744-9DC3-7BDF8D1F794E}" type="presParOf" srcId="{E9E5F144-DC19-4271-9310-E38049D05CE0}" destId="{97059838-39D8-448D-9D4A-C8C423D5C35D}" srcOrd="0" destOrd="0" presId="urn:microsoft.com/office/officeart/2005/8/layout/hierarchy1"/>
    <dgm:cxn modelId="{C30A9800-F186-4B71-9474-11EBD420CD66}" type="presParOf" srcId="{97059838-39D8-448D-9D4A-C8C423D5C35D}" destId="{15BD437A-C76F-4EA6-99CC-6644BFC98BBE}" srcOrd="0" destOrd="0" presId="urn:microsoft.com/office/officeart/2005/8/layout/hierarchy1"/>
    <dgm:cxn modelId="{1B85C5E8-1139-4F55-812F-D57B08E6E51A}" type="presParOf" srcId="{97059838-39D8-448D-9D4A-C8C423D5C35D}" destId="{91C42C0F-F141-4F84-88A9-D07EBE520368}" srcOrd="1" destOrd="0" presId="urn:microsoft.com/office/officeart/2005/8/layout/hierarchy1"/>
    <dgm:cxn modelId="{316FF48E-F3CA-427A-84E8-990FF94067DA}" type="presParOf" srcId="{E9E5F144-DC19-4271-9310-E38049D05CE0}" destId="{649E6BB1-1F43-40AB-87D5-7CF2563DB0AA}" srcOrd="1" destOrd="0" presId="urn:microsoft.com/office/officeart/2005/8/layout/hierarchy1"/>
    <dgm:cxn modelId="{AEA3A7A3-DA32-45FF-9F2F-8BA9635E772B}" type="presParOf" srcId="{453DC995-69BE-423E-818E-796623C595EF}" destId="{E9EA23EF-F088-4E6E-B260-CA5288EA694B}" srcOrd="6" destOrd="0" presId="urn:microsoft.com/office/officeart/2005/8/layout/hierarchy1"/>
    <dgm:cxn modelId="{7433FB01-A69D-4F8B-9B0C-A528A7660E09}" type="presParOf" srcId="{453DC995-69BE-423E-818E-796623C595EF}" destId="{A5230534-4592-4905-A730-114744640A15}" srcOrd="7" destOrd="0" presId="urn:microsoft.com/office/officeart/2005/8/layout/hierarchy1"/>
    <dgm:cxn modelId="{6079D227-E273-4682-99B4-72501DB7C938}" type="presParOf" srcId="{A5230534-4592-4905-A730-114744640A15}" destId="{9C20572B-1FA2-4379-A5EC-F4678EBAAF4A}" srcOrd="0" destOrd="0" presId="urn:microsoft.com/office/officeart/2005/8/layout/hierarchy1"/>
    <dgm:cxn modelId="{93A3134B-34BD-4FCD-AAC5-852657AD73BC}" type="presParOf" srcId="{9C20572B-1FA2-4379-A5EC-F4678EBAAF4A}" destId="{F147DA4D-DDEF-4283-BF53-F56E657B22EB}" srcOrd="0" destOrd="0" presId="urn:microsoft.com/office/officeart/2005/8/layout/hierarchy1"/>
    <dgm:cxn modelId="{20A2FCEF-375C-499C-8C82-38E79BCCABF8}" type="presParOf" srcId="{9C20572B-1FA2-4379-A5EC-F4678EBAAF4A}" destId="{9DCA1E66-C3B1-46D6-B795-C326D4B32F24}" srcOrd="1" destOrd="0" presId="urn:microsoft.com/office/officeart/2005/8/layout/hierarchy1"/>
    <dgm:cxn modelId="{250DC641-35D7-4970-994E-A8B07DE0A508}" type="presParOf" srcId="{A5230534-4592-4905-A730-114744640A15}" destId="{C9794C81-CE1A-409C-8C45-033B53623E9D}" srcOrd="1" destOrd="0" presId="urn:microsoft.com/office/officeart/2005/8/layout/hierarchy1"/>
    <dgm:cxn modelId="{2A84F12E-0DBA-4E4C-AB7B-A9F39B98065B}" type="presParOf" srcId="{453DC995-69BE-423E-818E-796623C595EF}" destId="{359F3D13-C1D1-4F8F-BC87-3C47551D1462}" srcOrd="8" destOrd="0" presId="urn:microsoft.com/office/officeart/2005/8/layout/hierarchy1"/>
    <dgm:cxn modelId="{E3BB7D7E-EF13-424F-A489-6B896ACAF9FA}" type="presParOf" srcId="{453DC995-69BE-423E-818E-796623C595EF}" destId="{CF776EAF-BF92-47E9-88C1-0176568E1F66}" srcOrd="9" destOrd="0" presId="urn:microsoft.com/office/officeart/2005/8/layout/hierarchy1"/>
    <dgm:cxn modelId="{08BF1A70-51D8-421F-A212-168E186371AF}" type="presParOf" srcId="{CF776EAF-BF92-47E9-88C1-0176568E1F66}" destId="{15202CAB-F667-4109-BFAB-687F8AFDA25A}" srcOrd="0" destOrd="0" presId="urn:microsoft.com/office/officeart/2005/8/layout/hierarchy1"/>
    <dgm:cxn modelId="{36FD540A-EB0F-4F76-92BD-51D83766AC47}" type="presParOf" srcId="{15202CAB-F667-4109-BFAB-687F8AFDA25A}" destId="{29BC3AE5-E46E-4FAC-A4E9-4C9ADBFF3A38}" srcOrd="0" destOrd="0" presId="urn:microsoft.com/office/officeart/2005/8/layout/hierarchy1"/>
    <dgm:cxn modelId="{C05262A1-A7EB-490F-94F4-B2963F196AE9}" type="presParOf" srcId="{15202CAB-F667-4109-BFAB-687F8AFDA25A}" destId="{B153E97B-0652-4302-BF1F-83A77696AD8B}" srcOrd="1" destOrd="0" presId="urn:microsoft.com/office/officeart/2005/8/layout/hierarchy1"/>
    <dgm:cxn modelId="{B60AFD81-53C1-493C-9ED9-2629EEB339DD}" type="presParOf" srcId="{CF776EAF-BF92-47E9-88C1-0176568E1F66}" destId="{66A932E7-EFC4-4F40-82E7-3E953DE8DFBC}" srcOrd="1" destOrd="0" presId="urn:microsoft.com/office/officeart/2005/8/layout/hierarchy1"/>
    <dgm:cxn modelId="{3D1586FE-F2B6-4AAA-B88B-75C61232DDB3}" type="presParOf" srcId="{66A932E7-EFC4-4F40-82E7-3E953DE8DFBC}" destId="{6A37C9C8-B115-4EBB-98F8-A154077EB6C6}" srcOrd="0" destOrd="0" presId="urn:microsoft.com/office/officeart/2005/8/layout/hierarchy1"/>
    <dgm:cxn modelId="{57BC2142-F239-4A39-AE3D-E855CE06739C}" type="presParOf" srcId="{66A932E7-EFC4-4F40-82E7-3E953DE8DFBC}" destId="{8F5F7A1B-0F79-440E-B7A7-5E6BFFE88D85}" srcOrd="1" destOrd="0" presId="urn:microsoft.com/office/officeart/2005/8/layout/hierarchy1"/>
    <dgm:cxn modelId="{DB90B704-B4ED-44B8-B526-34EA41BC6650}" type="presParOf" srcId="{8F5F7A1B-0F79-440E-B7A7-5E6BFFE88D85}" destId="{02B4C8EE-3A8D-4C90-A1DE-48E2EE9210B7}" srcOrd="0" destOrd="0" presId="urn:microsoft.com/office/officeart/2005/8/layout/hierarchy1"/>
    <dgm:cxn modelId="{AAC44F4E-55AE-4D28-BF9B-39952A63E179}" type="presParOf" srcId="{02B4C8EE-3A8D-4C90-A1DE-48E2EE9210B7}" destId="{AC7B5C5A-CDE5-4589-BDE6-F61A38052103}" srcOrd="0" destOrd="0" presId="urn:microsoft.com/office/officeart/2005/8/layout/hierarchy1"/>
    <dgm:cxn modelId="{53A1E8B6-66D8-46C1-80A5-A34363EAD993}" type="presParOf" srcId="{02B4C8EE-3A8D-4C90-A1DE-48E2EE9210B7}" destId="{F0EABF49-D29D-48EB-A9BF-33D68AC52011}" srcOrd="1" destOrd="0" presId="urn:microsoft.com/office/officeart/2005/8/layout/hierarchy1"/>
    <dgm:cxn modelId="{A564AAC7-4B85-4D9D-B590-85FE9442D119}" type="presParOf" srcId="{8F5F7A1B-0F79-440E-B7A7-5E6BFFE88D85}" destId="{FD10236C-9DF1-4BC9-A2E3-8F2E09615A66}" srcOrd="1" destOrd="0" presId="urn:microsoft.com/office/officeart/2005/8/layout/hierarchy1"/>
    <dgm:cxn modelId="{0FB035E8-515B-404F-BBC8-F3B1F865280A}" type="presParOf" srcId="{FD10236C-9DF1-4BC9-A2E3-8F2E09615A66}" destId="{23C463B5-5E6B-46A4-82A5-BC04A3357B83}" srcOrd="0" destOrd="0" presId="urn:microsoft.com/office/officeart/2005/8/layout/hierarchy1"/>
    <dgm:cxn modelId="{BCCAB230-9B97-4D53-B392-7C32BDBDE953}" type="presParOf" srcId="{FD10236C-9DF1-4BC9-A2E3-8F2E09615A66}" destId="{5AAE2266-163C-4A99-99C7-770B06273937}" srcOrd="1" destOrd="0" presId="urn:microsoft.com/office/officeart/2005/8/layout/hierarchy1"/>
    <dgm:cxn modelId="{28AD2E53-ED2B-4FAD-B60B-F90298F1A575}" type="presParOf" srcId="{5AAE2266-163C-4A99-99C7-770B06273937}" destId="{12C67383-0A8D-4B5D-B8E1-AB7EF6F35B14}" srcOrd="0" destOrd="0" presId="urn:microsoft.com/office/officeart/2005/8/layout/hierarchy1"/>
    <dgm:cxn modelId="{1563D650-4558-4C70-ADC8-E178E7E37D6C}" type="presParOf" srcId="{12C67383-0A8D-4B5D-B8E1-AB7EF6F35B14}" destId="{87DC7C3C-1EB0-406B-9585-4098C25E3A12}" srcOrd="0" destOrd="0" presId="urn:microsoft.com/office/officeart/2005/8/layout/hierarchy1"/>
    <dgm:cxn modelId="{34ADA433-5E23-46E0-AA49-A5AFA4D4ED44}" type="presParOf" srcId="{12C67383-0A8D-4B5D-B8E1-AB7EF6F35B14}" destId="{E558E388-7690-49D7-8BDD-E57D71402E6C}" srcOrd="1" destOrd="0" presId="urn:microsoft.com/office/officeart/2005/8/layout/hierarchy1"/>
    <dgm:cxn modelId="{2E253DCC-8C4B-415A-9201-600A42173F0C}" type="presParOf" srcId="{5AAE2266-163C-4A99-99C7-770B06273937}" destId="{22148142-F600-4DEC-B333-7BFF07C20657}" srcOrd="1" destOrd="0" presId="urn:microsoft.com/office/officeart/2005/8/layout/hierarchy1"/>
    <dgm:cxn modelId="{0F9F4AD6-2194-424D-B660-66EBA0D81612}" type="presParOf" srcId="{FD10236C-9DF1-4BC9-A2E3-8F2E09615A66}" destId="{A1035A49-8CD6-44B3-B44A-21C5C8230218}" srcOrd="2" destOrd="0" presId="urn:microsoft.com/office/officeart/2005/8/layout/hierarchy1"/>
    <dgm:cxn modelId="{E567DF84-0E6A-461F-86A6-27DBB25C9CC6}" type="presParOf" srcId="{FD10236C-9DF1-4BC9-A2E3-8F2E09615A66}" destId="{15965582-DE59-4977-ADF1-9C7C87546B9F}" srcOrd="3" destOrd="0" presId="urn:microsoft.com/office/officeart/2005/8/layout/hierarchy1"/>
    <dgm:cxn modelId="{CA357D27-A727-4E23-A54C-6EE3946AA444}" type="presParOf" srcId="{15965582-DE59-4977-ADF1-9C7C87546B9F}" destId="{EBA31E82-D3DE-4401-9131-C3CB8C195252}" srcOrd="0" destOrd="0" presId="urn:microsoft.com/office/officeart/2005/8/layout/hierarchy1"/>
    <dgm:cxn modelId="{5F03249E-CCBB-43F1-BDDC-886D3B376406}" type="presParOf" srcId="{EBA31E82-D3DE-4401-9131-C3CB8C195252}" destId="{481C1BB2-299E-46FE-A318-42D8A320ED35}" srcOrd="0" destOrd="0" presId="urn:microsoft.com/office/officeart/2005/8/layout/hierarchy1"/>
    <dgm:cxn modelId="{AF95F8F9-84EB-4AF1-BE95-05A80A6C91A8}" type="presParOf" srcId="{EBA31E82-D3DE-4401-9131-C3CB8C195252}" destId="{B6913B4E-9545-4ED5-9DFA-895416B92191}" srcOrd="1" destOrd="0" presId="urn:microsoft.com/office/officeart/2005/8/layout/hierarchy1"/>
    <dgm:cxn modelId="{A82CBDB0-DE80-4BD5-9E52-169EB8B3CB4E}" type="presParOf" srcId="{15965582-DE59-4977-ADF1-9C7C87546B9F}" destId="{EE463D48-69AD-45A1-AB93-B23D5DB4D4EB}" srcOrd="1" destOrd="0" presId="urn:microsoft.com/office/officeart/2005/8/layout/hierarchy1"/>
    <dgm:cxn modelId="{18282711-1659-4E1C-93DA-4E2DE3683628}" type="presParOf" srcId="{FD10236C-9DF1-4BC9-A2E3-8F2E09615A66}" destId="{3A2CD72B-6085-455A-AAF7-F84AF033A234}" srcOrd="4" destOrd="0" presId="urn:microsoft.com/office/officeart/2005/8/layout/hierarchy1"/>
    <dgm:cxn modelId="{7097691E-FD90-4B4F-A20F-70E6201E280A}" type="presParOf" srcId="{FD10236C-9DF1-4BC9-A2E3-8F2E09615A66}" destId="{34C05C4B-8E6C-4389-9836-9D2243131A89}" srcOrd="5" destOrd="0" presId="urn:microsoft.com/office/officeart/2005/8/layout/hierarchy1"/>
    <dgm:cxn modelId="{E1E1C2B7-A3EF-414D-9B23-6C7C767CFA4C}" type="presParOf" srcId="{34C05C4B-8E6C-4389-9836-9D2243131A89}" destId="{830F2407-8C69-41C3-AE36-2F82A59E949E}" srcOrd="0" destOrd="0" presId="urn:microsoft.com/office/officeart/2005/8/layout/hierarchy1"/>
    <dgm:cxn modelId="{7004D241-66A1-4359-A96E-0135BC1EFD1B}" type="presParOf" srcId="{830F2407-8C69-41C3-AE36-2F82A59E949E}" destId="{1CDA162D-3456-4DA9-93F2-A73553C179B6}" srcOrd="0" destOrd="0" presId="urn:microsoft.com/office/officeart/2005/8/layout/hierarchy1"/>
    <dgm:cxn modelId="{57FA9994-D187-4DF9-8DF1-DC38F882C4C4}" type="presParOf" srcId="{830F2407-8C69-41C3-AE36-2F82A59E949E}" destId="{F1AC738F-3259-4800-B31B-D86A94104D4A}" srcOrd="1" destOrd="0" presId="urn:microsoft.com/office/officeart/2005/8/layout/hierarchy1"/>
    <dgm:cxn modelId="{BF2C67DB-59E3-409F-AA03-E428A2AF2540}" type="presParOf" srcId="{34C05C4B-8E6C-4389-9836-9D2243131A89}" destId="{636B589A-F209-4A8C-8FE9-AF6A44A383FE}" srcOrd="1" destOrd="0" presId="urn:microsoft.com/office/officeart/2005/8/layout/hierarchy1"/>
    <dgm:cxn modelId="{BDE3764A-8547-47B0-9F51-C381631EFEB6}" type="presParOf" srcId="{66A932E7-EFC4-4F40-82E7-3E953DE8DFBC}" destId="{381C61C3-4029-4EC9-B600-DE33DD93CF86}" srcOrd="2" destOrd="0" presId="urn:microsoft.com/office/officeart/2005/8/layout/hierarchy1"/>
    <dgm:cxn modelId="{6E1397DC-21A1-42BF-8729-CE0F7321A12D}" type="presParOf" srcId="{66A932E7-EFC4-4F40-82E7-3E953DE8DFBC}" destId="{7094E869-A3B5-4235-AA17-712D39811FFC}" srcOrd="3" destOrd="0" presId="urn:microsoft.com/office/officeart/2005/8/layout/hierarchy1"/>
    <dgm:cxn modelId="{18886A18-DD80-48ED-A0B7-C82A60BF2315}" type="presParOf" srcId="{7094E869-A3B5-4235-AA17-712D39811FFC}" destId="{65D6E17C-C3D3-4E22-A54A-3354B11BD10C}" srcOrd="0" destOrd="0" presId="urn:microsoft.com/office/officeart/2005/8/layout/hierarchy1"/>
    <dgm:cxn modelId="{900EFA04-D111-48B9-9C8D-5185062694F4}" type="presParOf" srcId="{65D6E17C-C3D3-4E22-A54A-3354B11BD10C}" destId="{A7CC5538-A444-4A05-BD12-73290336AD00}" srcOrd="0" destOrd="0" presId="urn:microsoft.com/office/officeart/2005/8/layout/hierarchy1"/>
    <dgm:cxn modelId="{AB602BBA-5880-4680-87FC-ECCF017FD81A}" type="presParOf" srcId="{65D6E17C-C3D3-4E22-A54A-3354B11BD10C}" destId="{0D0AA98E-9161-4D70-8141-BCF2374F5623}" srcOrd="1" destOrd="0" presId="urn:microsoft.com/office/officeart/2005/8/layout/hierarchy1"/>
    <dgm:cxn modelId="{512563C8-119F-4B7A-99E9-8B6ECC810D92}" type="presParOf" srcId="{7094E869-A3B5-4235-AA17-712D39811FFC}" destId="{E79609E3-518C-474C-95B8-EAA97101AC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C61C3-4029-4EC9-B600-DE33DD93CF86}">
      <dsp:nvSpPr>
        <dsp:cNvPr id="0" name=""/>
        <dsp:cNvSpPr/>
      </dsp:nvSpPr>
      <dsp:spPr>
        <a:xfrm>
          <a:off x="10127753" y="3729505"/>
          <a:ext cx="1031378" cy="49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94"/>
              </a:lnTo>
              <a:lnTo>
                <a:pt x="1031378" y="334494"/>
              </a:lnTo>
              <a:lnTo>
                <a:pt x="1031378" y="490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CD72B-6085-455A-AAF7-F84AF033A234}">
      <dsp:nvSpPr>
        <dsp:cNvPr id="0" name=""/>
        <dsp:cNvSpPr/>
      </dsp:nvSpPr>
      <dsp:spPr>
        <a:xfrm>
          <a:off x="9096375" y="5292044"/>
          <a:ext cx="2062757" cy="49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94"/>
              </a:lnTo>
              <a:lnTo>
                <a:pt x="2062757" y="334494"/>
              </a:lnTo>
              <a:lnTo>
                <a:pt x="2062757" y="490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35A49-8CD6-44B3-B44A-21C5C8230218}">
      <dsp:nvSpPr>
        <dsp:cNvPr id="0" name=""/>
        <dsp:cNvSpPr/>
      </dsp:nvSpPr>
      <dsp:spPr>
        <a:xfrm>
          <a:off x="9050655" y="5292044"/>
          <a:ext cx="91440" cy="490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463B5-5E6B-46A4-82A5-BC04A3357B83}">
      <dsp:nvSpPr>
        <dsp:cNvPr id="0" name=""/>
        <dsp:cNvSpPr/>
      </dsp:nvSpPr>
      <dsp:spPr>
        <a:xfrm>
          <a:off x="7033617" y="5292044"/>
          <a:ext cx="2062757" cy="490842"/>
        </a:xfrm>
        <a:custGeom>
          <a:avLst/>
          <a:gdLst/>
          <a:ahLst/>
          <a:cxnLst/>
          <a:rect l="0" t="0" r="0" b="0"/>
          <a:pathLst>
            <a:path>
              <a:moveTo>
                <a:pt x="2062757" y="0"/>
              </a:moveTo>
              <a:lnTo>
                <a:pt x="2062757" y="334494"/>
              </a:lnTo>
              <a:lnTo>
                <a:pt x="0" y="334494"/>
              </a:lnTo>
              <a:lnTo>
                <a:pt x="0" y="490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7C9C8-B115-4EBB-98F8-A154077EB6C6}">
      <dsp:nvSpPr>
        <dsp:cNvPr id="0" name=""/>
        <dsp:cNvSpPr/>
      </dsp:nvSpPr>
      <dsp:spPr>
        <a:xfrm>
          <a:off x="9096375" y="3729505"/>
          <a:ext cx="1031378" cy="490842"/>
        </a:xfrm>
        <a:custGeom>
          <a:avLst/>
          <a:gdLst/>
          <a:ahLst/>
          <a:cxnLst/>
          <a:rect l="0" t="0" r="0" b="0"/>
          <a:pathLst>
            <a:path>
              <a:moveTo>
                <a:pt x="1031378" y="0"/>
              </a:moveTo>
              <a:lnTo>
                <a:pt x="1031378" y="334494"/>
              </a:lnTo>
              <a:lnTo>
                <a:pt x="0" y="334494"/>
              </a:lnTo>
              <a:lnTo>
                <a:pt x="0" y="490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F3D13-C1D1-4F8F-BC87-3C47551D1462}">
      <dsp:nvSpPr>
        <dsp:cNvPr id="0" name=""/>
        <dsp:cNvSpPr/>
      </dsp:nvSpPr>
      <dsp:spPr>
        <a:xfrm>
          <a:off x="6002238" y="2166966"/>
          <a:ext cx="4125515" cy="49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94"/>
              </a:lnTo>
              <a:lnTo>
                <a:pt x="4125515" y="334494"/>
              </a:lnTo>
              <a:lnTo>
                <a:pt x="4125515" y="490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A23EF-F088-4E6E-B260-CA5288EA694B}">
      <dsp:nvSpPr>
        <dsp:cNvPr id="0" name=""/>
        <dsp:cNvSpPr/>
      </dsp:nvSpPr>
      <dsp:spPr>
        <a:xfrm>
          <a:off x="6002238" y="2166966"/>
          <a:ext cx="2062757" cy="49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94"/>
              </a:lnTo>
              <a:lnTo>
                <a:pt x="2062757" y="334494"/>
              </a:lnTo>
              <a:lnTo>
                <a:pt x="2062757" y="490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0DB5-C9CC-40BC-AB7B-BDE9E039CAF7}">
      <dsp:nvSpPr>
        <dsp:cNvPr id="0" name=""/>
        <dsp:cNvSpPr/>
      </dsp:nvSpPr>
      <dsp:spPr>
        <a:xfrm>
          <a:off x="5956518" y="2166966"/>
          <a:ext cx="91440" cy="490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8EE17-7768-4FAA-9C98-4E69D622A42B}">
      <dsp:nvSpPr>
        <dsp:cNvPr id="0" name=""/>
        <dsp:cNvSpPr/>
      </dsp:nvSpPr>
      <dsp:spPr>
        <a:xfrm>
          <a:off x="3939480" y="2166966"/>
          <a:ext cx="2062757" cy="490842"/>
        </a:xfrm>
        <a:custGeom>
          <a:avLst/>
          <a:gdLst/>
          <a:ahLst/>
          <a:cxnLst/>
          <a:rect l="0" t="0" r="0" b="0"/>
          <a:pathLst>
            <a:path>
              <a:moveTo>
                <a:pt x="2062757" y="0"/>
              </a:moveTo>
              <a:lnTo>
                <a:pt x="2062757" y="334494"/>
              </a:lnTo>
              <a:lnTo>
                <a:pt x="0" y="334494"/>
              </a:lnTo>
              <a:lnTo>
                <a:pt x="0" y="490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89735-8D9F-44EF-BA10-6DD73E2DCBFA}">
      <dsp:nvSpPr>
        <dsp:cNvPr id="0" name=""/>
        <dsp:cNvSpPr/>
      </dsp:nvSpPr>
      <dsp:spPr>
        <a:xfrm>
          <a:off x="1876722" y="3729505"/>
          <a:ext cx="1031378" cy="49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94"/>
              </a:lnTo>
              <a:lnTo>
                <a:pt x="1031378" y="334494"/>
              </a:lnTo>
              <a:lnTo>
                <a:pt x="1031378" y="490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15871-2357-4709-9D04-6BBC69F7E462}">
      <dsp:nvSpPr>
        <dsp:cNvPr id="0" name=""/>
        <dsp:cNvSpPr/>
      </dsp:nvSpPr>
      <dsp:spPr>
        <a:xfrm>
          <a:off x="845343" y="3729505"/>
          <a:ext cx="1031378" cy="490842"/>
        </a:xfrm>
        <a:custGeom>
          <a:avLst/>
          <a:gdLst/>
          <a:ahLst/>
          <a:cxnLst/>
          <a:rect l="0" t="0" r="0" b="0"/>
          <a:pathLst>
            <a:path>
              <a:moveTo>
                <a:pt x="1031378" y="0"/>
              </a:moveTo>
              <a:lnTo>
                <a:pt x="1031378" y="334494"/>
              </a:lnTo>
              <a:lnTo>
                <a:pt x="0" y="334494"/>
              </a:lnTo>
              <a:lnTo>
                <a:pt x="0" y="490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876722" y="2166966"/>
          <a:ext cx="4125515" cy="490842"/>
        </a:xfrm>
        <a:custGeom>
          <a:avLst/>
          <a:gdLst/>
          <a:ahLst/>
          <a:cxnLst/>
          <a:rect l="0" t="0" r="0" b="0"/>
          <a:pathLst>
            <a:path>
              <a:moveTo>
                <a:pt x="4125515" y="0"/>
              </a:moveTo>
              <a:lnTo>
                <a:pt x="4125515" y="334494"/>
              </a:lnTo>
              <a:lnTo>
                <a:pt x="0" y="334494"/>
              </a:lnTo>
              <a:lnTo>
                <a:pt x="0" y="490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335E8-66EC-41DB-B0A2-9C57D0CD9210}">
      <dsp:nvSpPr>
        <dsp:cNvPr id="0" name=""/>
        <dsp:cNvSpPr/>
      </dsp:nvSpPr>
      <dsp:spPr>
        <a:xfrm>
          <a:off x="5158382" y="1095269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5345906" y="1273416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Trustworthiness Elements</a:t>
          </a:r>
        </a:p>
      </dsp:txBody>
      <dsp:txXfrm>
        <a:off x="5377295" y="1304805"/>
        <a:ext cx="1624932" cy="1008918"/>
      </dsp:txXfrm>
    </dsp:sp>
    <dsp:sp modelId="{100E0372-3BCA-4A25-8BAF-5C2408094CCA}">
      <dsp:nvSpPr>
        <dsp:cNvPr id="0" name=""/>
        <dsp:cNvSpPr/>
      </dsp:nvSpPr>
      <dsp:spPr>
        <a:xfrm>
          <a:off x="1032867" y="2657808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1220390" y="2835955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Resilience</a:t>
          </a:r>
        </a:p>
      </dsp:txBody>
      <dsp:txXfrm>
        <a:off x="1251779" y="2867344"/>
        <a:ext cx="1624932" cy="1008918"/>
      </dsp:txXfrm>
    </dsp:sp>
    <dsp:sp modelId="{600BFCB4-B026-45D1-8581-DF9F08E0BC2E}">
      <dsp:nvSpPr>
        <dsp:cNvPr id="0" name=""/>
        <dsp:cNvSpPr/>
      </dsp:nvSpPr>
      <dsp:spPr>
        <a:xfrm>
          <a:off x="1488" y="4220347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8387D-C69E-461C-9F8B-607EF6BC0A97}">
      <dsp:nvSpPr>
        <dsp:cNvPr id="0" name=""/>
        <dsp:cNvSpPr/>
      </dsp:nvSpPr>
      <dsp:spPr>
        <a:xfrm>
          <a:off x="189011" y="4398494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20400" y="4429883"/>
        <a:ext cx="1624932" cy="1008918"/>
      </dsp:txXfrm>
    </dsp:sp>
    <dsp:sp modelId="{3A62E0D3-5AA0-4302-B2BC-4F3CA2606778}">
      <dsp:nvSpPr>
        <dsp:cNvPr id="0" name=""/>
        <dsp:cNvSpPr/>
      </dsp:nvSpPr>
      <dsp:spPr>
        <a:xfrm>
          <a:off x="2064246" y="4220347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85995-A6D9-4D44-8AFD-4ADA3C5B6894}">
      <dsp:nvSpPr>
        <dsp:cNvPr id="0" name=""/>
        <dsp:cNvSpPr/>
      </dsp:nvSpPr>
      <dsp:spPr>
        <a:xfrm>
          <a:off x="2251769" y="4398494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283158" y="4429883"/>
        <a:ext cx="1624932" cy="1008918"/>
      </dsp:txXfrm>
    </dsp:sp>
    <dsp:sp modelId="{3787EED6-D7F9-4DEA-86FF-61C3F6BA625E}">
      <dsp:nvSpPr>
        <dsp:cNvPr id="0" name=""/>
        <dsp:cNvSpPr/>
      </dsp:nvSpPr>
      <dsp:spPr>
        <a:xfrm>
          <a:off x="3095625" y="2657808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5E5BA-8EFC-4378-9438-4E87A87C5777}">
      <dsp:nvSpPr>
        <dsp:cNvPr id="0" name=""/>
        <dsp:cNvSpPr/>
      </dsp:nvSpPr>
      <dsp:spPr>
        <a:xfrm>
          <a:off x="3283148" y="2835955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Reliability</a:t>
          </a:r>
        </a:p>
      </dsp:txBody>
      <dsp:txXfrm>
        <a:off x="3314537" y="2867344"/>
        <a:ext cx="1624932" cy="1008918"/>
      </dsp:txXfrm>
    </dsp:sp>
    <dsp:sp modelId="{15BD437A-C76F-4EA6-99CC-6644BFC98BBE}">
      <dsp:nvSpPr>
        <dsp:cNvPr id="0" name=""/>
        <dsp:cNvSpPr/>
      </dsp:nvSpPr>
      <dsp:spPr>
        <a:xfrm>
          <a:off x="5158382" y="2657808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42C0F-F141-4F84-88A9-D07EBE520368}">
      <dsp:nvSpPr>
        <dsp:cNvPr id="0" name=""/>
        <dsp:cNvSpPr/>
      </dsp:nvSpPr>
      <dsp:spPr>
        <a:xfrm>
          <a:off x="5345906" y="2835955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Privacy</a:t>
          </a:r>
        </a:p>
      </dsp:txBody>
      <dsp:txXfrm>
        <a:off x="5377295" y="2867344"/>
        <a:ext cx="1624932" cy="1008918"/>
      </dsp:txXfrm>
    </dsp:sp>
    <dsp:sp modelId="{F147DA4D-DDEF-4283-BF53-F56E657B22EB}">
      <dsp:nvSpPr>
        <dsp:cNvPr id="0" name=""/>
        <dsp:cNvSpPr/>
      </dsp:nvSpPr>
      <dsp:spPr>
        <a:xfrm>
          <a:off x="7221140" y="2657808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1E66-C3B1-46D6-B795-C326D4B32F24}">
      <dsp:nvSpPr>
        <dsp:cNvPr id="0" name=""/>
        <dsp:cNvSpPr/>
      </dsp:nvSpPr>
      <dsp:spPr>
        <a:xfrm>
          <a:off x="7408664" y="2835955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Safety</a:t>
          </a:r>
        </a:p>
      </dsp:txBody>
      <dsp:txXfrm>
        <a:off x="7440053" y="2867344"/>
        <a:ext cx="1624932" cy="1008918"/>
      </dsp:txXfrm>
    </dsp:sp>
    <dsp:sp modelId="{29BC3AE5-E46E-4FAC-A4E9-4C9ADBFF3A38}">
      <dsp:nvSpPr>
        <dsp:cNvPr id="0" name=""/>
        <dsp:cNvSpPr/>
      </dsp:nvSpPr>
      <dsp:spPr>
        <a:xfrm>
          <a:off x="9283898" y="2657808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E97B-0652-4302-BF1F-83A77696AD8B}">
      <dsp:nvSpPr>
        <dsp:cNvPr id="0" name=""/>
        <dsp:cNvSpPr/>
      </dsp:nvSpPr>
      <dsp:spPr>
        <a:xfrm>
          <a:off x="9471421" y="2835955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Security</a:t>
          </a:r>
        </a:p>
      </dsp:txBody>
      <dsp:txXfrm>
        <a:off x="9502810" y="2867344"/>
        <a:ext cx="1624932" cy="1008918"/>
      </dsp:txXfrm>
    </dsp:sp>
    <dsp:sp modelId="{AC7B5C5A-CDE5-4589-BDE6-F61A38052103}">
      <dsp:nvSpPr>
        <dsp:cNvPr id="0" name=""/>
        <dsp:cNvSpPr/>
      </dsp:nvSpPr>
      <dsp:spPr>
        <a:xfrm>
          <a:off x="8252519" y="4220347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ABF49-D29D-48EB-A9BF-33D68AC52011}">
      <dsp:nvSpPr>
        <dsp:cNvPr id="0" name=""/>
        <dsp:cNvSpPr/>
      </dsp:nvSpPr>
      <dsp:spPr>
        <a:xfrm>
          <a:off x="8440042" y="4398494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Cybersecurity</a:t>
          </a:r>
        </a:p>
      </dsp:txBody>
      <dsp:txXfrm>
        <a:off x="8471431" y="4429883"/>
        <a:ext cx="1624932" cy="1008918"/>
      </dsp:txXfrm>
    </dsp:sp>
    <dsp:sp modelId="{87DC7C3C-1EB0-406B-9585-4098C25E3A12}">
      <dsp:nvSpPr>
        <dsp:cNvPr id="0" name=""/>
        <dsp:cNvSpPr/>
      </dsp:nvSpPr>
      <dsp:spPr>
        <a:xfrm>
          <a:off x="6189761" y="5782886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8E388-7690-49D7-8BDD-E57D71402E6C}">
      <dsp:nvSpPr>
        <dsp:cNvPr id="0" name=""/>
        <dsp:cNvSpPr/>
      </dsp:nvSpPr>
      <dsp:spPr>
        <a:xfrm>
          <a:off x="6377285" y="5961033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Confidentiality</a:t>
          </a:r>
        </a:p>
      </dsp:txBody>
      <dsp:txXfrm>
        <a:off x="6408674" y="5992422"/>
        <a:ext cx="1624932" cy="1008918"/>
      </dsp:txXfrm>
    </dsp:sp>
    <dsp:sp modelId="{481C1BB2-299E-46FE-A318-42D8A320ED35}">
      <dsp:nvSpPr>
        <dsp:cNvPr id="0" name=""/>
        <dsp:cNvSpPr/>
      </dsp:nvSpPr>
      <dsp:spPr>
        <a:xfrm>
          <a:off x="8252519" y="5782886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13B4E-9545-4ED5-9DFA-895416B92191}">
      <dsp:nvSpPr>
        <dsp:cNvPr id="0" name=""/>
        <dsp:cNvSpPr/>
      </dsp:nvSpPr>
      <dsp:spPr>
        <a:xfrm>
          <a:off x="8440042" y="5961033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Integrity</a:t>
          </a:r>
        </a:p>
      </dsp:txBody>
      <dsp:txXfrm>
        <a:off x="8471431" y="5992422"/>
        <a:ext cx="1624932" cy="1008918"/>
      </dsp:txXfrm>
    </dsp:sp>
    <dsp:sp modelId="{1CDA162D-3456-4DA9-93F2-A73553C179B6}">
      <dsp:nvSpPr>
        <dsp:cNvPr id="0" name=""/>
        <dsp:cNvSpPr/>
      </dsp:nvSpPr>
      <dsp:spPr>
        <a:xfrm>
          <a:off x="10315277" y="5782886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C738F-3259-4800-B31B-D86A94104D4A}">
      <dsp:nvSpPr>
        <dsp:cNvPr id="0" name=""/>
        <dsp:cNvSpPr/>
      </dsp:nvSpPr>
      <dsp:spPr>
        <a:xfrm>
          <a:off x="10502800" y="5961033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Availability</a:t>
          </a:r>
        </a:p>
      </dsp:txBody>
      <dsp:txXfrm>
        <a:off x="10534189" y="5992422"/>
        <a:ext cx="1624932" cy="1008918"/>
      </dsp:txXfrm>
    </dsp:sp>
    <dsp:sp modelId="{A7CC5538-A444-4A05-BD12-73290336AD00}">
      <dsp:nvSpPr>
        <dsp:cNvPr id="0" name=""/>
        <dsp:cNvSpPr/>
      </dsp:nvSpPr>
      <dsp:spPr>
        <a:xfrm>
          <a:off x="10315277" y="4220347"/>
          <a:ext cx="1687710" cy="1071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AA98E-9161-4D70-8141-BCF2374F5623}">
      <dsp:nvSpPr>
        <dsp:cNvPr id="0" name=""/>
        <dsp:cNvSpPr/>
      </dsp:nvSpPr>
      <dsp:spPr>
        <a:xfrm>
          <a:off x="10502800" y="4398494"/>
          <a:ext cx="1687710" cy="1071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Physical security</a:t>
          </a:r>
        </a:p>
      </dsp:txBody>
      <dsp:txXfrm>
        <a:off x="10534189" y="4429883"/>
        <a:ext cx="1624932" cy="1008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11C5-F15C-493A-A59C-13F64BF261F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E6B78082-F52E-4B7D-A34F-7BCB8B5D7B03}"/>
              </a:ext>
            </a:extLst>
          </p:cNvPr>
          <p:cNvSpPr/>
          <p:nvPr/>
        </p:nvSpPr>
        <p:spPr>
          <a:xfrm>
            <a:off x="254000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D1EC8-2338-4DFE-8BF4-1DE1C68E302A}"/>
              </a:ext>
            </a:extLst>
          </p:cNvPr>
          <p:cNvSpPr/>
          <p:nvPr/>
        </p:nvSpPr>
        <p:spPr>
          <a:xfrm>
            <a:off x="419100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92AF22-AAEA-49DF-9136-8681BCCC4BCA}"/>
              </a:ext>
            </a:extLst>
          </p:cNvPr>
          <p:cNvSpPr/>
          <p:nvPr/>
        </p:nvSpPr>
        <p:spPr>
          <a:xfrm>
            <a:off x="658495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siren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38DCFF-6654-40E1-BD7B-8155EAADF864}"/>
              </a:ext>
            </a:extLst>
          </p:cNvPr>
          <p:cNvSpPr/>
          <p:nvPr/>
        </p:nvSpPr>
        <p:spPr>
          <a:xfrm>
            <a:off x="4191000" y="40108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7CD01E-A90B-4E13-A387-5FC1922F96B4}"/>
              </a:ext>
            </a:extLst>
          </p:cNvPr>
          <p:cNvSpPr/>
          <p:nvPr/>
        </p:nvSpPr>
        <p:spPr>
          <a:xfrm>
            <a:off x="2286000" y="1762991"/>
            <a:ext cx="5473700" cy="345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C4866-44FE-4F18-BBCB-D131061BD7FD}"/>
              </a:ext>
            </a:extLst>
          </p:cNvPr>
          <p:cNvSpPr txBox="1"/>
          <p:nvPr/>
        </p:nvSpPr>
        <p:spPr>
          <a:xfrm>
            <a:off x="5905481" y="5150914"/>
            <a:ext cx="850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bodycam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54E718-8B5B-4F8E-9591-D8B5A8D4FC77}"/>
              </a:ext>
            </a:extLst>
          </p:cNvPr>
          <p:cNvCxnSpPr>
            <a:cxnSpLocks/>
            <a:stCxn id="30" idx="4"/>
            <a:endCxn id="33" idx="2"/>
          </p:cNvCxnSpPr>
          <p:nvPr/>
        </p:nvCxnSpPr>
        <p:spPr>
          <a:xfrm>
            <a:off x="3028950" y="2918691"/>
            <a:ext cx="1162050" cy="158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C47FF-9313-4257-B3D9-40BB4B03A82C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4679950" y="2918691"/>
            <a:ext cx="0" cy="1092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D7C735-67CE-4CBB-BBB4-7858456812B1}"/>
              </a:ext>
            </a:extLst>
          </p:cNvPr>
          <p:cNvCxnSpPr>
            <a:cxnSpLocks/>
            <a:stCxn id="33" idx="6"/>
            <a:endCxn id="32" idx="4"/>
          </p:cNvCxnSpPr>
          <p:nvPr/>
        </p:nvCxnSpPr>
        <p:spPr>
          <a:xfrm flipV="1">
            <a:off x="5168900" y="2918691"/>
            <a:ext cx="1905000" cy="158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EE8D46-7C9F-462C-B49F-12C334C3FEE1}"/>
              </a:ext>
            </a:extLst>
          </p:cNvPr>
          <p:cNvSpPr txBox="1"/>
          <p:nvPr/>
        </p:nvSpPr>
        <p:spPr>
          <a:xfrm rot="3247238">
            <a:off x="3174689" y="313896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13DFC4-2C8D-46EF-9289-20FD0BACC253}"/>
              </a:ext>
            </a:extLst>
          </p:cNvPr>
          <p:cNvSpPr txBox="1"/>
          <p:nvPr/>
        </p:nvSpPr>
        <p:spPr>
          <a:xfrm>
            <a:off x="4177930" y="3370111"/>
            <a:ext cx="54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33D8AE-1BFE-4E19-9F60-99A0A9388B48}"/>
              </a:ext>
            </a:extLst>
          </p:cNvPr>
          <p:cNvSpPr txBox="1"/>
          <p:nvPr/>
        </p:nvSpPr>
        <p:spPr>
          <a:xfrm rot="19159097">
            <a:off x="5168813" y="391958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6A3354-F254-4D4E-A1EB-AB13CE4F5508}"/>
              </a:ext>
            </a:extLst>
          </p:cNvPr>
          <p:cNvSpPr txBox="1"/>
          <p:nvPr/>
        </p:nvSpPr>
        <p:spPr>
          <a:xfrm>
            <a:off x="2399119" y="3574711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46A641-76C7-4C43-8485-E36ACDFA06AE}"/>
              </a:ext>
            </a:extLst>
          </p:cNvPr>
          <p:cNvCxnSpPr>
            <a:stCxn id="42" idx="0"/>
            <a:endCxn id="39" idx="2"/>
          </p:cNvCxnSpPr>
          <p:nvPr/>
        </p:nvCxnSpPr>
        <p:spPr>
          <a:xfrm flipV="1">
            <a:off x="2917050" y="3358638"/>
            <a:ext cx="417289" cy="21607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B06C7F-E230-473F-B6AF-D16B1F3F2667}"/>
              </a:ext>
            </a:extLst>
          </p:cNvPr>
          <p:cNvSpPr txBox="1"/>
          <p:nvPr/>
        </p:nvSpPr>
        <p:spPr>
          <a:xfrm>
            <a:off x="5020064" y="2783278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DE56A3-E43A-48BB-A668-6A24DD16A5F5}"/>
              </a:ext>
            </a:extLst>
          </p:cNvPr>
          <p:cNvCxnSpPr>
            <a:cxnSpLocks/>
            <a:stCxn id="44" idx="1"/>
            <a:endCxn id="40" idx="3"/>
          </p:cNvCxnSpPr>
          <p:nvPr/>
        </p:nvCxnSpPr>
        <p:spPr>
          <a:xfrm flipH="1">
            <a:off x="4721669" y="3152610"/>
            <a:ext cx="298395" cy="35600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592067-C404-45EC-A2E0-47DABA842FC6}"/>
              </a:ext>
            </a:extLst>
          </p:cNvPr>
          <p:cNvSpPr txBox="1"/>
          <p:nvPr/>
        </p:nvSpPr>
        <p:spPr>
          <a:xfrm>
            <a:off x="6014215" y="4122984"/>
            <a:ext cx="9541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trigger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49B188-8C2E-49FC-8EFB-0E3378EAF7CB}"/>
              </a:ext>
            </a:extLst>
          </p:cNvPr>
          <p:cNvCxnSpPr>
            <a:cxnSpLocks/>
            <a:stCxn id="46" idx="1"/>
            <a:endCxn id="41" idx="2"/>
          </p:cNvCxnSpPr>
          <p:nvPr/>
        </p:nvCxnSpPr>
        <p:spPr>
          <a:xfrm flipH="1" flipV="1">
            <a:off x="5530965" y="4163111"/>
            <a:ext cx="483250" cy="24841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6C81F6-361A-493E-BC0D-18BC2145EE3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31331" y="542687"/>
            <a:ext cx="651879" cy="154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717A87-A279-46FD-9692-3963EBC0D126}"/>
              </a:ext>
            </a:extLst>
          </p:cNvPr>
          <p:cNvSpPr txBox="1"/>
          <p:nvPr/>
        </p:nvSpPr>
        <p:spPr>
          <a:xfrm rot="4010258">
            <a:off x="1982692" y="120575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2488018" y="743896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50" idx="1"/>
            <a:endCxn id="49" idx="0"/>
          </p:cNvCxnSpPr>
          <p:nvPr/>
        </p:nvCxnSpPr>
        <p:spPr>
          <a:xfrm flipH="1">
            <a:off x="2381897" y="1032437"/>
            <a:ext cx="106121" cy="25733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33C30C-F1B6-4550-9913-12C943ED4CE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85592" y="549449"/>
            <a:ext cx="94358" cy="1391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B6D222-E77F-4420-A5C0-9E666A9D5439}"/>
              </a:ext>
            </a:extLst>
          </p:cNvPr>
          <p:cNvSpPr txBox="1"/>
          <p:nvPr/>
        </p:nvSpPr>
        <p:spPr>
          <a:xfrm>
            <a:off x="5020064" y="721473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0B9AF1-CEC2-4EF3-882F-42B40D840633}"/>
              </a:ext>
            </a:extLst>
          </p:cNvPr>
          <p:cNvCxnSpPr>
            <a:cxnSpLocks/>
            <a:stCxn id="53" idx="1"/>
            <a:endCxn id="55" idx="0"/>
          </p:cNvCxnSpPr>
          <p:nvPr/>
        </p:nvCxnSpPr>
        <p:spPr>
          <a:xfrm flipH="1">
            <a:off x="4643972" y="1010014"/>
            <a:ext cx="376092" cy="1747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F21F977-3EBD-470A-A253-724CAC971410}"/>
              </a:ext>
            </a:extLst>
          </p:cNvPr>
          <p:cNvSpPr txBox="1"/>
          <p:nvPr/>
        </p:nvSpPr>
        <p:spPr>
          <a:xfrm rot="4966310">
            <a:off x="4234704" y="106373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DC819D-6004-48DF-BA69-BF2E64F7C97A}"/>
              </a:ext>
            </a:extLst>
          </p:cNvPr>
          <p:cNvSpPr/>
          <p:nvPr/>
        </p:nvSpPr>
        <p:spPr>
          <a:xfrm>
            <a:off x="5525265" y="61952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DA909B-887A-4CE8-81F8-D90913EC0B6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073900" y="542687"/>
            <a:ext cx="685800" cy="139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FE41182-A610-4807-ACC2-6FFB470B040C}"/>
              </a:ext>
            </a:extLst>
          </p:cNvPr>
          <p:cNvSpPr txBox="1"/>
          <p:nvPr/>
        </p:nvSpPr>
        <p:spPr>
          <a:xfrm rot="17687789">
            <a:off x="7000142" y="111146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6B0CD4-A01D-4AAD-9D02-814CA5B9E134}"/>
              </a:ext>
            </a:extLst>
          </p:cNvPr>
          <p:cNvSpPr txBox="1"/>
          <p:nvPr/>
        </p:nvSpPr>
        <p:spPr>
          <a:xfrm>
            <a:off x="7905489" y="721473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s1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sound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52E2B1-3352-4056-A4F7-F820D54A1CDA}"/>
              </a:ext>
            </a:extLst>
          </p:cNvPr>
          <p:cNvCxnSpPr>
            <a:cxnSpLocks/>
            <a:stCxn id="63" idx="1"/>
            <a:endCxn id="62" idx="2"/>
          </p:cNvCxnSpPr>
          <p:nvPr/>
        </p:nvCxnSpPr>
        <p:spPr>
          <a:xfrm flipH="1">
            <a:off x="7397742" y="1010014"/>
            <a:ext cx="507747" cy="29803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1C5154-6183-4EE9-A017-968D28DC556B}"/>
              </a:ext>
            </a:extLst>
          </p:cNvPr>
          <p:cNvCxnSpPr>
            <a:cxnSpLocks/>
            <a:stCxn id="34" idx="2"/>
            <a:endCxn id="57" idx="1"/>
          </p:cNvCxnSpPr>
          <p:nvPr/>
        </p:nvCxnSpPr>
        <p:spPr>
          <a:xfrm>
            <a:off x="5022850" y="5217391"/>
            <a:ext cx="645625" cy="1121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114DD96-3BE9-4EB2-8646-1882DC58E427}"/>
              </a:ext>
            </a:extLst>
          </p:cNvPr>
          <p:cNvSpPr txBox="1"/>
          <p:nvPr/>
        </p:nvSpPr>
        <p:spPr>
          <a:xfrm rot="3517123">
            <a:off x="5227407" y="556784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BE4E05-959A-49D6-8060-DEFB07A2784C}"/>
              </a:ext>
            </a:extLst>
          </p:cNvPr>
          <p:cNvSpPr txBox="1"/>
          <p:nvPr/>
        </p:nvSpPr>
        <p:spPr>
          <a:xfrm>
            <a:off x="3726412" y="5719671"/>
            <a:ext cx="95410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mmedia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contains 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AB8DEF-1630-4169-BB50-15430EB34E8A}"/>
              </a:ext>
            </a:extLst>
          </p:cNvPr>
          <p:cNvCxnSpPr>
            <a:cxnSpLocks/>
            <a:stCxn id="74" idx="3"/>
            <a:endCxn id="73" idx="2"/>
          </p:cNvCxnSpPr>
          <p:nvPr/>
        </p:nvCxnSpPr>
        <p:spPr>
          <a:xfrm flipV="1">
            <a:off x="4680519" y="5778461"/>
            <a:ext cx="700518" cy="39133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065F285-5138-4418-96EE-8CFC511A8479}"/>
              </a:ext>
            </a:extLst>
          </p:cNvPr>
          <p:cNvSpPr/>
          <p:nvPr/>
        </p:nvSpPr>
        <p:spPr>
          <a:xfrm>
            <a:off x="8492475" y="61952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B1E441-F055-4BB0-966C-2B28F9312AA0}"/>
              </a:ext>
            </a:extLst>
          </p:cNvPr>
          <p:cNvCxnSpPr>
            <a:cxnSpLocks/>
            <a:stCxn id="57" idx="6"/>
            <a:endCxn id="78" idx="2"/>
          </p:cNvCxnSpPr>
          <p:nvPr/>
        </p:nvCxnSpPr>
        <p:spPr>
          <a:xfrm>
            <a:off x="6503165" y="6684241"/>
            <a:ext cx="1989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6C0C79-272A-40B0-B054-3B77D52EA61C}"/>
              </a:ext>
            </a:extLst>
          </p:cNvPr>
          <p:cNvSpPr txBox="1"/>
          <p:nvPr/>
        </p:nvSpPr>
        <p:spPr>
          <a:xfrm>
            <a:off x="7245678" y="639735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76EE6-EAA8-4AEB-A497-AF5E7F7CD1FD}"/>
              </a:ext>
            </a:extLst>
          </p:cNvPr>
          <p:cNvSpPr txBox="1"/>
          <p:nvPr/>
        </p:nvSpPr>
        <p:spPr>
          <a:xfrm>
            <a:off x="6703223" y="6925136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file1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file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contains 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EC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C47F4B-9E1A-43DA-8B3D-46325C52B6CD}"/>
              </a:ext>
            </a:extLst>
          </p:cNvPr>
          <p:cNvCxnSpPr>
            <a:cxnSpLocks/>
            <a:stCxn id="84" idx="0"/>
            <a:endCxn id="83" idx="2"/>
          </p:cNvCxnSpPr>
          <p:nvPr/>
        </p:nvCxnSpPr>
        <p:spPr>
          <a:xfrm flipV="1">
            <a:off x="7180277" y="6674358"/>
            <a:ext cx="337271" cy="25077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56AD907-BC59-41A1-9077-730782AE6A85}"/>
              </a:ext>
            </a:extLst>
          </p:cNvPr>
          <p:cNvSpPr txBox="1"/>
          <p:nvPr/>
        </p:nvSpPr>
        <p:spPr>
          <a:xfrm>
            <a:off x="8281970" y="5025195"/>
            <a:ext cx="24416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Should we make a difference between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the file being transferred and the file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stored?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E.g., could there be a different encoding?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023662-E161-431C-9975-4646C73579CA}"/>
                  </a:ext>
                </a:extLst>
              </p:cNvPr>
              <p:cNvSpPr txBox="1"/>
              <p:nvPr/>
            </p:nvSpPr>
            <p:spPr>
              <a:xfrm>
                <a:off x="601208" y="7909791"/>
                <a:ext cx="4929555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Hierarchy of encodings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i="1" dirty="0"/>
                  <a:t>Represented by:</a:t>
                </a:r>
              </a:p>
              <a:p>
                <a:r>
                  <a:rPr lang="en-US" dirty="0"/>
                  <a:t>   X better than Y</a:t>
                </a:r>
              </a:p>
              <a:p>
                <a:r>
                  <a:rPr lang="en-US" dirty="0"/>
                  <a:t>Note: is “better” relative to a dimension?</a:t>
                </a:r>
              </a:p>
              <a:p>
                <a:r>
                  <a:rPr lang="en-US" dirty="0"/>
                  <a:t>  e.g. “better w.r.t. confidentiality”</a:t>
                </a:r>
              </a:p>
              <a:p>
                <a:r>
                  <a:rPr lang="en-US" dirty="0"/>
                  <a:t>        vs “better w.r.t. integrity”</a:t>
                </a:r>
              </a:p>
              <a:p>
                <a:r>
                  <a:rPr lang="en-US" dirty="0"/>
                  <a:t>Also, does “better” depend on the use/device?</a:t>
                </a:r>
              </a:p>
              <a:p>
                <a:r>
                  <a:rPr lang="en-US" dirty="0"/>
                  <a:t>  e.g., EC may be great, but too slow for embedded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023662-E161-431C-9975-4646C7357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8" y="7909791"/>
                <a:ext cx="4929555" cy="2308324"/>
              </a:xfrm>
              <a:prstGeom prst="rect">
                <a:avLst/>
              </a:prstGeom>
              <a:blipFill>
                <a:blip r:embed="rId2"/>
                <a:stretch>
                  <a:fillRect l="-988" t="-1316" r="-123" b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84E6E33-DF14-43BB-B4E4-1E7C44F8DB61}"/>
                  </a:ext>
                </a:extLst>
              </p:cNvPr>
              <p:cNvSpPr txBox="1"/>
              <p:nvPr/>
            </p:nvSpPr>
            <p:spPr>
              <a:xfrm>
                <a:off x="6584950" y="7899908"/>
                <a:ext cx="5704895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Axioms for Integrity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i="1" dirty="0"/>
                  <a:t>X has integrity level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/>
                  <a:t> encoding(X,E),</a:t>
                </a:r>
              </a:p>
              <a:p>
                <a:r>
                  <a:rPr lang="en-US" i="1" dirty="0"/>
                  <a:t>					( E = AES   or   E better-than</a:t>
                </a:r>
                <a:r>
                  <a:rPr lang="en-US" i="1" baseline="30000" dirty="0"/>
                  <a:t>+</a:t>
                </a:r>
                <a:r>
                  <a:rPr lang="en-US" i="1" dirty="0"/>
                  <a:t> AES ),</a:t>
                </a:r>
              </a:p>
              <a:p>
                <a:r>
                  <a:rPr lang="en-US" i="1" dirty="0"/>
                  <a:t>					not ( X has integrity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i="1" dirty="0"/>
                  <a:t> high ).</a:t>
                </a:r>
              </a:p>
              <a:p>
                <a:endParaRPr lang="en-US" i="1" dirty="0"/>
              </a:p>
              <a:p>
                <a:r>
                  <a:rPr lang="en-US" i="1" dirty="0"/>
                  <a:t>X has integrity level 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/>
                  <a:t> type(</a:t>
                </a:r>
                <a:r>
                  <a:rPr lang="en-US" i="1" dirty="0" err="1"/>
                  <a:t>X,mmedia</a:t>
                </a:r>
                <a:r>
                  <a:rPr lang="en-US" i="1" dirty="0"/>
                  <a:t>),</a:t>
                </a:r>
              </a:p>
              <a:p>
                <a:r>
                  <a:rPr lang="en-US" i="1" dirty="0"/>
                  <a:t>					encoding(X,E),</a:t>
                </a:r>
              </a:p>
              <a:p>
                <a:r>
                  <a:rPr lang="en-US" i="1" dirty="0"/>
                  <a:t>					( E=EC   or   E better-than</a:t>
                </a:r>
                <a:r>
                  <a:rPr lang="en-US" i="1" baseline="30000" dirty="0"/>
                  <a:t>+</a:t>
                </a:r>
                <a:r>
                  <a:rPr lang="en-US" i="1" dirty="0"/>
                  <a:t> EC ).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84E6E33-DF14-43BB-B4E4-1E7C44F8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50" y="7899908"/>
                <a:ext cx="5704895" cy="2308324"/>
              </a:xfrm>
              <a:prstGeom prst="rect">
                <a:avLst/>
              </a:prstGeom>
              <a:blipFill>
                <a:blip r:embed="rId3"/>
                <a:stretch>
                  <a:fillRect l="-746" t="-1312" b="-2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AA479D38-ACF1-4CF1-8335-1B9C20276DCD}"/>
              </a:ext>
            </a:extLst>
          </p:cNvPr>
          <p:cNvSpPr txBox="1"/>
          <p:nvPr/>
        </p:nvSpPr>
        <p:spPr>
          <a:xfrm>
            <a:off x="11451771" y="7063055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Transitive closure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8F0E91B-FB4C-42AD-A0BB-B3E1F34C16E5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11611429" y="7432387"/>
            <a:ext cx="745269" cy="1067685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EC7E7A-9831-4E3C-9E5F-CFE6E9F6BB01}"/>
                  </a:ext>
                </a:extLst>
              </p:cNvPr>
              <p:cNvSpPr txBox="1"/>
              <p:nvPr/>
            </p:nvSpPr>
            <p:spPr>
              <a:xfrm>
                <a:off x="665452" y="11157743"/>
                <a:ext cx="17130843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Questions</a:t>
                </a:r>
              </a:p>
              <a:p>
                <a:r>
                  <a:rPr lang="en-US" i="1" dirty="0"/>
                  <a:t>Does the </a:t>
                </a:r>
                <a:r>
                  <a:rPr lang="en-US" i="1" dirty="0" err="1"/>
                  <a:t>avfeed</a:t>
                </a:r>
                <a:r>
                  <a:rPr lang="en-US" i="1" dirty="0"/>
                  <a:t> stored by server have high integrity?</a:t>
                </a:r>
              </a:p>
              <a:p>
                <a:r>
                  <a:rPr lang="en-US" i="1" dirty="0"/>
                  <a:t>	How to answer: (1) find which file contains </a:t>
                </a:r>
                <a:r>
                  <a:rPr lang="en-US" i="1" dirty="0" err="1"/>
                  <a:t>avfeed</a:t>
                </a:r>
                <a:r>
                  <a:rPr lang="en-US" i="1" dirty="0"/>
                  <a:t>; (2)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to check that file has high integrity level</a:t>
                </a:r>
              </a:p>
              <a:p>
                <a:r>
                  <a:rPr lang="en-US" i="1" dirty="0"/>
                  <a:t>Does the </a:t>
                </a:r>
                <a:r>
                  <a:rPr lang="en-US" i="1" dirty="0" err="1"/>
                  <a:t>avfeed</a:t>
                </a:r>
                <a:r>
                  <a:rPr lang="en-US" i="1" dirty="0"/>
                  <a:t> stored by server </a:t>
                </a:r>
                <a:r>
                  <a:rPr lang="en-US" i="1" u="sng" dirty="0"/>
                  <a:t>and its components</a:t>
                </a:r>
                <a:r>
                  <a:rPr lang="en-US" i="1" dirty="0"/>
                  <a:t> have high integrity?</a:t>
                </a:r>
              </a:p>
              <a:p>
                <a:r>
                  <a:rPr lang="en-US" i="1" dirty="0"/>
                  <a:t>	How to answer: (1) find which file contains </a:t>
                </a:r>
                <a:r>
                  <a:rPr lang="en-US" i="1" dirty="0" err="1"/>
                  <a:t>avfeed</a:t>
                </a:r>
                <a:r>
                  <a:rPr lang="en-US" i="1" dirty="0"/>
                  <a:t>; (2)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to check that file has high integrity level; (3)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 err="1"/>
                  <a:t>s.t.</a:t>
                </a:r>
                <a:r>
                  <a:rPr lang="en-US" i="1" dirty="0"/>
                  <a:t> </a:t>
                </a:r>
                <a:r>
                  <a:rPr lang="en-US" i="1" dirty="0" err="1"/>
                  <a:t>avfeed</a:t>
                </a:r>
                <a:r>
                  <a:rPr lang="en-US" i="1" dirty="0"/>
                  <a:t> contains</a:t>
                </a:r>
                <a:r>
                  <a:rPr lang="en-US" i="1" baseline="30000" dirty="0"/>
                  <a:t> +</a:t>
                </a:r>
                <a:r>
                  <a:rPr lang="en-US" i="1" dirty="0"/>
                  <a:t> c,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to check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/>
                  <a:t> has high integrity level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EC7E7A-9831-4E3C-9E5F-CFE6E9F6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52" y="11157743"/>
                <a:ext cx="17130843" cy="1477328"/>
              </a:xfrm>
              <a:prstGeom prst="rect">
                <a:avLst/>
              </a:prstGeom>
              <a:blipFill>
                <a:blip r:embed="rId4"/>
                <a:stretch>
                  <a:fillRect l="-249" t="-1633" b="-48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1A88577B-230E-46DF-A235-1889019C3A8C}"/>
              </a:ext>
            </a:extLst>
          </p:cNvPr>
          <p:cNvSpPr txBox="1"/>
          <p:nvPr/>
        </p:nvSpPr>
        <p:spPr>
          <a:xfrm>
            <a:off x="12823371" y="10023566"/>
            <a:ext cx="3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Could be made defeasible as well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7A165E5-BD39-4F1A-84FA-FB99962BD95C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11984063" y="10023566"/>
            <a:ext cx="839308" cy="184666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7E8C973-D411-4286-A7B5-943B6D09FA5B}"/>
              </a:ext>
            </a:extLst>
          </p:cNvPr>
          <p:cNvSpPr txBox="1"/>
          <p:nvPr/>
        </p:nvSpPr>
        <p:spPr>
          <a:xfrm>
            <a:off x="13723257" y="10626312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Transitive closure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59AFBAA-2D57-4509-9816-997DC91A7CE7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3261625" y="10995644"/>
            <a:ext cx="1366559" cy="1297956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3DC01B7-001B-4A24-A5E0-F8BA94F9CDAC}"/>
              </a:ext>
            </a:extLst>
          </p:cNvPr>
          <p:cNvSpPr/>
          <p:nvPr/>
        </p:nvSpPr>
        <p:spPr>
          <a:xfrm>
            <a:off x="1139545" y="180643"/>
            <a:ext cx="8525155" cy="3521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0B04082-1C58-4B9A-B5A9-713551D24DEB}"/>
              </a:ext>
            </a:extLst>
          </p:cNvPr>
          <p:cNvCxnSpPr>
            <a:endCxn id="33" idx="3"/>
          </p:cNvCxnSpPr>
          <p:nvPr/>
        </p:nvCxnSpPr>
        <p:spPr>
          <a:xfrm flipV="1">
            <a:off x="1371600" y="4845581"/>
            <a:ext cx="2962610" cy="623666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F66E458-A198-4B14-BDBE-6D894E37B29A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524000" y="5217391"/>
            <a:ext cx="3498850" cy="404256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2434B9E-2C11-4DF0-BD40-3D3BEE604B91}"/>
              </a:ext>
            </a:extLst>
          </p:cNvPr>
          <p:cNvSpPr txBox="1"/>
          <p:nvPr/>
        </p:nvSpPr>
        <p:spPr>
          <a:xfrm>
            <a:off x="752626" y="544668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Link?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48EA02-2F0A-44BD-B19E-8EF6781254FA}"/>
              </a:ext>
            </a:extLst>
          </p:cNvPr>
          <p:cNvCxnSpPr>
            <a:cxnSpLocks/>
            <a:stCxn id="88" idx="2"/>
            <a:endCxn id="78" idx="0"/>
          </p:cNvCxnSpPr>
          <p:nvPr/>
        </p:nvCxnSpPr>
        <p:spPr>
          <a:xfrm flipH="1">
            <a:off x="8981425" y="5763859"/>
            <a:ext cx="521392" cy="431432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BB4F6F6-A797-4695-B5E5-0D26875BC0F8}"/>
              </a:ext>
            </a:extLst>
          </p:cNvPr>
          <p:cNvSpPr txBox="1"/>
          <p:nvPr/>
        </p:nvSpPr>
        <p:spPr>
          <a:xfrm>
            <a:off x="661079" y="13243110"/>
            <a:ext cx="362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Next challenge:</a:t>
            </a:r>
            <a:r>
              <a:rPr lang="en-US" sz="2000" dirty="0"/>
              <a:t> cover availability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41BA3D-B97A-4FCE-BE6E-9F3EFC5197CA}"/>
              </a:ext>
            </a:extLst>
          </p:cNvPr>
          <p:cNvSpPr txBox="1"/>
          <p:nvPr/>
        </p:nvSpPr>
        <p:spPr>
          <a:xfrm>
            <a:off x="10589415" y="6308454"/>
            <a:ext cx="3191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Should we say explicitly that the file is stored (vs sent)?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92B1CD-F44A-483D-AE1D-50272E4FFD99}"/>
              </a:ext>
            </a:extLst>
          </p:cNvPr>
          <p:cNvCxnSpPr>
            <a:cxnSpLocks/>
            <a:stCxn id="119" idx="1"/>
            <a:endCxn id="78" idx="6"/>
          </p:cNvCxnSpPr>
          <p:nvPr/>
        </p:nvCxnSpPr>
        <p:spPr>
          <a:xfrm flipH="1">
            <a:off x="9470375" y="6435412"/>
            <a:ext cx="1119040" cy="248829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0C4569-3E21-4150-9718-FBFE7A459EC9}"/>
              </a:ext>
            </a:extLst>
          </p:cNvPr>
          <p:cNvSpPr txBox="1"/>
          <p:nvPr/>
        </p:nvSpPr>
        <p:spPr>
          <a:xfrm>
            <a:off x="10158290" y="1943374"/>
            <a:ext cx="757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Integrity of Body Camera</a:t>
            </a:r>
          </a:p>
        </p:txBody>
      </p:sp>
    </p:spTree>
    <p:extLst>
      <p:ext uri="{BB962C8B-B14F-4D97-AF65-F5344CB8AC3E}">
        <p14:creationId xmlns:p14="http://schemas.microsoft.com/office/powerpoint/2010/main" val="37855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E6B78082-F52E-4B7D-A34F-7BCB8B5D7B03}"/>
              </a:ext>
            </a:extLst>
          </p:cNvPr>
          <p:cNvSpPr/>
          <p:nvPr/>
        </p:nvSpPr>
        <p:spPr>
          <a:xfrm>
            <a:off x="254000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D1EC8-2338-4DFE-8BF4-1DE1C68E302A}"/>
              </a:ext>
            </a:extLst>
          </p:cNvPr>
          <p:cNvSpPr/>
          <p:nvPr/>
        </p:nvSpPr>
        <p:spPr>
          <a:xfrm>
            <a:off x="419100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92AF22-AAEA-49DF-9136-8681BCCC4BCA}"/>
              </a:ext>
            </a:extLst>
          </p:cNvPr>
          <p:cNvSpPr/>
          <p:nvPr/>
        </p:nvSpPr>
        <p:spPr>
          <a:xfrm>
            <a:off x="658495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siren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38DCFF-6654-40E1-BD7B-8155EAADF864}"/>
              </a:ext>
            </a:extLst>
          </p:cNvPr>
          <p:cNvSpPr/>
          <p:nvPr/>
        </p:nvSpPr>
        <p:spPr>
          <a:xfrm>
            <a:off x="4191000" y="40108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7CD01E-A90B-4E13-A387-5FC1922F96B4}"/>
              </a:ext>
            </a:extLst>
          </p:cNvPr>
          <p:cNvSpPr/>
          <p:nvPr/>
        </p:nvSpPr>
        <p:spPr>
          <a:xfrm>
            <a:off x="2286000" y="1762991"/>
            <a:ext cx="5473700" cy="345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C4866-44FE-4F18-BBCB-D131061BD7FD}"/>
              </a:ext>
            </a:extLst>
          </p:cNvPr>
          <p:cNvSpPr txBox="1"/>
          <p:nvPr/>
        </p:nvSpPr>
        <p:spPr>
          <a:xfrm>
            <a:off x="5905481" y="5150914"/>
            <a:ext cx="850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bodycam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54E718-8B5B-4F8E-9591-D8B5A8D4FC77}"/>
              </a:ext>
            </a:extLst>
          </p:cNvPr>
          <p:cNvCxnSpPr>
            <a:cxnSpLocks/>
            <a:stCxn id="30" idx="4"/>
            <a:endCxn id="33" idx="2"/>
          </p:cNvCxnSpPr>
          <p:nvPr/>
        </p:nvCxnSpPr>
        <p:spPr>
          <a:xfrm>
            <a:off x="3028950" y="2918691"/>
            <a:ext cx="1162050" cy="158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C47FF-9313-4257-B3D9-40BB4B03A82C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4679950" y="2918691"/>
            <a:ext cx="0" cy="1092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D7C735-67CE-4CBB-BBB4-7858456812B1}"/>
              </a:ext>
            </a:extLst>
          </p:cNvPr>
          <p:cNvCxnSpPr>
            <a:cxnSpLocks/>
            <a:stCxn id="33" idx="6"/>
            <a:endCxn id="32" idx="4"/>
          </p:cNvCxnSpPr>
          <p:nvPr/>
        </p:nvCxnSpPr>
        <p:spPr>
          <a:xfrm flipV="1">
            <a:off x="5168900" y="2918691"/>
            <a:ext cx="1905000" cy="158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EE8D46-7C9F-462C-B49F-12C334C3FEE1}"/>
              </a:ext>
            </a:extLst>
          </p:cNvPr>
          <p:cNvSpPr txBox="1"/>
          <p:nvPr/>
        </p:nvSpPr>
        <p:spPr>
          <a:xfrm rot="3247238">
            <a:off x="3174689" y="313896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13DFC4-2C8D-46EF-9289-20FD0BACC253}"/>
              </a:ext>
            </a:extLst>
          </p:cNvPr>
          <p:cNvSpPr txBox="1"/>
          <p:nvPr/>
        </p:nvSpPr>
        <p:spPr>
          <a:xfrm>
            <a:off x="4177930" y="3370111"/>
            <a:ext cx="54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33D8AE-1BFE-4E19-9F60-99A0A9388B48}"/>
              </a:ext>
            </a:extLst>
          </p:cNvPr>
          <p:cNvSpPr txBox="1"/>
          <p:nvPr/>
        </p:nvSpPr>
        <p:spPr>
          <a:xfrm rot="19159097">
            <a:off x="5168813" y="391958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6A3354-F254-4D4E-A1EB-AB13CE4F5508}"/>
              </a:ext>
            </a:extLst>
          </p:cNvPr>
          <p:cNvSpPr txBox="1"/>
          <p:nvPr/>
        </p:nvSpPr>
        <p:spPr>
          <a:xfrm>
            <a:off x="2399119" y="3574711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46A641-76C7-4C43-8485-E36ACDFA06AE}"/>
              </a:ext>
            </a:extLst>
          </p:cNvPr>
          <p:cNvCxnSpPr>
            <a:stCxn id="42" idx="0"/>
            <a:endCxn id="39" idx="2"/>
          </p:cNvCxnSpPr>
          <p:nvPr/>
        </p:nvCxnSpPr>
        <p:spPr>
          <a:xfrm flipV="1">
            <a:off x="2917050" y="3358638"/>
            <a:ext cx="417289" cy="21607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B06C7F-E230-473F-B6AF-D16B1F3F2667}"/>
              </a:ext>
            </a:extLst>
          </p:cNvPr>
          <p:cNvSpPr txBox="1"/>
          <p:nvPr/>
        </p:nvSpPr>
        <p:spPr>
          <a:xfrm>
            <a:off x="5020064" y="2783278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DE56A3-E43A-48BB-A668-6A24DD16A5F5}"/>
              </a:ext>
            </a:extLst>
          </p:cNvPr>
          <p:cNvCxnSpPr>
            <a:cxnSpLocks/>
            <a:stCxn id="44" idx="1"/>
            <a:endCxn id="40" idx="3"/>
          </p:cNvCxnSpPr>
          <p:nvPr/>
        </p:nvCxnSpPr>
        <p:spPr>
          <a:xfrm flipH="1">
            <a:off x="4721669" y="3152610"/>
            <a:ext cx="298395" cy="35600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592067-C404-45EC-A2E0-47DABA842FC6}"/>
              </a:ext>
            </a:extLst>
          </p:cNvPr>
          <p:cNvSpPr txBox="1"/>
          <p:nvPr/>
        </p:nvSpPr>
        <p:spPr>
          <a:xfrm>
            <a:off x="6014215" y="4122984"/>
            <a:ext cx="9541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trigger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49B188-8C2E-49FC-8EFB-0E3378EAF7CB}"/>
              </a:ext>
            </a:extLst>
          </p:cNvPr>
          <p:cNvCxnSpPr>
            <a:cxnSpLocks/>
            <a:stCxn id="46" idx="1"/>
            <a:endCxn id="41" idx="2"/>
          </p:cNvCxnSpPr>
          <p:nvPr/>
        </p:nvCxnSpPr>
        <p:spPr>
          <a:xfrm flipH="1" flipV="1">
            <a:off x="5530965" y="4163111"/>
            <a:ext cx="483250" cy="24841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6C81F6-361A-493E-BC0D-18BC2145EE3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31331" y="542687"/>
            <a:ext cx="651879" cy="154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717A87-A279-46FD-9692-3963EBC0D126}"/>
              </a:ext>
            </a:extLst>
          </p:cNvPr>
          <p:cNvSpPr txBox="1"/>
          <p:nvPr/>
        </p:nvSpPr>
        <p:spPr>
          <a:xfrm rot="4010258">
            <a:off x="1982692" y="120575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2488018" y="743896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50" idx="1"/>
            <a:endCxn id="49" idx="0"/>
          </p:cNvCxnSpPr>
          <p:nvPr/>
        </p:nvCxnSpPr>
        <p:spPr>
          <a:xfrm flipH="1">
            <a:off x="2381897" y="1032437"/>
            <a:ext cx="106121" cy="25733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33C30C-F1B6-4550-9913-12C943ED4CE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85592" y="549449"/>
            <a:ext cx="94358" cy="1391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B6D222-E77F-4420-A5C0-9E666A9D5439}"/>
              </a:ext>
            </a:extLst>
          </p:cNvPr>
          <p:cNvSpPr txBox="1"/>
          <p:nvPr/>
        </p:nvSpPr>
        <p:spPr>
          <a:xfrm>
            <a:off x="5020064" y="721473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0B9AF1-CEC2-4EF3-882F-42B40D840633}"/>
              </a:ext>
            </a:extLst>
          </p:cNvPr>
          <p:cNvCxnSpPr>
            <a:cxnSpLocks/>
            <a:stCxn id="53" idx="1"/>
            <a:endCxn id="55" idx="0"/>
          </p:cNvCxnSpPr>
          <p:nvPr/>
        </p:nvCxnSpPr>
        <p:spPr>
          <a:xfrm flipH="1">
            <a:off x="4643972" y="1010014"/>
            <a:ext cx="376092" cy="1747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F21F977-3EBD-470A-A253-724CAC971410}"/>
              </a:ext>
            </a:extLst>
          </p:cNvPr>
          <p:cNvSpPr txBox="1"/>
          <p:nvPr/>
        </p:nvSpPr>
        <p:spPr>
          <a:xfrm rot="4966310">
            <a:off x="4234704" y="106373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DC819D-6004-48DF-BA69-BF2E64F7C97A}"/>
              </a:ext>
            </a:extLst>
          </p:cNvPr>
          <p:cNvSpPr/>
          <p:nvPr/>
        </p:nvSpPr>
        <p:spPr>
          <a:xfrm>
            <a:off x="5525265" y="61952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DA909B-887A-4CE8-81F8-D90913EC0B6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073900" y="542687"/>
            <a:ext cx="685800" cy="139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FE41182-A610-4807-ACC2-6FFB470B040C}"/>
              </a:ext>
            </a:extLst>
          </p:cNvPr>
          <p:cNvSpPr txBox="1"/>
          <p:nvPr/>
        </p:nvSpPr>
        <p:spPr>
          <a:xfrm rot="17687789">
            <a:off x="7000142" y="111146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6B0CD4-A01D-4AAD-9D02-814CA5B9E134}"/>
              </a:ext>
            </a:extLst>
          </p:cNvPr>
          <p:cNvSpPr txBox="1"/>
          <p:nvPr/>
        </p:nvSpPr>
        <p:spPr>
          <a:xfrm>
            <a:off x="7905489" y="721473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s1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sound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52E2B1-3352-4056-A4F7-F820D54A1CDA}"/>
              </a:ext>
            </a:extLst>
          </p:cNvPr>
          <p:cNvCxnSpPr>
            <a:cxnSpLocks/>
            <a:stCxn id="63" idx="1"/>
            <a:endCxn id="62" idx="2"/>
          </p:cNvCxnSpPr>
          <p:nvPr/>
        </p:nvCxnSpPr>
        <p:spPr>
          <a:xfrm flipH="1">
            <a:off x="7397742" y="1010014"/>
            <a:ext cx="507747" cy="29803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1C5154-6183-4EE9-A017-968D28DC556B}"/>
              </a:ext>
            </a:extLst>
          </p:cNvPr>
          <p:cNvCxnSpPr>
            <a:cxnSpLocks/>
            <a:stCxn id="34" idx="2"/>
            <a:endCxn id="57" idx="1"/>
          </p:cNvCxnSpPr>
          <p:nvPr/>
        </p:nvCxnSpPr>
        <p:spPr>
          <a:xfrm>
            <a:off x="5022850" y="5217391"/>
            <a:ext cx="645625" cy="1121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114DD96-3BE9-4EB2-8646-1882DC58E427}"/>
              </a:ext>
            </a:extLst>
          </p:cNvPr>
          <p:cNvSpPr txBox="1"/>
          <p:nvPr/>
        </p:nvSpPr>
        <p:spPr>
          <a:xfrm rot="3517123">
            <a:off x="5227407" y="556784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BE4E05-959A-49D6-8060-DEFB07A2784C}"/>
              </a:ext>
            </a:extLst>
          </p:cNvPr>
          <p:cNvSpPr txBox="1"/>
          <p:nvPr/>
        </p:nvSpPr>
        <p:spPr>
          <a:xfrm>
            <a:off x="3726412" y="5719671"/>
            <a:ext cx="95410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mmedia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contains 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AB8DEF-1630-4169-BB50-15430EB34E8A}"/>
              </a:ext>
            </a:extLst>
          </p:cNvPr>
          <p:cNvCxnSpPr>
            <a:cxnSpLocks/>
            <a:stCxn id="74" idx="3"/>
            <a:endCxn id="73" idx="2"/>
          </p:cNvCxnSpPr>
          <p:nvPr/>
        </p:nvCxnSpPr>
        <p:spPr>
          <a:xfrm flipV="1">
            <a:off x="4680519" y="5778461"/>
            <a:ext cx="700518" cy="39133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065F285-5138-4418-96EE-8CFC511A8479}"/>
              </a:ext>
            </a:extLst>
          </p:cNvPr>
          <p:cNvSpPr/>
          <p:nvPr/>
        </p:nvSpPr>
        <p:spPr>
          <a:xfrm>
            <a:off x="8492475" y="61952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B1E441-F055-4BB0-966C-2B28F9312AA0}"/>
              </a:ext>
            </a:extLst>
          </p:cNvPr>
          <p:cNvCxnSpPr>
            <a:cxnSpLocks/>
            <a:stCxn id="57" idx="6"/>
            <a:endCxn id="78" idx="2"/>
          </p:cNvCxnSpPr>
          <p:nvPr/>
        </p:nvCxnSpPr>
        <p:spPr>
          <a:xfrm>
            <a:off x="6503165" y="6684241"/>
            <a:ext cx="1989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6C0C79-272A-40B0-B054-3B77D52EA61C}"/>
              </a:ext>
            </a:extLst>
          </p:cNvPr>
          <p:cNvSpPr txBox="1"/>
          <p:nvPr/>
        </p:nvSpPr>
        <p:spPr>
          <a:xfrm>
            <a:off x="7245678" y="639735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76EE6-EAA8-4AEB-A497-AF5E7F7CD1FD}"/>
              </a:ext>
            </a:extLst>
          </p:cNvPr>
          <p:cNvSpPr txBox="1"/>
          <p:nvPr/>
        </p:nvSpPr>
        <p:spPr>
          <a:xfrm>
            <a:off x="6703223" y="6925136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file1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file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contains 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EC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C47F4B-9E1A-43DA-8B3D-46325C52B6CD}"/>
              </a:ext>
            </a:extLst>
          </p:cNvPr>
          <p:cNvCxnSpPr>
            <a:cxnSpLocks/>
            <a:stCxn id="84" idx="0"/>
            <a:endCxn id="83" idx="2"/>
          </p:cNvCxnSpPr>
          <p:nvPr/>
        </p:nvCxnSpPr>
        <p:spPr>
          <a:xfrm flipV="1">
            <a:off x="7180277" y="6674358"/>
            <a:ext cx="337271" cy="25077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56AD907-BC59-41A1-9077-730782AE6A85}"/>
              </a:ext>
            </a:extLst>
          </p:cNvPr>
          <p:cNvSpPr txBox="1"/>
          <p:nvPr/>
        </p:nvSpPr>
        <p:spPr>
          <a:xfrm>
            <a:off x="8281970" y="5025195"/>
            <a:ext cx="24416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Should we make a difference between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the file being transferred and the file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stored?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E.g., could there be a different encoding?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023662-E161-431C-9975-4646C73579CA}"/>
                  </a:ext>
                </a:extLst>
              </p:cNvPr>
              <p:cNvSpPr txBox="1"/>
              <p:nvPr/>
            </p:nvSpPr>
            <p:spPr>
              <a:xfrm>
                <a:off x="601208" y="7909791"/>
                <a:ext cx="4929555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Hierarchy of encodings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i="1" dirty="0"/>
                  <a:t>Represented by:</a:t>
                </a:r>
              </a:p>
              <a:p>
                <a:r>
                  <a:rPr lang="en-US" dirty="0"/>
                  <a:t>   X better than Y</a:t>
                </a:r>
              </a:p>
              <a:p>
                <a:r>
                  <a:rPr lang="en-US" dirty="0"/>
                  <a:t>Note: is “better” relative to a dimension?</a:t>
                </a:r>
              </a:p>
              <a:p>
                <a:r>
                  <a:rPr lang="en-US" dirty="0"/>
                  <a:t>  e.g. “better w.r.t. confidentiality”</a:t>
                </a:r>
              </a:p>
              <a:p>
                <a:r>
                  <a:rPr lang="en-US" dirty="0"/>
                  <a:t>        vs “better w.r.t. integrity”</a:t>
                </a:r>
              </a:p>
              <a:p>
                <a:r>
                  <a:rPr lang="en-US" dirty="0"/>
                  <a:t>Also, does “better” depend on the use/device?</a:t>
                </a:r>
              </a:p>
              <a:p>
                <a:r>
                  <a:rPr lang="en-US" dirty="0"/>
                  <a:t>  e.g., EC may be great, but too slow for embedded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023662-E161-431C-9975-4646C7357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8" y="7909791"/>
                <a:ext cx="4929555" cy="2308324"/>
              </a:xfrm>
              <a:prstGeom prst="rect">
                <a:avLst/>
              </a:prstGeom>
              <a:blipFill>
                <a:blip r:embed="rId2"/>
                <a:stretch>
                  <a:fillRect l="-988" t="-1316" r="-123" b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84E6E33-DF14-43BB-B4E4-1E7C44F8DB61}"/>
                  </a:ext>
                </a:extLst>
              </p:cNvPr>
              <p:cNvSpPr txBox="1"/>
              <p:nvPr/>
            </p:nvSpPr>
            <p:spPr>
              <a:xfrm>
                <a:off x="6584950" y="7899908"/>
                <a:ext cx="5827686" cy="2862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Axioms for Availability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i="1" dirty="0"/>
                  <a:t>X has availability level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/>
                  <a:t> type(</a:t>
                </a:r>
                <a:r>
                  <a:rPr lang="en-US" i="1" dirty="0" err="1"/>
                  <a:t>X,file</a:t>
                </a:r>
                <a:r>
                  <a:rPr lang="en-US" i="1" dirty="0"/>
                  <a:t>),</a:t>
                </a:r>
              </a:p>
              <a:p>
                <a:r>
                  <a:rPr lang="en-US" i="1" dirty="0"/>
                  <a:t>					</a:t>
                </a:r>
                <a:r>
                  <a:rPr lang="en-US" i="1" dirty="0" err="1"/>
                  <a:t>stored_by</a:t>
                </a:r>
                <a:r>
                  <a:rPr lang="en-US" i="1" dirty="0"/>
                  <a:t>(X,Y),</a:t>
                </a:r>
              </a:p>
              <a:p>
                <a:r>
                  <a:rPr lang="en-US" i="1" dirty="0"/>
                  <a:t>					feature(</a:t>
                </a:r>
                <a:r>
                  <a:rPr lang="en-US" i="1" dirty="0" err="1"/>
                  <a:t>Y,raid-level,R</a:t>
                </a:r>
                <a:r>
                  <a:rPr lang="en-US" i="1" dirty="0"/>
                  <a:t>), 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endParaRPr lang="en-US" i="1" dirty="0"/>
              </a:p>
              <a:p>
                <a:r>
                  <a:rPr lang="en-US" i="1" dirty="0"/>
                  <a:t>X has availability level 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/>
                  <a:t> type(</a:t>
                </a:r>
                <a:r>
                  <a:rPr lang="en-US" i="1" dirty="0" err="1"/>
                  <a:t>M,mmedia</a:t>
                </a:r>
                <a:r>
                  <a:rPr lang="en-US" i="1" dirty="0"/>
                  <a:t>),</a:t>
                </a:r>
              </a:p>
              <a:p>
                <a:r>
                  <a:rPr lang="en-US" i="1" dirty="0"/>
                  <a:t>					contains</a:t>
                </a:r>
                <a:r>
                  <a:rPr lang="en-US" i="1" baseline="30000" dirty="0"/>
                  <a:t>+</a:t>
                </a:r>
                <a:r>
                  <a:rPr lang="en-US" i="1" dirty="0"/>
                  <a:t>(F1,M), contains</a:t>
                </a:r>
                <a:r>
                  <a:rPr lang="en-US" i="1" baseline="30000" dirty="0"/>
                  <a:t>+</a:t>
                </a:r>
                <a:r>
                  <a:rPr lang="en-US" i="1" dirty="0"/>
                  <a:t>(F2,M),</a:t>
                </a:r>
              </a:p>
              <a:p>
                <a:r>
                  <a:rPr lang="en-US" i="1" dirty="0"/>
                  <a:t>					type(F1,file), type(F2,file),</a:t>
                </a:r>
              </a:p>
              <a:p>
                <a:r>
                  <a:rPr lang="en-US" i="1" dirty="0"/>
                  <a:t>					</a:t>
                </a:r>
                <a:r>
                  <a:rPr lang="en-US" i="1" dirty="0" err="1"/>
                  <a:t>stored_on</a:t>
                </a:r>
                <a:r>
                  <a:rPr lang="en-US" i="1" dirty="0"/>
                  <a:t>(F1,S1), </a:t>
                </a:r>
                <a:r>
                  <a:rPr lang="en-US" i="1" dirty="0" err="1"/>
                  <a:t>stored_on</a:t>
                </a:r>
                <a:r>
                  <a:rPr lang="en-US" i="1" dirty="0"/>
                  <a:t>(F2,S2),</a:t>
                </a:r>
              </a:p>
              <a:p>
                <a:r>
                  <a:rPr lang="en-US" i="1" dirty="0"/>
                  <a:t>					S1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84E6E33-DF14-43BB-B4E4-1E7C44F8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50" y="7899908"/>
                <a:ext cx="5827686" cy="2862322"/>
              </a:xfrm>
              <a:prstGeom prst="rect">
                <a:avLst/>
              </a:prstGeom>
              <a:blipFill>
                <a:blip r:embed="rId3"/>
                <a:stretch>
                  <a:fillRect l="-731" t="-1062" r="-104" b="-23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AA479D38-ACF1-4CF1-8335-1B9C20276DCD}"/>
              </a:ext>
            </a:extLst>
          </p:cNvPr>
          <p:cNvSpPr txBox="1"/>
          <p:nvPr/>
        </p:nvSpPr>
        <p:spPr>
          <a:xfrm>
            <a:off x="13149943" y="9098518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Transitive closure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8F0E91B-FB4C-42AD-A0BB-B3E1F34C16E5}"/>
              </a:ext>
            </a:extLst>
          </p:cNvPr>
          <p:cNvCxnSpPr>
            <a:cxnSpLocks/>
          </p:cNvCxnSpPr>
          <p:nvPr/>
        </p:nvCxnSpPr>
        <p:spPr>
          <a:xfrm flipH="1">
            <a:off x="11328400" y="9321800"/>
            <a:ext cx="1821543" cy="29210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EC7E7A-9831-4E3C-9E5F-CFE6E9F6BB01}"/>
                  </a:ext>
                </a:extLst>
              </p:cNvPr>
              <p:cNvSpPr txBox="1"/>
              <p:nvPr/>
            </p:nvSpPr>
            <p:spPr>
              <a:xfrm>
                <a:off x="665452" y="11157743"/>
                <a:ext cx="13698237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Questions</a:t>
                </a:r>
              </a:p>
              <a:p>
                <a:r>
                  <a:rPr lang="en-US" i="1" dirty="0"/>
                  <a:t>Does the file stored by server have high availability?</a:t>
                </a:r>
              </a:p>
              <a:p>
                <a:r>
                  <a:rPr lang="en-US" i="1" dirty="0"/>
                  <a:t>	How to answer: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to check that file has high availability level</a:t>
                </a:r>
              </a:p>
              <a:p>
                <a:r>
                  <a:rPr lang="en-US" i="1" dirty="0"/>
                  <a:t>Does vf1 have high availability?</a:t>
                </a:r>
              </a:p>
              <a:p>
                <a:r>
                  <a:rPr lang="en-US" i="1" dirty="0"/>
                  <a:t>	How to answer: (1) find which file(s) contains vf1, applying transitive closure as needed; (2)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to check that file has high availability level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EC7E7A-9831-4E3C-9E5F-CFE6E9F6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52" y="11157743"/>
                <a:ext cx="13698237" cy="1477328"/>
              </a:xfrm>
              <a:prstGeom prst="rect">
                <a:avLst/>
              </a:prstGeom>
              <a:blipFill>
                <a:blip r:embed="rId4"/>
                <a:stretch>
                  <a:fillRect l="-311" t="-1633" r="-178" b="-48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3DC01B7-001B-4A24-A5E0-F8BA94F9CDAC}"/>
              </a:ext>
            </a:extLst>
          </p:cNvPr>
          <p:cNvSpPr/>
          <p:nvPr/>
        </p:nvSpPr>
        <p:spPr>
          <a:xfrm>
            <a:off x="1139545" y="180643"/>
            <a:ext cx="8525155" cy="3521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0B04082-1C58-4B9A-B5A9-713551D24DEB}"/>
              </a:ext>
            </a:extLst>
          </p:cNvPr>
          <p:cNvCxnSpPr>
            <a:endCxn id="33" idx="3"/>
          </p:cNvCxnSpPr>
          <p:nvPr/>
        </p:nvCxnSpPr>
        <p:spPr>
          <a:xfrm flipV="1">
            <a:off x="1371600" y="4845581"/>
            <a:ext cx="2962610" cy="623666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F66E458-A198-4B14-BDBE-6D894E37B29A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524000" y="5217391"/>
            <a:ext cx="3498850" cy="404256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2434B9E-2C11-4DF0-BD40-3D3BEE604B91}"/>
              </a:ext>
            </a:extLst>
          </p:cNvPr>
          <p:cNvSpPr txBox="1"/>
          <p:nvPr/>
        </p:nvSpPr>
        <p:spPr>
          <a:xfrm>
            <a:off x="752626" y="544668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Link?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48EA02-2F0A-44BD-B19E-8EF6781254FA}"/>
              </a:ext>
            </a:extLst>
          </p:cNvPr>
          <p:cNvCxnSpPr>
            <a:cxnSpLocks/>
            <a:stCxn id="88" idx="2"/>
            <a:endCxn id="78" idx="0"/>
          </p:cNvCxnSpPr>
          <p:nvPr/>
        </p:nvCxnSpPr>
        <p:spPr>
          <a:xfrm flipH="1">
            <a:off x="8981425" y="5763859"/>
            <a:ext cx="521392" cy="431432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741BA3D-B97A-4FCE-BE6E-9F3EFC5197CA}"/>
              </a:ext>
            </a:extLst>
          </p:cNvPr>
          <p:cNvSpPr txBox="1"/>
          <p:nvPr/>
        </p:nvSpPr>
        <p:spPr>
          <a:xfrm>
            <a:off x="10589415" y="6308454"/>
            <a:ext cx="3191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Should we say explicitly that the file is stored (vs sent)?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92B1CD-F44A-483D-AE1D-50272E4FFD99}"/>
              </a:ext>
            </a:extLst>
          </p:cNvPr>
          <p:cNvCxnSpPr>
            <a:cxnSpLocks/>
            <a:stCxn id="119" idx="1"/>
            <a:endCxn id="78" idx="6"/>
          </p:cNvCxnSpPr>
          <p:nvPr/>
        </p:nvCxnSpPr>
        <p:spPr>
          <a:xfrm flipH="1">
            <a:off x="9470375" y="6435412"/>
            <a:ext cx="1119040" cy="248829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709161-C7EF-4A95-BE00-940DEA0A38F8}"/>
              </a:ext>
            </a:extLst>
          </p:cNvPr>
          <p:cNvSpPr txBox="1"/>
          <p:nvPr/>
        </p:nvSpPr>
        <p:spPr>
          <a:xfrm>
            <a:off x="12612694" y="7026858"/>
            <a:ext cx="5477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Needs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M (</a:t>
            </a:r>
            <a:r>
              <a:rPr lang="en-US" dirty="0" err="1">
                <a:solidFill>
                  <a:schemeClr val="accent5"/>
                </a:solidFill>
              </a:rPr>
              <a:t>mmedia</a:t>
            </a:r>
            <a:r>
              <a:rPr lang="en-US" dirty="0">
                <a:solidFill>
                  <a:schemeClr val="accent5"/>
                </a:solidFill>
              </a:rPr>
              <a:t>) is stored on two different RAID1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Conflicting conclusions from the two rules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E5A057-4F6F-4593-B334-5F3C1DBA9B8E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12412636" y="7950188"/>
            <a:ext cx="2938564" cy="695721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57C0ED-BEA7-4C81-A39F-A64AF4375C85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7562850" y="7173191"/>
            <a:ext cx="1418575" cy="3955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8FD856-D4CF-4C5B-97C6-14AAD129DDF7}"/>
              </a:ext>
            </a:extLst>
          </p:cNvPr>
          <p:cNvSpPr txBox="1"/>
          <p:nvPr/>
        </p:nvSpPr>
        <p:spPr>
          <a:xfrm rot="20699596">
            <a:off x="7886092" y="7345405"/>
            <a:ext cx="791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stored-on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19EB93-5A96-4EBF-8031-1061D1AEEED1}"/>
              </a:ext>
            </a:extLst>
          </p:cNvPr>
          <p:cNvSpPr txBox="1"/>
          <p:nvPr/>
        </p:nvSpPr>
        <p:spPr>
          <a:xfrm>
            <a:off x="14959797" y="10033727"/>
            <a:ext cx="2943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Needs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Do these rules depend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the objects of discourse?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50032D-7EB8-44D9-ACD9-0AC4093BD84F}"/>
              </a:ext>
            </a:extLst>
          </p:cNvPr>
          <p:cNvCxnSpPr>
            <a:stCxn id="70" idx="0"/>
          </p:cNvCxnSpPr>
          <p:nvPr/>
        </p:nvCxnSpPr>
        <p:spPr>
          <a:xfrm rot="16200000" flipV="1">
            <a:off x="13840754" y="7442966"/>
            <a:ext cx="1160209" cy="4021313"/>
          </a:xfrm>
          <a:prstGeom prst="bentConnector2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D2D9AF-1E10-4F27-B5D0-A9A8D80434CC}"/>
              </a:ext>
            </a:extLst>
          </p:cNvPr>
          <p:cNvSpPr txBox="1"/>
          <p:nvPr/>
        </p:nvSpPr>
        <p:spPr>
          <a:xfrm>
            <a:off x="10166350" y="7370947"/>
            <a:ext cx="2181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Added to model availability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8D6240-40CE-4062-B921-930B09A5DC6B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981426" y="7410960"/>
            <a:ext cx="1184924" cy="113876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C2BF6-37FD-48D7-87BA-F851D9E641C0}"/>
              </a:ext>
            </a:extLst>
          </p:cNvPr>
          <p:cNvCxnSpPr>
            <a:cxnSpLocks/>
            <a:stCxn id="10" idx="0"/>
            <a:endCxn id="119" idx="2"/>
          </p:cNvCxnSpPr>
          <p:nvPr/>
        </p:nvCxnSpPr>
        <p:spPr>
          <a:xfrm flipV="1">
            <a:off x="11256905" y="6562370"/>
            <a:ext cx="928460" cy="808577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FE8958C-8964-4B48-A594-0C7D945B709E}"/>
              </a:ext>
            </a:extLst>
          </p:cNvPr>
          <p:cNvSpPr txBox="1"/>
          <p:nvPr/>
        </p:nvSpPr>
        <p:spPr>
          <a:xfrm>
            <a:off x="10158290" y="1943374"/>
            <a:ext cx="8131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Availability of Body Camera</a:t>
            </a:r>
          </a:p>
        </p:txBody>
      </p:sp>
    </p:spTree>
    <p:extLst>
      <p:ext uri="{BB962C8B-B14F-4D97-AF65-F5344CB8AC3E}">
        <p14:creationId xmlns:p14="http://schemas.microsoft.com/office/powerpoint/2010/main" val="192450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8FCF50-A361-4E51-9EA5-D48B2E8E0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713567"/>
              </p:ext>
            </p:extLst>
          </p:nvPr>
        </p:nvGraphicFramePr>
        <p:xfrm>
          <a:off x="3048000" y="27940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0ADB8C-BF01-4B2B-B54C-704C15233C5B}"/>
              </a:ext>
            </a:extLst>
          </p:cNvPr>
          <p:cNvSpPr txBox="1"/>
          <p:nvPr/>
        </p:nvSpPr>
        <p:spPr>
          <a:xfrm>
            <a:off x="1579418" y="942109"/>
            <a:ext cx="319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Open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4025E-2236-4601-9F76-0302D5631B8B}"/>
              </a:ext>
            </a:extLst>
          </p:cNvPr>
          <p:cNvSpPr txBox="1"/>
          <p:nvPr/>
        </p:nvSpPr>
        <p:spPr>
          <a:xfrm flipH="1">
            <a:off x="1579418" y="1593671"/>
            <a:ext cx="14723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How to ask about other properties? (relatively simple)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What is the relationship with the UML hierarchy? For example, with the fragment below? Which questions leverage the hierarchy?</a:t>
            </a:r>
          </a:p>
        </p:txBody>
      </p:sp>
    </p:spTree>
    <p:extLst>
      <p:ext uri="{BB962C8B-B14F-4D97-AF65-F5344CB8AC3E}">
        <p14:creationId xmlns:p14="http://schemas.microsoft.com/office/powerpoint/2010/main" val="2989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578</Words>
  <Application>Microsoft Office PowerPoint</Application>
  <PresentationFormat>Custom</PresentationFormat>
  <Paragraphs>175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Marcy</dc:creator>
  <cp:lastModifiedBy>Marcy</cp:lastModifiedBy>
  <cp:revision>8</cp:revision>
  <dcterms:created xsi:type="dcterms:W3CDTF">2017-09-25T02:09:01Z</dcterms:created>
  <dcterms:modified xsi:type="dcterms:W3CDTF">2017-09-27T11:18:16Z</dcterms:modified>
</cp:coreProperties>
</file>