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59" r:id="rId5"/>
    <p:sldId id="258" r:id="rId6"/>
    <p:sldId id="279" r:id="rId7"/>
    <p:sldId id="287" r:id="rId8"/>
    <p:sldId id="288" r:id="rId9"/>
    <p:sldId id="289" r:id="rId10"/>
    <p:sldId id="263" r:id="rId11"/>
    <p:sldId id="260" r:id="rId12"/>
    <p:sldId id="264" r:id="rId13"/>
    <p:sldId id="265" r:id="rId14"/>
    <p:sldId id="266" r:id="rId15"/>
    <p:sldId id="286" r:id="rId16"/>
    <p:sldId id="268" r:id="rId17"/>
    <p:sldId id="269" r:id="rId18"/>
    <p:sldId id="270" r:id="rId19"/>
    <p:sldId id="271" r:id="rId20"/>
    <p:sldId id="272" r:id="rId21"/>
    <p:sldId id="273" r:id="rId22"/>
    <p:sldId id="290" r:id="rId23"/>
    <p:sldId id="284" r:id="rId24"/>
    <p:sldId id="285" r:id="rId25"/>
    <p:sldId id="291" r:id="rId26"/>
    <p:sldId id="274" r:id="rId27"/>
    <p:sldId id="275" r:id="rId28"/>
    <p:sldId id="276" r:id="rId29"/>
    <p:sldId id="277" r:id="rId30"/>
    <p:sldId id="292" r:id="rId31"/>
    <p:sldId id="278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118041D1-86D7-4C98-A416-FA960DB0061D}" type="presParOf" srcId="{B9CC6839-8DA7-4E6A-BED5-ADCA7069FFC9}" destId="{B0BAA389-B5E8-48FE-9B05-842C19904884}" srcOrd="0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1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0B9AA6C0-D802-4B94-8B45-939EF45D3947}" type="presOf" srcId="{B71299E6-F7A3-4C91-A358-6056F5AF1F98}" destId="{26607EC0-F098-44DB-9C64-329DE95362A9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62DBA0F5-166D-43A4-9301-5E0475176CBA}" type="presOf" srcId="{29DAC408-E444-40DB-BB07-185C2BB20BE6}" destId="{2782B56D-3B1A-414B-940E-03345377419E}" srcOrd="0" destOrd="0" presId="urn:microsoft.com/office/officeart/2005/8/layout/hierarchy1"/>
    <dgm:cxn modelId="{115E32D7-87CA-487D-AAB7-DEA86E0A445C}" type="presOf" srcId="{4CF28C83-AF25-475E-9F50-007420FDF6A3}" destId="{BAAC51C4-C80E-4EB2-9417-B37059021C8B}" srcOrd="0" destOrd="0" presId="urn:microsoft.com/office/officeart/2005/8/layout/hierarchy1"/>
    <dgm:cxn modelId="{3747AADA-4818-4256-9FC6-1D6FC6AFC599}" type="presOf" srcId="{D1094483-B178-4085-961F-43ECEFDE8599}" destId="{796B37A5-21B2-4851-BF38-DA90895D29E2}" srcOrd="0" destOrd="0" presId="urn:microsoft.com/office/officeart/2005/8/layout/hierarchy1"/>
    <dgm:cxn modelId="{5D0B5099-7A53-4928-B1B9-FE2E963C7631}" type="presOf" srcId="{90FE2595-7ECF-4128-94C3-771DC3235C42}" destId="{541ECD9B-EC50-48A1-94BD-FEC4CBB41E32}" srcOrd="0" destOrd="0" presId="urn:microsoft.com/office/officeart/2005/8/layout/hierarchy1"/>
    <dgm:cxn modelId="{AE9C7B53-F4EB-4072-827B-C617067D6BB0}" type="presOf" srcId="{18994E44-AF00-4CD7-BFFB-893F48881FB3}" destId="{C8123B47-734E-4D1A-979C-B85396FF6987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CA2834E9-87E6-41D0-9E85-2A34AA944DE6}" type="presOf" srcId="{EDEA9A5B-7A7B-44DC-B057-F6BEFF56A3E3}" destId="{57C1D9DD-379E-42A1-9AD1-45F4B6CF3AA3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52A529DE-0A0C-4A0B-9FB0-053C13107DC2}" type="presOf" srcId="{D2F696D7-6F24-4D93-A6F6-AEFB75F66471}" destId="{B9CC6839-8DA7-4E6A-BED5-ADCA7069FFC9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E8B3728C-D796-45A0-B674-6A4D1E8ADF6A}" type="presOf" srcId="{A923C540-ED45-422C-843F-0C6DCDADC9AB}" destId="{988D4E53-B31D-4C89-AD22-ED94EA2E97AF}" srcOrd="0" destOrd="0" presId="urn:microsoft.com/office/officeart/2005/8/layout/hierarchy1"/>
    <dgm:cxn modelId="{5A8F830B-C4E1-433F-A5C1-2A7019716B57}" type="presOf" srcId="{D9F283E7-185E-4CC1-8FA1-15186A217D73}" destId="{6AFCA11E-528B-40BD-B72C-A0943F1BBF94}" srcOrd="0" destOrd="0" presId="urn:microsoft.com/office/officeart/2005/8/layout/hierarchy1"/>
    <dgm:cxn modelId="{DA053771-A0B5-4DBD-84D7-1FFAB1942401}" type="presOf" srcId="{B39EC8B6-8DE7-41B7-9370-705CB5823913}" destId="{58A324DF-9888-4D3B-843C-35027F67066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D016FB1B-27BC-493D-A429-70FC10569AF5}" type="presOf" srcId="{1FCD92F8-79A9-48DB-A592-03D5F134F8AD}" destId="{41ADC508-700B-498E-AF8F-826A7F507618}" srcOrd="0" destOrd="0" presId="urn:microsoft.com/office/officeart/2005/8/layout/hierarchy1"/>
    <dgm:cxn modelId="{3A06DD85-6312-42CA-9CE5-338B2F2FAAB6}" type="presOf" srcId="{A903B131-00F6-4300-A7C5-4EBFFECA2BFE}" destId="{EAF5657C-F814-4B97-A682-14631681F8EB}" srcOrd="0" destOrd="0" presId="urn:microsoft.com/office/officeart/2005/8/layout/hierarchy1"/>
    <dgm:cxn modelId="{D81AB01A-9A12-464F-BDBF-93EAC98EBCFB}" type="presOf" srcId="{E33D9464-94F1-4C5E-8AF9-0581A17D52C6}" destId="{54CA6D72-4DAF-4F5A-BFF8-0F3B24E63E46}" srcOrd="0" destOrd="0" presId="urn:microsoft.com/office/officeart/2005/8/layout/hierarchy1"/>
    <dgm:cxn modelId="{78B6A52E-8932-4006-823B-07B3D147349B}" type="presOf" srcId="{167C0B38-4D45-461B-B5FE-F516FC0C47B1}" destId="{DA51FBE4-5852-40D4-BFBB-96C1DEE5735D}" srcOrd="0" destOrd="0" presId="urn:microsoft.com/office/officeart/2005/8/layout/hierarchy1"/>
    <dgm:cxn modelId="{CD904371-AC6F-41B0-AD50-E9D5A9F99D39}" type="presOf" srcId="{141A4074-C9FD-4AF8-AA9B-4F3CAC93EA18}" destId="{4B8A6B68-CBBF-4750-8A92-251106370A0E}" srcOrd="0" destOrd="0" presId="urn:microsoft.com/office/officeart/2005/8/layout/hierarchy1"/>
    <dgm:cxn modelId="{CB4C29E6-9D5C-4C6F-B2E8-5D9EF4A555A5}" type="presOf" srcId="{74675377-CAC4-4838-9AC4-4E89B176B345}" destId="{DFBBF034-86D2-4D57-BEB3-EC107B3FDEE7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277B5F52-3BC5-4BF2-AB95-3043BC2D6399}" type="presOf" srcId="{E0BE901C-0CFD-4076-9A90-3C9D2272EF7F}" destId="{1B2EE649-2B94-427D-8F07-A895A1088269}" srcOrd="0" destOrd="0" presId="urn:microsoft.com/office/officeart/2005/8/layout/hierarchy1"/>
    <dgm:cxn modelId="{99427CF6-5244-400F-8A43-90C37524F18B}" type="presOf" srcId="{8524DD58-5A20-4BC0-A8F9-6425A5D83D17}" destId="{1AB3CFCF-727C-45FB-BAA2-06724711E9AB}" srcOrd="0" destOrd="0" presId="urn:microsoft.com/office/officeart/2005/8/layout/hierarchy1"/>
    <dgm:cxn modelId="{CF2F9F44-CA5A-4702-9EFE-40868856802F}" type="presOf" srcId="{C46ECDBD-32A2-4443-8D38-B29C487E4F37}" destId="{8F74CD9E-AEEB-43B8-95A7-4EC1629252D3}" srcOrd="0" destOrd="0" presId="urn:microsoft.com/office/officeart/2005/8/layout/hierarchy1"/>
    <dgm:cxn modelId="{AAB5500D-C824-43C0-ADFD-37D83585D813}" type="presOf" srcId="{8660905E-B178-4AB7-95E3-8857E1B584D3}" destId="{10ADEA91-9B7F-41AE-8475-3415F03C7997}" srcOrd="0" destOrd="0" presId="urn:microsoft.com/office/officeart/2005/8/layout/hierarchy1"/>
    <dgm:cxn modelId="{5CF7F6C1-E3A6-4508-A12B-CF09E755945F}" type="presOf" srcId="{591C96C0-B4A2-495D-B12D-AE27E21DBD88}" destId="{9631D492-9631-4BC0-8E32-24F64A52BF58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72D4003B-7ECF-4B97-8D57-E2E0D585CE37}" type="presOf" srcId="{30194467-FD7E-4D24-8DB0-714FAD158BDA}" destId="{173B9D13-7D12-4225-857A-7C445B30673C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46FC603E-1482-45A0-80A5-1426AFA7E733}" type="presOf" srcId="{5C477CDF-8840-46C8-915C-48C0FD057B0A}" destId="{2A6E5A3B-572D-4321-85A8-25F2BFE876A3}" srcOrd="0" destOrd="0" presId="urn:microsoft.com/office/officeart/2005/8/layout/hierarchy1"/>
    <dgm:cxn modelId="{0954FEF8-E768-496F-B515-C79485618B9B}" type="presOf" srcId="{F80D5291-1F19-4570-BD84-06C7A7C27CFF}" destId="{C02C0F47-89B0-40E9-8D96-6830863053FD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118041D1-86D7-4C98-A416-FA960DB0061D}" type="presParOf" srcId="{B9CC6839-8DA7-4E6A-BED5-ADCA7069FFC9}" destId="{B0BAA389-B5E8-48FE-9B05-842C19904884}" srcOrd="0" destOrd="0" presId="urn:microsoft.com/office/officeart/2005/8/layout/hierarchy1"/>
    <dgm:cxn modelId="{92339EE5-19BA-414E-A7A8-C8F4880258D1}" type="presParOf" srcId="{B0BAA389-B5E8-48FE-9B05-842C19904884}" destId="{5DCA249A-0A5D-43F5-8386-D763B21D84B7}" srcOrd="0" destOrd="0" presId="urn:microsoft.com/office/officeart/2005/8/layout/hierarchy1"/>
    <dgm:cxn modelId="{9411C3BE-89B4-4386-B49C-98F7650EF65F}" type="presParOf" srcId="{5DCA249A-0A5D-43F5-8386-D763B21D84B7}" destId="{2800DDE3-6AA8-4F92-9E09-49DAF7966224}" srcOrd="0" destOrd="0" presId="urn:microsoft.com/office/officeart/2005/8/layout/hierarchy1"/>
    <dgm:cxn modelId="{FE588DB8-B6E3-4B82-9419-BD867BA4DDE6}" type="presParOf" srcId="{5DCA249A-0A5D-43F5-8386-D763B21D84B7}" destId="{1AB3CFCF-727C-45FB-BAA2-06724711E9AB}" srcOrd="1" destOrd="0" presId="urn:microsoft.com/office/officeart/2005/8/layout/hierarchy1"/>
    <dgm:cxn modelId="{608FB178-EA8B-44F6-96F0-BB29EA7EACC2}" type="presParOf" srcId="{B0BAA389-B5E8-48FE-9B05-842C19904884}" destId="{8632FCFF-D066-4AB6-857B-3689AEA8773E}" srcOrd="1" destOrd="0" presId="urn:microsoft.com/office/officeart/2005/8/layout/hierarchy1"/>
    <dgm:cxn modelId="{0DDF1151-9F7D-4EC1-96C9-F6032BB4AF6E}" type="presParOf" srcId="{8632FCFF-D066-4AB6-857B-3689AEA8773E}" destId="{2A6E5A3B-572D-4321-85A8-25F2BFE876A3}" srcOrd="0" destOrd="0" presId="urn:microsoft.com/office/officeart/2005/8/layout/hierarchy1"/>
    <dgm:cxn modelId="{91BEE2AB-E727-420F-9593-07AED46B2FE4}" type="presParOf" srcId="{8632FCFF-D066-4AB6-857B-3689AEA8773E}" destId="{E55B50FF-4C14-4E92-8F6A-EAD30C1E25EC}" srcOrd="1" destOrd="0" presId="urn:microsoft.com/office/officeart/2005/8/layout/hierarchy1"/>
    <dgm:cxn modelId="{45ADF0C1-1D0A-4A81-B735-EC051B1444E0}" type="presParOf" srcId="{E55B50FF-4C14-4E92-8F6A-EAD30C1E25EC}" destId="{7B643BCE-5BDD-446F-80B3-EBD09C42FF3D}" srcOrd="0" destOrd="0" presId="urn:microsoft.com/office/officeart/2005/8/layout/hierarchy1"/>
    <dgm:cxn modelId="{B4CCC430-C7F0-4EB6-84B2-D6EFEFFB1D60}" type="presParOf" srcId="{7B643BCE-5BDD-446F-80B3-EBD09C42FF3D}" destId="{53E6CAFC-0F34-4AFC-996E-C15D21C6B08F}" srcOrd="0" destOrd="0" presId="urn:microsoft.com/office/officeart/2005/8/layout/hierarchy1"/>
    <dgm:cxn modelId="{1E9D692E-5859-4E0F-A249-091D340AD10F}" type="presParOf" srcId="{7B643BCE-5BDD-446F-80B3-EBD09C42FF3D}" destId="{988D4E53-B31D-4C89-AD22-ED94EA2E97AF}" srcOrd="1" destOrd="0" presId="urn:microsoft.com/office/officeart/2005/8/layout/hierarchy1"/>
    <dgm:cxn modelId="{77700264-183F-483C-9B4E-29719CD450DA}" type="presParOf" srcId="{E55B50FF-4C14-4E92-8F6A-EAD30C1E25EC}" destId="{171F0247-CC6E-4054-86A7-40462965870F}" srcOrd="1" destOrd="0" presId="urn:microsoft.com/office/officeart/2005/8/layout/hierarchy1"/>
    <dgm:cxn modelId="{225FCEB4-80AE-4F26-8C2F-B709E58B0D51}" type="presParOf" srcId="{B9CC6839-8DA7-4E6A-BED5-ADCA7069FFC9}" destId="{8C2A7BA4-6D27-4989-9E88-0F4D7435C1D1}" srcOrd="1" destOrd="0" presId="urn:microsoft.com/office/officeart/2005/8/layout/hierarchy1"/>
    <dgm:cxn modelId="{EA182513-E41A-458D-B057-D3DE26D8DC44}" type="presParOf" srcId="{8C2A7BA4-6D27-4989-9E88-0F4D7435C1D1}" destId="{6DE0C9AF-1CA8-4088-8635-714AF6BC571E}" srcOrd="0" destOrd="0" presId="urn:microsoft.com/office/officeart/2005/8/layout/hierarchy1"/>
    <dgm:cxn modelId="{C7056AB7-9507-4181-AED3-B253A048A74A}" type="presParOf" srcId="{6DE0C9AF-1CA8-4088-8635-714AF6BC571E}" destId="{F61335E8-66EC-41DB-B0A2-9C57D0CD9210}" srcOrd="0" destOrd="0" presId="urn:microsoft.com/office/officeart/2005/8/layout/hierarchy1"/>
    <dgm:cxn modelId="{862909B1-64F9-4EB7-B993-D641C5685FE9}" type="presParOf" srcId="{6DE0C9AF-1CA8-4088-8635-714AF6BC571E}" destId="{C8123B47-734E-4D1A-979C-B85396FF6987}" srcOrd="1" destOrd="0" presId="urn:microsoft.com/office/officeart/2005/8/layout/hierarchy1"/>
    <dgm:cxn modelId="{5DAE6E2A-BAB4-4762-8256-F4C201A05566}" type="presParOf" srcId="{8C2A7BA4-6D27-4989-9E88-0F4D7435C1D1}" destId="{453DC995-69BE-423E-818E-796623C595EF}" srcOrd="1" destOrd="0" presId="urn:microsoft.com/office/officeart/2005/8/layout/hierarchy1"/>
    <dgm:cxn modelId="{678AE628-608D-4831-81C5-74EAD7B8E986}" type="presParOf" srcId="{453DC995-69BE-423E-818E-796623C595EF}" destId="{54CA6D72-4DAF-4F5A-BFF8-0F3B24E63E46}" srcOrd="0" destOrd="0" presId="urn:microsoft.com/office/officeart/2005/8/layout/hierarchy1"/>
    <dgm:cxn modelId="{8A8A43EF-60FC-48E4-8418-7D31B41D235D}" type="presParOf" srcId="{453DC995-69BE-423E-818E-796623C595EF}" destId="{A10FBB14-8FAD-4C1B-A327-227CB4F9CED3}" srcOrd="1" destOrd="0" presId="urn:microsoft.com/office/officeart/2005/8/layout/hierarchy1"/>
    <dgm:cxn modelId="{004796CE-020A-4716-9E18-DA18DD3CDA8F}" type="presParOf" srcId="{A10FBB14-8FAD-4C1B-A327-227CB4F9CED3}" destId="{83A0A148-8CDE-473C-A73F-1BD0ACA8EBCB}" srcOrd="0" destOrd="0" presId="urn:microsoft.com/office/officeart/2005/8/layout/hierarchy1"/>
    <dgm:cxn modelId="{86979958-29D9-4DD5-93C3-06D1E41948EE}" type="presParOf" srcId="{83A0A148-8CDE-473C-A73F-1BD0ACA8EBCB}" destId="{100E0372-3BCA-4A25-8BAF-5C2408094CCA}" srcOrd="0" destOrd="0" presId="urn:microsoft.com/office/officeart/2005/8/layout/hierarchy1"/>
    <dgm:cxn modelId="{FA693EFC-DFD3-4EFB-9147-EC2D2B1EA092}" type="presParOf" srcId="{83A0A148-8CDE-473C-A73F-1BD0ACA8EBCB}" destId="{173B9D13-7D12-4225-857A-7C445B30673C}" srcOrd="1" destOrd="0" presId="urn:microsoft.com/office/officeart/2005/8/layout/hierarchy1"/>
    <dgm:cxn modelId="{B635C60D-CE57-42DC-97D4-BF34A616F3C1}" type="presParOf" srcId="{A10FBB14-8FAD-4C1B-A327-227CB4F9CED3}" destId="{DB5CFF2A-5C65-45C8-AC8A-2053FE56F0C6}" srcOrd="1" destOrd="0" presId="urn:microsoft.com/office/officeart/2005/8/layout/hierarchy1"/>
    <dgm:cxn modelId="{2CDD4CA9-C59B-4D35-B62E-0941738842D9}" type="presParOf" srcId="{453DC995-69BE-423E-818E-796623C595EF}" destId="{10ADEA91-9B7F-41AE-8475-3415F03C7997}" srcOrd="2" destOrd="0" presId="urn:microsoft.com/office/officeart/2005/8/layout/hierarchy1"/>
    <dgm:cxn modelId="{578ED0A5-A893-43F2-9FB6-C8E2E0E37119}" type="presParOf" srcId="{453DC995-69BE-423E-818E-796623C595EF}" destId="{60A98512-EE5F-469A-A567-9B0DFA18988E}" srcOrd="3" destOrd="0" presId="urn:microsoft.com/office/officeart/2005/8/layout/hierarchy1"/>
    <dgm:cxn modelId="{E0837591-1CB3-4B56-954D-1F43B0ECE3DD}" type="presParOf" srcId="{60A98512-EE5F-469A-A567-9B0DFA18988E}" destId="{050F9837-6BCF-4142-94B4-5D67DB2E0A3A}" srcOrd="0" destOrd="0" presId="urn:microsoft.com/office/officeart/2005/8/layout/hierarchy1"/>
    <dgm:cxn modelId="{07770404-869F-4E5A-96C3-FA48C261A99C}" type="presParOf" srcId="{050F9837-6BCF-4142-94B4-5D67DB2E0A3A}" destId="{8411B339-A8B1-4F9C-B0A2-AA17448BDB6D}" srcOrd="0" destOrd="0" presId="urn:microsoft.com/office/officeart/2005/8/layout/hierarchy1"/>
    <dgm:cxn modelId="{9CBB69F6-8E28-4E2D-AC47-D744C45C1F4C}" type="presParOf" srcId="{050F9837-6BCF-4142-94B4-5D67DB2E0A3A}" destId="{57C1D9DD-379E-42A1-9AD1-45F4B6CF3AA3}" srcOrd="1" destOrd="0" presId="urn:microsoft.com/office/officeart/2005/8/layout/hierarchy1"/>
    <dgm:cxn modelId="{B052A8C0-0043-4A0E-9418-3D1C971C445C}" type="presParOf" srcId="{60A98512-EE5F-469A-A567-9B0DFA18988E}" destId="{FEE2E0E3-610F-4E0E-A956-E5DCDA9FC116}" srcOrd="1" destOrd="0" presId="urn:microsoft.com/office/officeart/2005/8/layout/hierarchy1"/>
    <dgm:cxn modelId="{823A85E7-A6B3-4413-B15B-B3FCE166F7F0}" type="presParOf" srcId="{FEE2E0E3-610F-4E0E-A956-E5DCDA9FC116}" destId="{2782B56D-3B1A-414B-940E-03345377419E}" srcOrd="0" destOrd="0" presId="urn:microsoft.com/office/officeart/2005/8/layout/hierarchy1"/>
    <dgm:cxn modelId="{DEBE4A60-95EE-48BE-9781-74D75DAA05B5}" type="presParOf" srcId="{FEE2E0E3-610F-4E0E-A956-E5DCDA9FC116}" destId="{AACA356B-E4AE-4DA5-B230-56C69101B32E}" srcOrd="1" destOrd="0" presId="urn:microsoft.com/office/officeart/2005/8/layout/hierarchy1"/>
    <dgm:cxn modelId="{70B104FA-4DBD-47F8-BF41-5270D19AB761}" type="presParOf" srcId="{AACA356B-E4AE-4DA5-B230-56C69101B32E}" destId="{1C120950-FB1E-4205-A676-A1D7C7332E74}" srcOrd="0" destOrd="0" presId="urn:microsoft.com/office/officeart/2005/8/layout/hierarchy1"/>
    <dgm:cxn modelId="{5E15142D-0596-4ED9-A21E-357399BD7EBD}" type="presParOf" srcId="{1C120950-FB1E-4205-A676-A1D7C7332E74}" destId="{882109F4-7563-41CC-9E19-1502CFE5AA23}" srcOrd="0" destOrd="0" presId="urn:microsoft.com/office/officeart/2005/8/layout/hierarchy1"/>
    <dgm:cxn modelId="{6154AAA4-8EC6-4087-B7D6-82F2A763FAE5}" type="presParOf" srcId="{1C120950-FB1E-4205-A676-A1D7C7332E74}" destId="{9631D492-9631-4BC0-8E32-24F64A52BF58}" srcOrd="1" destOrd="0" presId="urn:microsoft.com/office/officeart/2005/8/layout/hierarchy1"/>
    <dgm:cxn modelId="{28003FC6-97A5-46FB-BAF8-260BBAE98194}" type="presParOf" srcId="{AACA356B-E4AE-4DA5-B230-56C69101B32E}" destId="{DDD0F9E6-9D0D-4603-ABEA-92723FB1E043}" srcOrd="1" destOrd="0" presId="urn:microsoft.com/office/officeart/2005/8/layout/hierarchy1"/>
    <dgm:cxn modelId="{DFB798D3-1470-4BBF-AA6E-A505DEAD70D9}" type="presParOf" srcId="{FEE2E0E3-610F-4E0E-A956-E5DCDA9FC116}" destId="{C02C0F47-89B0-40E9-8D96-6830863053FD}" srcOrd="2" destOrd="0" presId="urn:microsoft.com/office/officeart/2005/8/layout/hierarchy1"/>
    <dgm:cxn modelId="{B132C142-E5AB-43A6-9E2C-6C7BE2D21246}" type="presParOf" srcId="{FEE2E0E3-610F-4E0E-A956-E5DCDA9FC116}" destId="{B85E22F0-24FC-43A5-B661-991DE3712735}" srcOrd="3" destOrd="0" presId="urn:microsoft.com/office/officeart/2005/8/layout/hierarchy1"/>
    <dgm:cxn modelId="{C0D91CC0-8956-4F34-A9BA-1BFDF1787A29}" type="presParOf" srcId="{B85E22F0-24FC-43A5-B661-991DE3712735}" destId="{469E9010-F7F7-484B-8FB2-7B1A615F49DA}" srcOrd="0" destOrd="0" presId="urn:microsoft.com/office/officeart/2005/8/layout/hierarchy1"/>
    <dgm:cxn modelId="{DA70E140-E258-46B7-8BF3-97EC8E97B8D5}" type="presParOf" srcId="{469E9010-F7F7-484B-8FB2-7B1A615F49DA}" destId="{FB138D66-1134-47E5-97C6-4A312EC55413}" srcOrd="0" destOrd="0" presId="urn:microsoft.com/office/officeart/2005/8/layout/hierarchy1"/>
    <dgm:cxn modelId="{0B07F092-AAA3-422A-8ED9-050692EDF9D3}" type="presParOf" srcId="{469E9010-F7F7-484B-8FB2-7B1A615F49DA}" destId="{796B37A5-21B2-4851-BF38-DA90895D29E2}" srcOrd="1" destOrd="0" presId="urn:microsoft.com/office/officeart/2005/8/layout/hierarchy1"/>
    <dgm:cxn modelId="{377054C6-13E4-4226-99F4-E004646D9B1F}" type="presParOf" srcId="{B85E22F0-24FC-43A5-B661-991DE3712735}" destId="{4937EEA4-BBF7-4256-BF7E-238BC2DD7D16}" srcOrd="1" destOrd="0" presId="urn:microsoft.com/office/officeart/2005/8/layout/hierarchy1"/>
    <dgm:cxn modelId="{6DE3F8AF-BA71-4C2E-8D26-60A151831FF4}" type="presParOf" srcId="{4937EEA4-BBF7-4256-BF7E-238BC2DD7D16}" destId="{58A324DF-9888-4D3B-843C-35027F670662}" srcOrd="0" destOrd="0" presId="urn:microsoft.com/office/officeart/2005/8/layout/hierarchy1"/>
    <dgm:cxn modelId="{4C060337-18DD-4649-87DD-F808B12EFCC5}" type="presParOf" srcId="{4937EEA4-BBF7-4256-BF7E-238BC2DD7D16}" destId="{C4FCC9EB-4107-45BA-A85E-82F3D039E321}" srcOrd="1" destOrd="0" presId="urn:microsoft.com/office/officeart/2005/8/layout/hierarchy1"/>
    <dgm:cxn modelId="{10B32B74-D104-47BC-B573-A69FBF2C9311}" type="presParOf" srcId="{C4FCC9EB-4107-45BA-A85E-82F3D039E321}" destId="{51E041E5-BDCC-44EE-89BC-8B884A79F504}" srcOrd="0" destOrd="0" presId="urn:microsoft.com/office/officeart/2005/8/layout/hierarchy1"/>
    <dgm:cxn modelId="{98750B31-E83F-427D-98DE-174948226608}" type="presParOf" srcId="{51E041E5-BDCC-44EE-89BC-8B884A79F504}" destId="{7E43DBB5-E52F-49B7-B1C5-6FCF52F2039D}" srcOrd="0" destOrd="0" presId="urn:microsoft.com/office/officeart/2005/8/layout/hierarchy1"/>
    <dgm:cxn modelId="{5D637310-0D57-484F-AA76-311D4BA0FAF7}" type="presParOf" srcId="{51E041E5-BDCC-44EE-89BC-8B884A79F504}" destId="{41ADC508-700B-498E-AF8F-826A7F507618}" srcOrd="1" destOrd="0" presId="urn:microsoft.com/office/officeart/2005/8/layout/hierarchy1"/>
    <dgm:cxn modelId="{66E0929E-9023-4AF9-8ACA-07C76DC3B093}" type="presParOf" srcId="{C4FCC9EB-4107-45BA-A85E-82F3D039E321}" destId="{21F15AA6-CA54-4735-A838-F048105F1AF1}" srcOrd="1" destOrd="0" presId="urn:microsoft.com/office/officeart/2005/8/layout/hierarchy1"/>
    <dgm:cxn modelId="{F7A91A01-42BA-4EFB-A00D-0F02C0637A6E}" type="presParOf" srcId="{4937EEA4-BBF7-4256-BF7E-238BC2DD7D16}" destId="{8F74CD9E-AEEB-43B8-95A7-4EC1629252D3}" srcOrd="2" destOrd="0" presId="urn:microsoft.com/office/officeart/2005/8/layout/hierarchy1"/>
    <dgm:cxn modelId="{88E9157F-081E-44D6-A997-5065516585B6}" type="presParOf" srcId="{4937EEA4-BBF7-4256-BF7E-238BC2DD7D16}" destId="{83DCDF06-947D-4D5E-A1BF-39A06C29E62D}" srcOrd="3" destOrd="0" presId="urn:microsoft.com/office/officeart/2005/8/layout/hierarchy1"/>
    <dgm:cxn modelId="{7BC87D39-3520-49E0-A9BC-547239430FF4}" type="presParOf" srcId="{83DCDF06-947D-4D5E-A1BF-39A06C29E62D}" destId="{6799F79B-FEC1-4FDC-93DD-1D7822F8DB39}" srcOrd="0" destOrd="0" presId="urn:microsoft.com/office/officeart/2005/8/layout/hierarchy1"/>
    <dgm:cxn modelId="{16FE226B-B29B-4533-A668-1D43A3465414}" type="presParOf" srcId="{6799F79B-FEC1-4FDC-93DD-1D7822F8DB39}" destId="{47CC5982-A74D-45E0-9288-C338B148FDC4}" srcOrd="0" destOrd="0" presId="urn:microsoft.com/office/officeart/2005/8/layout/hierarchy1"/>
    <dgm:cxn modelId="{FA8AA806-E7C9-424F-BB69-6D6CD4BC5013}" type="presParOf" srcId="{6799F79B-FEC1-4FDC-93DD-1D7822F8DB39}" destId="{1B2EE649-2B94-427D-8F07-A895A1088269}" srcOrd="1" destOrd="0" presId="urn:microsoft.com/office/officeart/2005/8/layout/hierarchy1"/>
    <dgm:cxn modelId="{A995421B-36D7-4575-9004-3C3AEA4DB28F}" type="presParOf" srcId="{83DCDF06-947D-4D5E-A1BF-39A06C29E62D}" destId="{4C80783D-B300-407A-958B-627094077C9F}" srcOrd="1" destOrd="0" presId="urn:microsoft.com/office/officeart/2005/8/layout/hierarchy1"/>
    <dgm:cxn modelId="{6F99E8B3-3DD2-4C07-8AAC-7377795565CB}" type="presParOf" srcId="{4937EEA4-BBF7-4256-BF7E-238BC2DD7D16}" destId="{26607EC0-F098-44DB-9C64-329DE95362A9}" srcOrd="4" destOrd="0" presId="urn:microsoft.com/office/officeart/2005/8/layout/hierarchy1"/>
    <dgm:cxn modelId="{8B43424E-9406-4626-A2FF-AE04B745062D}" type="presParOf" srcId="{4937EEA4-BBF7-4256-BF7E-238BC2DD7D16}" destId="{6F9856A8-4628-480E-9E36-CB50A36F4536}" srcOrd="5" destOrd="0" presId="urn:microsoft.com/office/officeart/2005/8/layout/hierarchy1"/>
    <dgm:cxn modelId="{B88DC8ED-EFFD-4A7B-A449-3F7DEBA79DAA}" type="presParOf" srcId="{6F9856A8-4628-480E-9E36-CB50A36F4536}" destId="{C35BEDC5-2D29-4A14-B8AE-1C80212CC695}" srcOrd="0" destOrd="0" presId="urn:microsoft.com/office/officeart/2005/8/layout/hierarchy1"/>
    <dgm:cxn modelId="{3C6A0C4B-65AB-4E84-AA22-D280AFDA7F94}" type="presParOf" srcId="{C35BEDC5-2D29-4A14-B8AE-1C80212CC695}" destId="{477D1471-6F29-4E15-848C-020243429DB7}" srcOrd="0" destOrd="0" presId="urn:microsoft.com/office/officeart/2005/8/layout/hierarchy1"/>
    <dgm:cxn modelId="{F7686910-F667-466F-89C9-3D594F84419F}" type="presParOf" srcId="{C35BEDC5-2D29-4A14-B8AE-1C80212CC695}" destId="{EAF5657C-F814-4B97-A682-14631681F8EB}" srcOrd="1" destOrd="0" presId="urn:microsoft.com/office/officeart/2005/8/layout/hierarchy1"/>
    <dgm:cxn modelId="{971B4067-85B5-41BD-AC1D-EFEA3269298C}" type="presParOf" srcId="{6F9856A8-4628-480E-9E36-CB50A36F4536}" destId="{5172A587-57F4-47EF-8998-48457B9EBE13}" srcOrd="1" destOrd="0" presId="urn:microsoft.com/office/officeart/2005/8/layout/hierarchy1"/>
    <dgm:cxn modelId="{BB45393E-3FDC-41D6-9DBA-9BAB78948114}" type="presParOf" srcId="{453DC995-69BE-423E-818E-796623C595EF}" destId="{4B8A6B68-CBBF-4750-8A92-251106370A0E}" srcOrd="4" destOrd="0" presId="urn:microsoft.com/office/officeart/2005/8/layout/hierarchy1"/>
    <dgm:cxn modelId="{9A25A4AE-0D57-4658-951C-9BA3C24979B1}" type="presParOf" srcId="{453DC995-69BE-423E-818E-796623C595EF}" destId="{79F85412-F7BD-4DE0-995A-A69A8C9EA902}" srcOrd="5" destOrd="0" presId="urn:microsoft.com/office/officeart/2005/8/layout/hierarchy1"/>
    <dgm:cxn modelId="{035993F9-BF81-45A2-92B7-A80F8B1889C9}" type="presParOf" srcId="{79F85412-F7BD-4DE0-995A-A69A8C9EA902}" destId="{07F8A33E-5C80-43A6-A468-E9AF587C3428}" srcOrd="0" destOrd="0" presId="urn:microsoft.com/office/officeart/2005/8/layout/hierarchy1"/>
    <dgm:cxn modelId="{D1911C76-5CA8-450F-9D1D-60C34C204F86}" type="presParOf" srcId="{07F8A33E-5C80-43A6-A468-E9AF587C3428}" destId="{4621300C-75F5-43A9-9E8B-6810FF955F86}" srcOrd="0" destOrd="0" presId="urn:microsoft.com/office/officeart/2005/8/layout/hierarchy1"/>
    <dgm:cxn modelId="{9E2B1136-35BB-48AC-A0BE-C6B7CD34B227}" type="presParOf" srcId="{07F8A33E-5C80-43A6-A468-E9AF587C3428}" destId="{BAAC51C4-C80E-4EB2-9417-B37059021C8B}" srcOrd="1" destOrd="0" presId="urn:microsoft.com/office/officeart/2005/8/layout/hierarchy1"/>
    <dgm:cxn modelId="{5872E3A4-CC68-4B32-B3BD-6695450F3913}" type="presParOf" srcId="{79F85412-F7BD-4DE0-995A-A69A8C9EA902}" destId="{ABBA5C9B-45B3-4AC2-B2E3-236EF0B81A1F}" srcOrd="1" destOrd="0" presId="urn:microsoft.com/office/officeart/2005/8/layout/hierarchy1"/>
    <dgm:cxn modelId="{8B64CB55-9622-42DE-9799-A608EA8F6194}" type="presParOf" srcId="{453DC995-69BE-423E-818E-796623C595EF}" destId="{541ECD9B-EC50-48A1-94BD-FEC4CBB41E32}" srcOrd="6" destOrd="0" presId="urn:microsoft.com/office/officeart/2005/8/layout/hierarchy1"/>
    <dgm:cxn modelId="{40007C21-C271-45E4-806A-E23D2D4D397B}" type="presParOf" srcId="{453DC995-69BE-423E-818E-796623C595EF}" destId="{79A6DBA8-63FA-4489-B9B1-4707F6FA5BA9}" srcOrd="7" destOrd="0" presId="urn:microsoft.com/office/officeart/2005/8/layout/hierarchy1"/>
    <dgm:cxn modelId="{DB8507D7-997D-4466-8625-F4F27422CCD7}" type="presParOf" srcId="{79A6DBA8-63FA-4489-B9B1-4707F6FA5BA9}" destId="{E33BBBB8-BE2B-4D35-B2D0-F1134E201E12}" srcOrd="0" destOrd="0" presId="urn:microsoft.com/office/officeart/2005/8/layout/hierarchy1"/>
    <dgm:cxn modelId="{2154CC84-6FA5-41CF-9C5C-70FEB971EB6E}" type="presParOf" srcId="{E33BBBB8-BE2B-4D35-B2D0-F1134E201E12}" destId="{FB6739EA-4E7A-4941-A68A-1BD5DD929F8E}" srcOrd="0" destOrd="0" presId="urn:microsoft.com/office/officeart/2005/8/layout/hierarchy1"/>
    <dgm:cxn modelId="{6C220BFB-4BF6-4F27-9ED1-BB055A2B5C4F}" type="presParOf" srcId="{E33BBBB8-BE2B-4D35-B2D0-F1134E201E12}" destId="{6AFCA11E-528B-40BD-B72C-A0943F1BBF94}" srcOrd="1" destOrd="0" presId="urn:microsoft.com/office/officeart/2005/8/layout/hierarchy1"/>
    <dgm:cxn modelId="{B7272442-EF18-46BD-A7C6-EDD5730C07FF}" type="presParOf" srcId="{79A6DBA8-63FA-4489-B9B1-4707F6FA5BA9}" destId="{393E6A52-ACF1-475A-88F3-73D63AA1B389}" srcOrd="1" destOrd="0" presId="urn:microsoft.com/office/officeart/2005/8/layout/hierarchy1"/>
    <dgm:cxn modelId="{31EB40A1-F25E-41CF-81A2-E86C04C6C557}" type="presParOf" srcId="{453DC995-69BE-423E-818E-796623C595EF}" destId="{DFBBF034-86D2-4D57-BEB3-EC107B3FDEE7}" srcOrd="8" destOrd="0" presId="urn:microsoft.com/office/officeart/2005/8/layout/hierarchy1"/>
    <dgm:cxn modelId="{4B3456DB-622C-406F-AEDE-DB5C37EE0B5E}" type="presParOf" srcId="{453DC995-69BE-423E-818E-796623C595EF}" destId="{D92E178D-15D1-46D9-9238-3AACAB5E72EB}" srcOrd="9" destOrd="0" presId="urn:microsoft.com/office/officeart/2005/8/layout/hierarchy1"/>
    <dgm:cxn modelId="{B3B897B5-A290-4CED-8C5B-508C364A71CF}" type="presParOf" srcId="{D92E178D-15D1-46D9-9238-3AACAB5E72EB}" destId="{04D1B745-A893-4CE2-B52C-F6FB2C136C74}" srcOrd="0" destOrd="0" presId="urn:microsoft.com/office/officeart/2005/8/layout/hierarchy1"/>
    <dgm:cxn modelId="{C1BFD6EA-56EC-4D08-9545-AFA9FEA55ED3}" type="presParOf" srcId="{04D1B745-A893-4CE2-B52C-F6FB2C136C74}" destId="{3D155CF1-8989-447F-AC19-ACEA73FFAD3D}" srcOrd="0" destOrd="0" presId="urn:microsoft.com/office/officeart/2005/8/layout/hierarchy1"/>
    <dgm:cxn modelId="{FC410A90-21D5-4A11-B816-C54F0A11A2ED}" type="presParOf" srcId="{04D1B745-A893-4CE2-B52C-F6FB2C136C74}" destId="{DA51FBE4-5852-40D4-BFBB-96C1DEE5735D}" srcOrd="1" destOrd="0" presId="urn:microsoft.com/office/officeart/2005/8/layout/hierarchy1"/>
    <dgm:cxn modelId="{86DFF21C-57AB-4BDB-B287-44C4EB481BCF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2414C570-6F38-4944-A955-C6AD80AB84BB}" type="presOf" srcId="{B71299E6-F7A3-4C91-A358-6056F5AF1F98}" destId="{26607EC0-F098-44DB-9C64-329DE95362A9}" srcOrd="0" destOrd="0" presId="urn:microsoft.com/office/officeart/2005/8/layout/hierarchy1"/>
    <dgm:cxn modelId="{3F046DFA-07BF-4E59-9E02-6FF65C938658}" type="presOf" srcId="{D2F696D7-6F24-4D93-A6F6-AEFB75F66471}" destId="{B9CC6839-8DA7-4E6A-BED5-ADCA7069FFC9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D733E407-4B66-4A18-BA7C-3DD964357961}" type="presOf" srcId="{B39EC8B6-8DE7-41B7-9370-705CB5823913}" destId="{58A324DF-9888-4D3B-843C-35027F670662}" srcOrd="0" destOrd="0" presId="urn:microsoft.com/office/officeart/2005/8/layout/hierarchy1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018B7F76-66EF-475F-BF3B-B82E1F66916C}" type="presOf" srcId="{5C477CDF-8840-46C8-915C-48C0FD057B0A}" destId="{2A6E5A3B-572D-4321-85A8-25F2BFE876A3}" srcOrd="0" destOrd="0" presId="urn:microsoft.com/office/officeart/2005/8/layout/hierarchy1"/>
    <dgm:cxn modelId="{D9C16DB6-A2D4-49CA-9676-F4CCFAC32C3C}" type="presOf" srcId="{E0BE901C-0CFD-4076-9A90-3C9D2272EF7F}" destId="{1B2EE649-2B94-427D-8F07-A895A1088269}" srcOrd="0" destOrd="0" presId="urn:microsoft.com/office/officeart/2005/8/layout/hierarchy1"/>
    <dgm:cxn modelId="{5E47D263-0A0B-4CE1-BE19-E752EDB04F9C}" type="presOf" srcId="{4CF28C83-AF25-475E-9F50-007420FDF6A3}" destId="{BAAC51C4-C80E-4EB2-9417-B37059021C8B}" srcOrd="0" destOrd="0" presId="urn:microsoft.com/office/officeart/2005/8/layout/hierarchy1"/>
    <dgm:cxn modelId="{124A0326-8C09-46A0-B873-F1DFC6754E1B}" type="presOf" srcId="{A923C540-ED45-422C-843F-0C6DCDADC9AB}" destId="{988D4E53-B31D-4C89-AD22-ED94EA2E97AF}" srcOrd="0" destOrd="0" presId="urn:microsoft.com/office/officeart/2005/8/layout/hierarchy1"/>
    <dgm:cxn modelId="{814985E4-CDAC-472C-ABB3-D34198661C53}" type="presOf" srcId="{167C0B38-4D45-461B-B5FE-F516FC0C47B1}" destId="{DA51FBE4-5852-40D4-BFBB-96C1DEE5735D}" srcOrd="0" destOrd="0" presId="urn:microsoft.com/office/officeart/2005/8/layout/hierarchy1"/>
    <dgm:cxn modelId="{60CF05FA-8723-4FCE-ABD6-703A650B980B}" type="presOf" srcId="{30194467-FD7E-4D24-8DB0-714FAD158BDA}" destId="{173B9D13-7D12-4225-857A-7C445B30673C}" srcOrd="0" destOrd="0" presId="urn:microsoft.com/office/officeart/2005/8/layout/hierarchy1"/>
    <dgm:cxn modelId="{04D5DC05-282D-4811-9480-9D97C2000B44}" type="presOf" srcId="{591C96C0-B4A2-495D-B12D-AE27E21DBD88}" destId="{9631D492-9631-4BC0-8E32-24F64A52BF58}" srcOrd="0" destOrd="0" presId="urn:microsoft.com/office/officeart/2005/8/layout/hierarchy1"/>
    <dgm:cxn modelId="{E99D60E7-A7FD-45D5-BE9A-E478B2538385}" type="presOf" srcId="{E33D9464-94F1-4C5E-8AF9-0581A17D52C6}" destId="{54CA6D72-4DAF-4F5A-BFF8-0F3B24E63E46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BD1E8ABD-AAAC-4489-81FD-EDF37615E9ED}" type="presOf" srcId="{8524DD58-5A20-4BC0-A8F9-6425A5D83D17}" destId="{1AB3CFCF-727C-45FB-BAA2-06724711E9AB}" srcOrd="0" destOrd="0" presId="urn:microsoft.com/office/officeart/2005/8/layout/hierarchy1"/>
    <dgm:cxn modelId="{4696F6A9-C519-4963-A359-DD4618AA3F81}" type="presOf" srcId="{C46ECDBD-32A2-4443-8D38-B29C487E4F37}" destId="{8F74CD9E-AEEB-43B8-95A7-4EC1629252D3}" srcOrd="0" destOrd="0" presId="urn:microsoft.com/office/officeart/2005/8/layout/hierarchy1"/>
    <dgm:cxn modelId="{7A920FEB-3F3F-436B-ABDC-0BB047CC8304}" type="presOf" srcId="{90FE2595-7ECF-4128-94C3-771DC3235C42}" destId="{541ECD9B-EC50-48A1-94BD-FEC4CBB41E32}" srcOrd="0" destOrd="0" presId="urn:microsoft.com/office/officeart/2005/8/layout/hierarchy1"/>
    <dgm:cxn modelId="{3A102F09-A0B7-4D36-82DB-9891A33594EB}" type="presOf" srcId="{D9F283E7-185E-4CC1-8FA1-15186A217D73}" destId="{6AFCA11E-528B-40BD-B72C-A0943F1BBF94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2F26303B-3339-4494-A0F9-68E5184F7A3D}" type="presOf" srcId="{EDEA9A5B-7A7B-44DC-B057-F6BEFF56A3E3}" destId="{57C1D9DD-379E-42A1-9AD1-45F4B6CF3AA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DB194E57-4A04-46A6-9475-492AEE30CD75}" type="presOf" srcId="{18994E44-AF00-4CD7-BFFB-893F48881FB3}" destId="{C8123B47-734E-4D1A-979C-B85396FF6987}" srcOrd="0" destOrd="0" presId="urn:microsoft.com/office/officeart/2005/8/layout/hierarchy1"/>
    <dgm:cxn modelId="{B9497059-C0AB-4D89-B6BF-4E131C37A969}" type="presOf" srcId="{1FCD92F8-79A9-48DB-A592-03D5F134F8AD}" destId="{41ADC508-700B-498E-AF8F-826A7F507618}" srcOrd="0" destOrd="0" presId="urn:microsoft.com/office/officeart/2005/8/layout/hierarchy1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6BB93860-D57D-4A89-81CE-4074FFC3B0B6}" type="presOf" srcId="{29DAC408-E444-40DB-BB07-185C2BB20BE6}" destId="{2782B56D-3B1A-414B-940E-03345377419E}" srcOrd="0" destOrd="0" presId="urn:microsoft.com/office/officeart/2005/8/layout/hierarchy1"/>
    <dgm:cxn modelId="{3330AD98-BDF5-4817-90B6-2275A77B3345}" type="presOf" srcId="{74675377-CAC4-4838-9AC4-4E89B176B345}" destId="{DFBBF034-86D2-4D57-BEB3-EC107B3FDEE7}" srcOrd="0" destOrd="0" presId="urn:microsoft.com/office/officeart/2005/8/layout/hierarchy1"/>
    <dgm:cxn modelId="{16EE64F5-D545-4D10-A894-5A6D5DC4F778}" type="presOf" srcId="{D1094483-B178-4085-961F-43ECEFDE8599}" destId="{796B37A5-21B2-4851-BF38-DA90895D29E2}" srcOrd="0" destOrd="0" presId="urn:microsoft.com/office/officeart/2005/8/layout/hierarchy1"/>
    <dgm:cxn modelId="{22A823A3-06FB-4AB1-B9BA-0AF9D726C950}" type="presOf" srcId="{F80D5291-1F19-4570-BD84-06C7A7C27CFF}" destId="{C02C0F47-89B0-40E9-8D96-6830863053FD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8777A298-25C7-4DB0-A91C-3678A256B15D}" type="presOf" srcId="{141A4074-C9FD-4AF8-AA9B-4F3CAC93EA18}" destId="{4B8A6B68-CBBF-4750-8A92-251106370A0E}" srcOrd="0" destOrd="0" presId="urn:microsoft.com/office/officeart/2005/8/layout/hierarchy1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480CCD16-C3ED-4692-97A7-980CD59538CB}" type="presOf" srcId="{8660905E-B178-4AB7-95E3-8857E1B584D3}" destId="{10ADEA91-9B7F-41AE-8475-3415F03C7997}" srcOrd="0" destOrd="0" presId="urn:microsoft.com/office/officeart/2005/8/layout/hierarchy1"/>
    <dgm:cxn modelId="{9D99AA3D-4482-4377-957E-71E3A83FBC43}" type="presOf" srcId="{A903B131-00F6-4300-A7C5-4EBFFECA2BFE}" destId="{EAF5657C-F814-4B97-A682-14631681F8EB}" srcOrd="0" destOrd="0" presId="urn:microsoft.com/office/officeart/2005/8/layout/hierarchy1"/>
    <dgm:cxn modelId="{CDEA5712-CE81-4351-80C1-CF113A598500}" type="presParOf" srcId="{B9CC6839-8DA7-4E6A-BED5-ADCA7069FFC9}" destId="{B0BAA389-B5E8-48FE-9B05-842C19904884}" srcOrd="0" destOrd="0" presId="urn:microsoft.com/office/officeart/2005/8/layout/hierarchy1"/>
    <dgm:cxn modelId="{407A4B7E-9146-4EC9-8FC6-8CF1394599AD}" type="presParOf" srcId="{B0BAA389-B5E8-48FE-9B05-842C19904884}" destId="{5DCA249A-0A5D-43F5-8386-D763B21D84B7}" srcOrd="0" destOrd="0" presId="urn:microsoft.com/office/officeart/2005/8/layout/hierarchy1"/>
    <dgm:cxn modelId="{F1E6339D-910A-456D-8A6D-BD2C305FBFBD}" type="presParOf" srcId="{5DCA249A-0A5D-43F5-8386-D763B21D84B7}" destId="{2800DDE3-6AA8-4F92-9E09-49DAF7966224}" srcOrd="0" destOrd="0" presId="urn:microsoft.com/office/officeart/2005/8/layout/hierarchy1"/>
    <dgm:cxn modelId="{CA5B8FA5-1CDC-412B-91DE-ADED318EFB2E}" type="presParOf" srcId="{5DCA249A-0A5D-43F5-8386-D763B21D84B7}" destId="{1AB3CFCF-727C-45FB-BAA2-06724711E9AB}" srcOrd="1" destOrd="0" presId="urn:microsoft.com/office/officeart/2005/8/layout/hierarchy1"/>
    <dgm:cxn modelId="{0EB79A0D-CDFB-4820-93D5-972EFECC456C}" type="presParOf" srcId="{B0BAA389-B5E8-48FE-9B05-842C19904884}" destId="{8632FCFF-D066-4AB6-857B-3689AEA8773E}" srcOrd="1" destOrd="0" presId="urn:microsoft.com/office/officeart/2005/8/layout/hierarchy1"/>
    <dgm:cxn modelId="{0FF8F2D5-87F9-4A3F-A679-A4029A546DCD}" type="presParOf" srcId="{8632FCFF-D066-4AB6-857B-3689AEA8773E}" destId="{2A6E5A3B-572D-4321-85A8-25F2BFE876A3}" srcOrd="0" destOrd="0" presId="urn:microsoft.com/office/officeart/2005/8/layout/hierarchy1"/>
    <dgm:cxn modelId="{95F69F8C-7B55-4414-A811-3BACE9F8FE31}" type="presParOf" srcId="{8632FCFF-D066-4AB6-857B-3689AEA8773E}" destId="{E55B50FF-4C14-4E92-8F6A-EAD30C1E25EC}" srcOrd="1" destOrd="0" presId="urn:microsoft.com/office/officeart/2005/8/layout/hierarchy1"/>
    <dgm:cxn modelId="{7B117F96-24B4-4A8D-98F4-1E4F1945BF67}" type="presParOf" srcId="{E55B50FF-4C14-4E92-8F6A-EAD30C1E25EC}" destId="{7B643BCE-5BDD-446F-80B3-EBD09C42FF3D}" srcOrd="0" destOrd="0" presId="urn:microsoft.com/office/officeart/2005/8/layout/hierarchy1"/>
    <dgm:cxn modelId="{1491DC89-ECCE-4070-ACED-618945938C61}" type="presParOf" srcId="{7B643BCE-5BDD-446F-80B3-EBD09C42FF3D}" destId="{53E6CAFC-0F34-4AFC-996E-C15D21C6B08F}" srcOrd="0" destOrd="0" presId="urn:microsoft.com/office/officeart/2005/8/layout/hierarchy1"/>
    <dgm:cxn modelId="{7B70A985-7AAB-4106-AC29-9F50B6C783A9}" type="presParOf" srcId="{7B643BCE-5BDD-446F-80B3-EBD09C42FF3D}" destId="{988D4E53-B31D-4C89-AD22-ED94EA2E97AF}" srcOrd="1" destOrd="0" presId="urn:microsoft.com/office/officeart/2005/8/layout/hierarchy1"/>
    <dgm:cxn modelId="{D7EC3F65-A184-4E01-9D23-97B3ECE52D2C}" type="presParOf" srcId="{E55B50FF-4C14-4E92-8F6A-EAD30C1E25EC}" destId="{171F0247-CC6E-4054-86A7-40462965870F}" srcOrd="1" destOrd="0" presId="urn:microsoft.com/office/officeart/2005/8/layout/hierarchy1"/>
    <dgm:cxn modelId="{481BF95A-0A04-4AE7-84FD-201B63D82520}" type="presParOf" srcId="{B9CC6839-8DA7-4E6A-BED5-ADCA7069FFC9}" destId="{8C2A7BA4-6D27-4989-9E88-0F4D7435C1D1}" srcOrd="1" destOrd="0" presId="urn:microsoft.com/office/officeart/2005/8/layout/hierarchy1"/>
    <dgm:cxn modelId="{49401833-8E69-4DEC-9F24-ED0E1AA01CC0}" type="presParOf" srcId="{8C2A7BA4-6D27-4989-9E88-0F4D7435C1D1}" destId="{6DE0C9AF-1CA8-4088-8635-714AF6BC571E}" srcOrd="0" destOrd="0" presId="urn:microsoft.com/office/officeart/2005/8/layout/hierarchy1"/>
    <dgm:cxn modelId="{69706128-3198-4E77-933D-BBDD3F60412D}" type="presParOf" srcId="{6DE0C9AF-1CA8-4088-8635-714AF6BC571E}" destId="{F61335E8-66EC-41DB-B0A2-9C57D0CD9210}" srcOrd="0" destOrd="0" presId="urn:microsoft.com/office/officeart/2005/8/layout/hierarchy1"/>
    <dgm:cxn modelId="{95C4E49B-24C0-49AB-B058-D109DD1E2C70}" type="presParOf" srcId="{6DE0C9AF-1CA8-4088-8635-714AF6BC571E}" destId="{C8123B47-734E-4D1A-979C-B85396FF6987}" srcOrd="1" destOrd="0" presId="urn:microsoft.com/office/officeart/2005/8/layout/hierarchy1"/>
    <dgm:cxn modelId="{26F6BCD2-7D4A-4356-9232-319CC660A1F0}" type="presParOf" srcId="{8C2A7BA4-6D27-4989-9E88-0F4D7435C1D1}" destId="{453DC995-69BE-423E-818E-796623C595EF}" srcOrd="1" destOrd="0" presId="urn:microsoft.com/office/officeart/2005/8/layout/hierarchy1"/>
    <dgm:cxn modelId="{7D592F16-FD04-45D7-9C88-ED699D51E3CE}" type="presParOf" srcId="{453DC995-69BE-423E-818E-796623C595EF}" destId="{54CA6D72-4DAF-4F5A-BFF8-0F3B24E63E46}" srcOrd="0" destOrd="0" presId="urn:microsoft.com/office/officeart/2005/8/layout/hierarchy1"/>
    <dgm:cxn modelId="{D51C3B92-E55A-4D24-ADF2-EA4F706C6257}" type="presParOf" srcId="{453DC995-69BE-423E-818E-796623C595EF}" destId="{A10FBB14-8FAD-4C1B-A327-227CB4F9CED3}" srcOrd="1" destOrd="0" presId="urn:microsoft.com/office/officeart/2005/8/layout/hierarchy1"/>
    <dgm:cxn modelId="{C1CADF5D-639D-40DC-B266-1122ADF6856D}" type="presParOf" srcId="{A10FBB14-8FAD-4C1B-A327-227CB4F9CED3}" destId="{83A0A148-8CDE-473C-A73F-1BD0ACA8EBCB}" srcOrd="0" destOrd="0" presId="urn:microsoft.com/office/officeart/2005/8/layout/hierarchy1"/>
    <dgm:cxn modelId="{FFFB8F4B-3F05-4109-A7A6-3CB6E1591CBB}" type="presParOf" srcId="{83A0A148-8CDE-473C-A73F-1BD0ACA8EBCB}" destId="{100E0372-3BCA-4A25-8BAF-5C2408094CCA}" srcOrd="0" destOrd="0" presId="urn:microsoft.com/office/officeart/2005/8/layout/hierarchy1"/>
    <dgm:cxn modelId="{6CBA4D82-AF2C-4A62-B61A-EC5415552DB2}" type="presParOf" srcId="{83A0A148-8CDE-473C-A73F-1BD0ACA8EBCB}" destId="{173B9D13-7D12-4225-857A-7C445B30673C}" srcOrd="1" destOrd="0" presId="urn:microsoft.com/office/officeart/2005/8/layout/hierarchy1"/>
    <dgm:cxn modelId="{14688FBF-777E-4E7D-9B3B-488343B79FE3}" type="presParOf" srcId="{A10FBB14-8FAD-4C1B-A327-227CB4F9CED3}" destId="{DB5CFF2A-5C65-45C8-AC8A-2053FE56F0C6}" srcOrd="1" destOrd="0" presId="urn:microsoft.com/office/officeart/2005/8/layout/hierarchy1"/>
    <dgm:cxn modelId="{5FF7D5AA-8C55-4A89-8769-A8BB8342C5F2}" type="presParOf" srcId="{453DC995-69BE-423E-818E-796623C595EF}" destId="{10ADEA91-9B7F-41AE-8475-3415F03C7997}" srcOrd="2" destOrd="0" presId="urn:microsoft.com/office/officeart/2005/8/layout/hierarchy1"/>
    <dgm:cxn modelId="{E6CBB5B6-ACC7-4D7E-9F48-A7BB5F1020DD}" type="presParOf" srcId="{453DC995-69BE-423E-818E-796623C595EF}" destId="{60A98512-EE5F-469A-A567-9B0DFA18988E}" srcOrd="3" destOrd="0" presId="urn:microsoft.com/office/officeart/2005/8/layout/hierarchy1"/>
    <dgm:cxn modelId="{2DD3E69A-E63E-4418-B360-207A547F31F0}" type="presParOf" srcId="{60A98512-EE5F-469A-A567-9B0DFA18988E}" destId="{050F9837-6BCF-4142-94B4-5D67DB2E0A3A}" srcOrd="0" destOrd="0" presId="urn:microsoft.com/office/officeart/2005/8/layout/hierarchy1"/>
    <dgm:cxn modelId="{3EF70F03-3070-49F0-9D9B-BA299DD7807E}" type="presParOf" srcId="{050F9837-6BCF-4142-94B4-5D67DB2E0A3A}" destId="{8411B339-A8B1-4F9C-B0A2-AA17448BDB6D}" srcOrd="0" destOrd="0" presId="urn:microsoft.com/office/officeart/2005/8/layout/hierarchy1"/>
    <dgm:cxn modelId="{0CAB46B2-6519-4B94-80A5-079DDB520E5F}" type="presParOf" srcId="{050F9837-6BCF-4142-94B4-5D67DB2E0A3A}" destId="{57C1D9DD-379E-42A1-9AD1-45F4B6CF3AA3}" srcOrd="1" destOrd="0" presId="urn:microsoft.com/office/officeart/2005/8/layout/hierarchy1"/>
    <dgm:cxn modelId="{1B75FD52-295A-4A85-918D-34DD718C35F0}" type="presParOf" srcId="{60A98512-EE5F-469A-A567-9B0DFA18988E}" destId="{FEE2E0E3-610F-4E0E-A956-E5DCDA9FC116}" srcOrd="1" destOrd="0" presId="urn:microsoft.com/office/officeart/2005/8/layout/hierarchy1"/>
    <dgm:cxn modelId="{A384F1B8-3CD2-4576-B777-0F785773CA01}" type="presParOf" srcId="{FEE2E0E3-610F-4E0E-A956-E5DCDA9FC116}" destId="{2782B56D-3B1A-414B-940E-03345377419E}" srcOrd="0" destOrd="0" presId="urn:microsoft.com/office/officeart/2005/8/layout/hierarchy1"/>
    <dgm:cxn modelId="{7B3EEBE0-05BE-4AEB-A89A-1C3071650896}" type="presParOf" srcId="{FEE2E0E3-610F-4E0E-A956-E5DCDA9FC116}" destId="{AACA356B-E4AE-4DA5-B230-56C69101B32E}" srcOrd="1" destOrd="0" presId="urn:microsoft.com/office/officeart/2005/8/layout/hierarchy1"/>
    <dgm:cxn modelId="{C686A57A-BF4A-4DF2-A809-8FE2A626E9B8}" type="presParOf" srcId="{AACA356B-E4AE-4DA5-B230-56C69101B32E}" destId="{1C120950-FB1E-4205-A676-A1D7C7332E74}" srcOrd="0" destOrd="0" presId="urn:microsoft.com/office/officeart/2005/8/layout/hierarchy1"/>
    <dgm:cxn modelId="{3B69174A-483D-4ADE-BFB6-7B0044D26326}" type="presParOf" srcId="{1C120950-FB1E-4205-A676-A1D7C7332E74}" destId="{882109F4-7563-41CC-9E19-1502CFE5AA23}" srcOrd="0" destOrd="0" presId="urn:microsoft.com/office/officeart/2005/8/layout/hierarchy1"/>
    <dgm:cxn modelId="{DEB37990-6709-4CE3-85FD-571FAB67985F}" type="presParOf" srcId="{1C120950-FB1E-4205-A676-A1D7C7332E74}" destId="{9631D492-9631-4BC0-8E32-24F64A52BF58}" srcOrd="1" destOrd="0" presId="urn:microsoft.com/office/officeart/2005/8/layout/hierarchy1"/>
    <dgm:cxn modelId="{4728AE0F-8062-40DF-B258-82A87AA0366A}" type="presParOf" srcId="{AACA356B-E4AE-4DA5-B230-56C69101B32E}" destId="{DDD0F9E6-9D0D-4603-ABEA-92723FB1E043}" srcOrd="1" destOrd="0" presId="urn:microsoft.com/office/officeart/2005/8/layout/hierarchy1"/>
    <dgm:cxn modelId="{A37BC58C-9374-45CE-B135-7E8AFA912A56}" type="presParOf" srcId="{FEE2E0E3-610F-4E0E-A956-E5DCDA9FC116}" destId="{C02C0F47-89B0-40E9-8D96-6830863053FD}" srcOrd="2" destOrd="0" presId="urn:microsoft.com/office/officeart/2005/8/layout/hierarchy1"/>
    <dgm:cxn modelId="{55AD74AA-43EE-4F91-8B35-D4A4C58404C8}" type="presParOf" srcId="{FEE2E0E3-610F-4E0E-A956-E5DCDA9FC116}" destId="{B85E22F0-24FC-43A5-B661-991DE3712735}" srcOrd="3" destOrd="0" presId="urn:microsoft.com/office/officeart/2005/8/layout/hierarchy1"/>
    <dgm:cxn modelId="{20E758FB-45C8-4B09-8776-B854E0D22768}" type="presParOf" srcId="{B85E22F0-24FC-43A5-B661-991DE3712735}" destId="{469E9010-F7F7-484B-8FB2-7B1A615F49DA}" srcOrd="0" destOrd="0" presId="urn:microsoft.com/office/officeart/2005/8/layout/hierarchy1"/>
    <dgm:cxn modelId="{94765ADE-154A-4E4C-B21A-14E434B5141F}" type="presParOf" srcId="{469E9010-F7F7-484B-8FB2-7B1A615F49DA}" destId="{FB138D66-1134-47E5-97C6-4A312EC55413}" srcOrd="0" destOrd="0" presId="urn:microsoft.com/office/officeart/2005/8/layout/hierarchy1"/>
    <dgm:cxn modelId="{E83DE425-6D77-485F-958F-A279C0CD3705}" type="presParOf" srcId="{469E9010-F7F7-484B-8FB2-7B1A615F49DA}" destId="{796B37A5-21B2-4851-BF38-DA90895D29E2}" srcOrd="1" destOrd="0" presId="urn:microsoft.com/office/officeart/2005/8/layout/hierarchy1"/>
    <dgm:cxn modelId="{E5007DA2-C251-4E87-8CE0-ED4858B41341}" type="presParOf" srcId="{B85E22F0-24FC-43A5-B661-991DE3712735}" destId="{4937EEA4-BBF7-4256-BF7E-238BC2DD7D16}" srcOrd="1" destOrd="0" presId="urn:microsoft.com/office/officeart/2005/8/layout/hierarchy1"/>
    <dgm:cxn modelId="{FF07D01A-3CB9-463F-A844-92DD385DCCA1}" type="presParOf" srcId="{4937EEA4-BBF7-4256-BF7E-238BC2DD7D16}" destId="{58A324DF-9888-4D3B-843C-35027F670662}" srcOrd="0" destOrd="0" presId="urn:microsoft.com/office/officeart/2005/8/layout/hierarchy1"/>
    <dgm:cxn modelId="{DED474BE-B840-41EF-83CC-F4665C4A3342}" type="presParOf" srcId="{4937EEA4-BBF7-4256-BF7E-238BC2DD7D16}" destId="{C4FCC9EB-4107-45BA-A85E-82F3D039E321}" srcOrd="1" destOrd="0" presId="urn:microsoft.com/office/officeart/2005/8/layout/hierarchy1"/>
    <dgm:cxn modelId="{3CF40503-47C8-40BE-848E-D4D1852B2A32}" type="presParOf" srcId="{C4FCC9EB-4107-45BA-A85E-82F3D039E321}" destId="{51E041E5-BDCC-44EE-89BC-8B884A79F504}" srcOrd="0" destOrd="0" presId="urn:microsoft.com/office/officeart/2005/8/layout/hierarchy1"/>
    <dgm:cxn modelId="{82A77BBD-1F5E-43AA-9D47-C037A1D148EB}" type="presParOf" srcId="{51E041E5-BDCC-44EE-89BC-8B884A79F504}" destId="{7E43DBB5-E52F-49B7-B1C5-6FCF52F2039D}" srcOrd="0" destOrd="0" presId="urn:microsoft.com/office/officeart/2005/8/layout/hierarchy1"/>
    <dgm:cxn modelId="{BC73929A-A522-4E84-AB05-959CF551580E}" type="presParOf" srcId="{51E041E5-BDCC-44EE-89BC-8B884A79F504}" destId="{41ADC508-700B-498E-AF8F-826A7F507618}" srcOrd="1" destOrd="0" presId="urn:microsoft.com/office/officeart/2005/8/layout/hierarchy1"/>
    <dgm:cxn modelId="{F2B27469-C690-45BF-A1FE-E25876D5D9DC}" type="presParOf" srcId="{C4FCC9EB-4107-45BA-A85E-82F3D039E321}" destId="{21F15AA6-CA54-4735-A838-F048105F1AF1}" srcOrd="1" destOrd="0" presId="urn:microsoft.com/office/officeart/2005/8/layout/hierarchy1"/>
    <dgm:cxn modelId="{01512421-F5DC-4BD1-A994-F0F21249C9D3}" type="presParOf" srcId="{4937EEA4-BBF7-4256-BF7E-238BC2DD7D16}" destId="{8F74CD9E-AEEB-43B8-95A7-4EC1629252D3}" srcOrd="2" destOrd="0" presId="urn:microsoft.com/office/officeart/2005/8/layout/hierarchy1"/>
    <dgm:cxn modelId="{12AA3FE4-5AF1-4CF3-A9A0-49E876A39CC8}" type="presParOf" srcId="{4937EEA4-BBF7-4256-BF7E-238BC2DD7D16}" destId="{83DCDF06-947D-4D5E-A1BF-39A06C29E62D}" srcOrd="3" destOrd="0" presId="urn:microsoft.com/office/officeart/2005/8/layout/hierarchy1"/>
    <dgm:cxn modelId="{80C32E19-0D4D-41CF-85F0-A2CEFBFB5836}" type="presParOf" srcId="{83DCDF06-947D-4D5E-A1BF-39A06C29E62D}" destId="{6799F79B-FEC1-4FDC-93DD-1D7822F8DB39}" srcOrd="0" destOrd="0" presId="urn:microsoft.com/office/officeart/2005/8/layout/hierarchy1"/>
    <dgm:cxn modelId="{A0BB41EF-2B80-4184-A13B-48ADF2940F27}" type="presParOf" srcId="{6799F79B-FEC1-4FDC-93DD-1D7822F8DB39}" destId="{47CC5982-A74D-45E0-9288-C338B148FDC4}" srcOrd="0" destOrd="0" presId="urn:microsoft.com/office/officeart/2005/8/layout/hierarchy1"/>
    <dgm:cxn modelId="{827391CB-C170-4CA6-B8C8-003D50FE089D}" type="presParOf" srcId="{6799F79B-FEC1-4FDC-93DD-1D7822F8DB39}" destId="{1B2EE649-2B94-427D-8F07-A895A1088269}" srcOrd="1" destOrd="0" presId="urn:microsoft.com/office/officeart/2005/8/layout/hierarchy1"/>
    <dgm:cxn modelId="{28A6322D-9F0D-40EE-90D1-DFE62E6BC8E2}" type="presParOf" srcId="{83DCDF06-947D-4D5E-A1BF-39A06C29E62D}" destId="{4C80783D-B300-407A-958B-627094077C9F}" srcOrd="1" destOrd="0" presId="urn:microsoft.com/office/officeart/2005/8/layout/hierarchy1"/>
    <dgm:cxn modelId="{1CEFCF16-5BAD-4265-80C8-C6B53D17DB61}" type="presParOf" srcId="{4937EEA4-BBF7-4256-BF7E-238BC2DD7D16}" destId="{26607EC0-F098-44DB-9C64-329DE95362A9}" srcOrd="4" destOrd="0" presId="urn:microsoft.com/office/officeart/2005/8/layout/hierarchy1"/>
    <dgm:cxn modelId="{2F617709-890E-40D6-BA69-71F26CADB33C}" type="presParOf" srcId="{4937EEA4-BBF7-4256-BF7E-238BC2DD7D16}" destId="{6F9856A8-4628-480E-9E36-CB50A36F4536}" srcOrd="5" destOrd="0" presId="urn:microsoft.com/office/officeart/2005/8/layout/hierarchy1"/>
    <dgm:cxn modelId="{9B803D21-F31D-409D-A764-D03954ED150C}" type="presParOf" srcId="{6F9856A8-4628-480E-9E36-CB50A36F4536}" destId="{C35BEDC5-2D29-4A14-B8AE-1C80212CC695}" srcOrd="0" destOrd="0" presId="urn:microsoft.com/office/officeart/2005/8/layout/hierarchy1"/>
    <dgm:cxn modelId="{5DB0044E-BA8C-4BB8-8040-DBB5F60ECAB6}" type="presParOf" srcId="{C35BEDC5-2D29-4A14-B8AE-1C80212CC695}" destId="{477D1471-6F29-4E15-848C-020243429DB7}" srcOrd="0" destOrd="0" presId="urn:microsoft.com/office/officeart/2005/8/layout/hierarchy1"/>
    <dgm:cxn modelId="{12B0BB52-F32A-4BCF-8900-9C49C687B5CB}" type="presParOf" srcId="{C35BEDC5-2D29-4A14-B8AE-1C80212CC695}" destId="{EAF5657C-F814-4B97-A682-14631681F8EB}" srcOrd="1" destOrd="0" presId="urn:microsoft.com/office/officeart/2005/8/layout/hierarchy1"/>
    <dgm:cxn modelId="{DB6B2B12-D4EC-4BFC-A1F1-893ABED3D66B}" type="presParOf" srcId="{6F9856A8-4628-480E-9E36-CB50A36F4536}" destId="{5172A587-57F4-47EF-8998-48457B9EBE13}" srcOrd="1" destOrd="0" presId="urn:microsoft.com/office/officeart/2005/8/layout/hierarchy1"/>
    <dgm:cxn modelId="{FD145B74-0B71-4551-B0BD-980E0C857C06}" type="presParOf" srcId="{453DC995-69BE-423E-818E-796623C595EF}" destId="{4B8A6B68-CBBF-4750-8A92-251106370A0E}" srcOrd="4" destOrd="0" presId="urn:microsoft.com/office/officeart/2005/8/layout/hierarchy1"/>
    <dgm:cxn modelId="{966EAC78-9420-4060-A13B-95FBDB4D3216}" type="presParOf" srcId="{453DC995-69BE-423E-818E-796623C595EF}" destId="{79F85412-F7BD-4DE0-995A-A69A8C9EA902}" srcOrd="5" destOrd="0" presId="urn:microsoft.com/office/officeart/2005/8/layout/hierarchy1"/>
    <dgm:cxn modelId="{0D518A67-1EFE-4E6F-978A-F3BECED8F2CF}" type="presParOf" srcId="{79F85412-F7BD-4DE0-995A-A69A8C9EA902}" destId="{07F8A33E-5C80-43A6-A468-E9AF587C3428}" srcOrd="0" destOrd="0" presId="urn:microsoft.com/office/officeart/2005/8/layout/hierarchy1"/>
    <dgm:cxn modelId="{356EB4D0-AFA8-4F7C-88BD-612A40E36681}" type="presParOf" srcId="{07F8A33E-5C80-43A6-A468-E9AF587C3428}" destId="{4621300C-75F5-43A9-9E8B-6810FF955F86}" srcOrd="0" destOrd="0" presId="urn:microsoft.com/office/officeart/2005/8/layout/hierarchy1"/>
    <dgm:cxn modelId="{73AD7B7C-21EB-43EE-A8FE-C4CA258B61C7}" type="presParOf" srcId="{07F8A33E-5C80-43A6-A468-E9AF587C3428}" destId="{BAAC51C4-C80E-4EB2-9417-B37059021C8B}" srcOrd="1" destOrd="0" presId="urn:microsoft.com/office/officeart/2005/8/layout/hierarchy1"/>
    <dgm:cxn modelId="{54A9EB00-2CCF-4764-909C-2475FB1F1207}" type="presParOf" srcId="{79F85412-F7BD-4DE0-995A-A69A8C9EA902}" destId="{ABBA5C9B-45B3-4AC2-B2E3-236EF0B81A1F}" srcOrd="1" destOrd="0" presId="urn:microsoft.com/office/officeart/2005/8/layout/hierarchy1"/>
    <dgm:cxn modelId="{D50C176E-7E06-4349-A68E-E0EC07E4DEFC}" type="presParOf" srcId="{453DC995-69BE-423E-818E-796623C595EF}" destId="{541ECD9B-EC50-48A1-94BD-FEC4CBB41E32}" srcOrd="6" destOrd="0" presId="urn:microsoft.com/office/officeart/2005/8/layout/hierarchy1"/>
    <dgm:cxn modelId="{C209322A-E500-48D1-9380-9D773F663AA5}" type="presParOf" srcId="{453DC995-69BE-423E-818E-796623C595EF}" destId="{79A6DBA8-63FA-4489-B9B1-4707F6FA5BA9}" srcOrd="7" destOrd="0" presId="urn:microsoft.com/office/officeart/2005/8/layout/hierarchy1"/>
    <dgm:cxn modelId="{633E474F-0359-4261-AAB1-603370DF611B}" type="presParOf" srcId="{79A6DBA8-63FA-4489-B9B1-4707F6FA5BA9}" destId="{E33BBBB8-BE2B-4D35-B2D0-F1134E201E12}" srcOrd="0" destOrd="0" presId="urn:microsoft.com/office/officeart/2005/8/layout/hierarchy1"/>
    <dgm:cxn modelId="{38CFFF29-E908-433B-88AD-CA73F96199D1}" type="presParOf" srcId="{E33BBBB8-BE2B-4D35-B2D0-F1134E201E12}" destId="{FB6739EA-4E7A-4941-A68A-1BD5DD929F8E}" srcOrd="0" destOrd="0" presId="urn:microsoft.com/office/officeart/2005/8/layout/hierarchy1"/>
    <dgm:cxn modelId="{6B51E74B-1803-406E-B6F2-7024A50B2263}" type="presParOf" srcId="{E33BBBB8-BE2B-4D35-B2D0-F1134E201E12}" destId="{6AFCA11E-528B-40BD-B72C-A0943F1BBF94}" srcOrd="1" destOrd="0" presId="urn:microsoft.com/office/officeart/2005/8/layout/hierarchy1"/>
    <dgm:cxn modelId="{3939A953-4143-4AE8-AF32-00C97DEFAD80}" type="presParOf" srcId="{79A6DBA8-63FA-4489-B9B1-4707F6FA5BA9}" destId="{393E6A52-ACF1-475A-88F3-73D63AA1B389}" srcOrd="1" destOrd="0" presId="urn:microsoft.com/office/officeart/2005/8/layout/hierarchy1"/>
    <dgm:cxn modelId="{444BB6BB-7F31-4EF8-A72E-786DB9A288D5}" type="presParOf" srcId="{453DC995-69BE-423E-818E-796623C595EF}" destId="{DFBBF034-86D2-4D57-BEB3-EC107B3FDEE7}" srcOrd="8" destOrd="0" presId="urn:microsoft.com/office/officeart/2005/8/layout/hierarchy1"/>
    <dgm:cxn modelId="{265D0EF9-FFA8-49CA-9F98-87589C498B56}" type="presParOf" srcId="{453DC995-69BE-423E-818E-796623C595EF}" destId="{D92E178D-15D1-46D9-9238-3AACAB5E72EB}" srcOrd="9" destOrd="0" presId="urn:microsoft.com/office/officeart/2005/8/layout/hierarchy1"/>
    <dgm:cxn modelId="{AD1E4F3A-2E19-45E3-A3AB-BEDB0C3F217C}" type="presParOf" srcId="{D92E178D-15D1-46D9-9238-3AACAB5E72EB}" destId="{04D1B745-A893-4CE2-B52C-F6FB2C136C74}" srcOrd="0" destOrd="0" presId="urn:microsoft.com/office/officeart/2005/8/layout/hierarchy1"/>
    <dgm:cxn modelId="{5318B4B3-F727-4468-904D-FAACE07A819C}" type="presParOf" srcId="{04D1B745-A893-4CE2-B52C-F6FB2C136C74}" destId="{3D155CF1-8989-447F-AC19-ACEA73FFAD3D}" srcOrd="0" destOrd="0" presId="urn:microsoft.com/office/officeart/2005/8/layout/hierarchy1"/>
    <dgm:cxn modelId="{6BA55854-DB52-47BB-AA51-C8EB53BE43B3}" type="presParOf" srcId="{04D1B745-A893-4CE2-B52C-F6FB2C136C74}" destId="{DA51FBE4-5852-40D4-BFBB-96C1DEE5735D}" srcOrd="1" destOrd="0" presId="urn:microsoft.com/office/officeart/2005/8/layout/hierarchy1"/>
    <dgm:cxn modelId="{B2E66BAE-B58A-44EF-9DEA-DE5705918AD3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696D7-6F24-4D93-A6F6-AEFB75F66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994E44-AF00-4CD7-BFFB-893F48881FB3}">
      <dgm:prSet phldrT="[Text]"/>
      <dgm:spPr/>
      <dgm:t>
        <a:bodyPr/>
        <a:lstStyle/>
        <a:p>
          <a:r>
            <a:rPr lang="en-US" dirty="0"/>
            <a:t>Trustworthiness Elements</a:t>
          </a:r>
        </a:p>
      </dgm:t>
    </dgm:pt>
    <dgm:pt modelId="{FD551922-1961-4B0B-A7AE-CAF490FF2622}" type="parTrans" cxnId="{75A7D199-D9EC-43BF-9BB7-EBF150BB3903}">
      <dgm:prSet/>
      <dgm:spPr/>
      <dgm:t>
        <a:bodyPr/>
        <a:lstStyle/>
        <a:p>
          <a:endParaRPr lang="en-US"/>
        </a:p>
      </dgm:t>
    </dgm:pt>
    <dgm:pt modelId="{BADBC77F-15AA-4275-8C6D-4CD383CECD2B}" type="sibTrans" cxnId="{75A7D199-D9EC-43BF-9BB7-EBF150BB3903}">
      <dgm:prSet/>
      <dgm:spPr/>
      <dgm:t>
        <a:bodyPr/>
        <a:lstStyle/>
        <a:p>
          <a:endParaRPr lang="en-US"/>
        </a:p>
      </dgm:t>
    </dgm:pt>
    <dgm:pt modelId="{30194467-FD7E-4D24-8DB0-714FAD158BDA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E33D9464-94F1-4C5E-8AF9-0581A17D52C6}" type="parTrans" cxnId="{DC7654B5-E13E-4EF5-8929-0E36A0589E20}">
      <dgm:prSet/>
      <dgm:spPr/>
      <dgm:t>
        <a:bodyPr/>
        <a:lstStyle/>
        <a:p>
          <a:endParaRPr lang="en-US"/>
        </a:p>
      </dgm:t>
    </dgm:pt>
    <dgm:pt modelId="{D1BB627F-DAC7-449A-8004-281B1036B1FB}" type="sibTrans" cxnId="{DC7654B5-E13E-4EF5-8929-0E36A0589E20}">
      <dgm:prSet/>
      <dgm:spPr/>
      <dgm:t>
        <a:bodyPr/>
        <a:lstStyle/>
        <a:p>
          <a:endParaRPr lang="en-US"/>
        </a:p>
      </dgm:t>
    </dgm:pt>
    <dgm:pt modelId="{167C0B38-4D45-461B-B5FE-F516FC0C47B1}">
      <dgm:prSet phldrT="[Text]"/>
      <dgm:spPr/>
      <dgm:t>
        <a:bodyPr/>
        <a:lstStyle/>
        <a:p>
          <a:r>
            <a:rPr lang="en-US" dirty="0"/>
            <a:t>Reliability</a:t>
          </a:r>
        </a:p>
      </dgm:t>
    </dgm:pt>
    <dgm:pt modelId="{74675377-CAC4-4838-9AC4-4E89B176B345}" type="parTrans" cxnId="{5685EB81-D231-4085-86AA-F4C075B2B83E}">
      <dgm:prSet/>
      <dgm:spPr/>
      <dgm:t>
        <a:bodyPr/>
        <a:lstStyle/>
        <a:p>
          <a:endParaRPr lang="en-US"/>
        </a:p>
      </dgm:t>
    </dgm:pt>
    <dgm:pt modelId="{D5083BFB-FF2E-4A79-B4CD-B99D53F7482D}" type="sibTrans" cxnId="{5685EB81-D231-4085-86AA-F4C075B2B83E}">
      <dgm:prSet/>
      <dgm:spPr/>
      <dgm:t>
        <a:bodyPr/>
        <a:lstStyle/>
        <a:p>
          <a:endParaRPr lang="en-US"/>
        </a:p>
      </dgm:t>
    </dgm:pt>
    <dgm:pt modelId="{EDEA9A5B-7A7B-44DC-B057-F6BEFF56A3E3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8660905E-B178-4AB7-95E3-8857E1B584D3}" type="parTrans" cxnId="{3A0D9F61-AE06-40B0-BFF4-F4A8532836F2}">
      <dgm:prSet/>
      <dgm:spPr/>
      <dgm:t>
        <a:bodyPr/>
        <a:lstStyle/>
        <a:p>
          <a:endParaRPr lang="en-US"/>
        </a:p>
      </dgm:t>
    </dgm:pt>
    <dgm:pt modelId="{44BDF4C1-525B-4D43-B9AB-EEFC8658688F}" type="sibTrans" cxnId="{3A0D9F61-AE06-40B0-BFF4-F4A8532836F2}">
      <dgm:prSet/>
      <dgm:spPr/>
      <dgm:t>
        <a:bodyPr/>
        <a:lstStyle/>
        <a:p>
          <a:endParaRPr lang="en-US"/>
        </a:p>
      </dgm:t>
    </dgm:pt>
    <dgm:pt modelId="{591C96C0-B4A2-495D-B12D-AE27E21DBD88}">
      <dgm:prSet phldrT="[Text]"/>
      <dgm:spPr/>
      <dgm:t>
        <a:bodyPr/>
        <a:lstStyle/>
        <a:p>
          <a:r>
            <a:rPr lang="en-US" dirty="0"/>
            <a:t>Physical security</a:t>
          </a:r>
        </a:p>
      </dgm:t>
    </dgm:pt>
    <dgm:pt modelId="{29DAC408-E444-40DB-BB07-185C2BB20BE6}" type="parTrans" cxnId="{AEE33593-2C5C-4CBD-AAA8-02176F2C618A}">
      <dgm:prSet/>
      <dgm:spPr/>
      <dgm:t>
        <a:bodyPr/>
        <a:lstStyle/>
        <a:p>
          <a:endParaRPr lang="en-US"/>
        </a:p>
      </dgm:t>
    </dgm:pt>
    <dgm:pt modelId="{3C400E3E-6BAA-4161-8F35-FC399C4E1346}" type="sibTrans" cxnId="{AEE33593-2C5C-4CBD-AAA8-02176F2C618A}">
      <dgm:prSet/>
      <dgm:spPr/>
      <dgm:t>
        <a:bodyPr/>
        <a:lstStyle/>
        <a:p>
          <a:endParaRPr lang="en-US"/>
        </a:p>
      </dgm:t>
    </dgm:pt>
    <dgm:pt modelId="{1FCD92F8-79A9-48DB-A592-03D5F134F8AD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B39EC8B6-8DE7-41B7-9370-705CB5823913}" type="parTrans" cxnId="{05B48EA5-4E86-450B-85EB-FD2FA0A465FA}">
      <dgm:prSet/>
      <dgm:spPr/>
      <dgm:t>
        <a:bodyPr/>
        <a:lstStyle/>
        <a:p>
          <a:endParaRPr lang="en-US"/>
        </a:p>
      </dgm:t>
    </dgm:pt>
    <dgm:pt modelId="{D478D3FB-DAEA-4BA3-975E-E63E143E287B}" type="sibTrans" cxnId="{05B48EA5-4E86-450B-85EB-FD2FA0A465FA}">
      <dgm:prSet/>
      <dgm:spPr/>
      <dgm:t>
        <a:bodyPr/>
        <a:lstStyle/>
        <a:p>
          <a:endParaRPr lang="en-US"/>
        </a:p>
      </dgm:t>
    </dgm:pt>
    <dgm:pt modelId="{E0BE901C-0CFD-4076-9A90-3C9D2272EF7F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C46ECDBD-32A2-4443-8D38-B29C487E4F37}" type="parTrans" cxnId="{BF9FD0A2-FC1A-43D4-A1BD-9462248D33EE}">
      <dgm:prSet/>
      <dgm:spPr/>
      <dgm:t>
        <a:bodyPr/>
        <a:lstStyle/>
        <a:p>
          <a:endParaRPr lang="en-US"/>
        </a:p>
      </dgm:t>
    </dgm:pt>
    <dgm:pt modelId="{804D9A2E-A2FB-4A4E-B141-557733345E78}" type="sibTrans" cxnId="{BF9FD0A2-FC1A-43D4-A1BD-9462248D33EE}">
      <dgm:prSet/>
      <dgm:spPr/>
      <dgm:t>
        <a:bodyPr/>
        <a:lstStyle/>
        <a:p>
          <a:endParaRPr lang="en-US"/>
        </a:p>
      </dgm:t>
    </dgm:pt>
    <dgm:pt modelId="{A903B131-00F6-4300-A7C5-4EBFFECA2BFE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B71299E6-F7A3-4C91-A358-6056F5AF1F98}" type="parTrans" cxnId="{6FBA3A9E-B6B2-4936-B0A6-7151D4EEA1C9}">
      <dgm:prSet/>
      <dgm:spPr/>
      <dgm:t>
        <a:bodyPr/>
        <a:lstStyle/>
        <a:p>
          <a:endParaRPr lang="en-US"/>
        </a:p>
      </dgm:t>
    </dgm:pt>
    <dgm:pt modelId="{14CAC3CA-574B-4EF4-9E4F-AE657B382033}" type="sibTrans" cxnId="{6FBA3A9E-B6B2-4936-B0A6-7151D4EEA1C9}">
      <dgm:prSet/>
      <dgm:spPr/>
      <dgm:t>
        <a:bodyPr/>
        <a:lstStyle/>
        <a:p>
          <a:endParaRPr lang="en-US"/>
        </a:p>
      </dgm:t>
    </dgm:pt>
    <dgm:pt modelId="{4CF28C83-AF25-475E-9F50-007420FDF6A3}">
      <dgm:prSet phldrT="[Text]"/>
      <dgm:spPr/>
      <dgm:t>
        <a:bodyPr/>
        <a:lstStyle/>
        <a:p>
          <a:r>
            <a:rPr lang="en-US" dirty="0"/>
            <a:t>Privacy</a:t>
          </a:r>
        </a:p>
      </dgm:t>
    </dgm:pt>
    <dgm:pt modelId="{141A4074-C9FD-4AF8-AA9B-4F3CAC93EA18}" type="parTrans" cxnId="{134055C1-EFE8-493E-AEFA-711A90A7AE2D}">
      <dgm:prSet/>
      <dgm:spPr/>
      <dgm:t>
        <a:bodyPr/>
        <a:lstStyle/>
        <a:p>
          <a:endParaRPr lang="en-US"/>
        </a:p>
      </dgm:t>
    </dgm:pt>
    <dgm:pt modelId="{06AAF7AA-1E65-4BFF-A261-87B2EFEBF689}" type="sibTrans" cxnId="{134055C1-EFE8-493E-AEFA-711A90A7AE2D}">
      <dgm:prSet/>
      <dgm:spPr/>
      <dgm:t>
        <a:bodyPr/>
        <a:lstStyle/>
        <a:p>
          <a:endParaRPr lang="en-US"/>
        </a:p>
      </dgm:t>
    </dgm:pt>
    <dgm:pt modelId="{D9F283E7-185E-4CC1-8FA1-15186A217D73}">
      <dgm:prSet phldrT="[Text]"/>
      <dgm:spPr/>
      <dgm:t>
        <a:bodyPr/>
        <a:lstStyle/>
        <a:p>
          <a:r>
            <a:rPr lang="en-US"/>
            <a:t>Resilience</a:t>
          </a:r>
          <a:endParaRPr lang="en-US" dirty="0"/>
        </a:p>
      </dgm:t>
    </dgm:pt>
    <dgm:pt modelId="{90FE2595-7ECF-4128-94C3-771DC3235C42}" type="parTrans" cxnId="{63DAABE3-D55D-43A9-B4E2-F14117552EE8}">
      <dgm:prSet/>
      <dgm:spPr/>
      <dgm:t>
        <a:bodyPr/>
        <a:lstStyle/>
        <a:p>
          <a:endParaRPr lang="en-US"/>
        </a:p>
      </dgm:t>
    </dgm:pt>
    <dgm:pt modelId="{99AFA80D-C4C7-4455-9FE0-B927CB7AFA13}" type="sibTrans" cxnId="{63DAABE3-D55D-43A9-B4E2-F14117552EE8}">
      <dgm:prSet/>
      <dgm:spPr/>
      <dgm:t>
        <a:bodyPr/>
        <a:lstStyle/>
        <a:p>
          <a:endParaRPr lang="en-US"/>
        </a:p>
      </dgm:t>
    </dgm:pt>
    <dgm:pt modelId="{D1094483-B178-4085-961F-43ECEFDE8599}">
      <dgm:prSet phldrT="[Text]"/>
      <dgm:spPr/>
      <dgm:t>
        <a:bodyPr/>
        <a:lstStyle/>
        <a:p>
          <a:r>
            <a:rPr lang="en-US"/>
            <a:t>Cybersecurity</a:t>
          </a:r>
          <a:endParaRPr lang="en-US" dirty="0"/>
        </a:p>
      </dgm:t>
    </dgm:pt>
    <dgm:pt modelId="{F80D5291-1F19-4570-BD84-06C7A7C27CFF}" type="parTrans" cxnId="{B9D2258C-A8F6-4C7C-B3FD-B66C6193B6DD}">
      <dgm:prSet/>
      <dgm:spPr/>
      <dgm:t>
        <a:bodyPr/>
        <a:lstStyle/>
        <a:p>
          <a:endParaRPr lang="en-US"/>
        </a:p>
      </dgm:t>
    </dgm:pt>
    <dgm:pt modelId="{4E778291-BEA7-4076-8E6F-AD79D6ADEF31}" type="sibTrans" cxnId="{B9D2258C-A8F6-4C7C-B3FD-B66C6193B6DD}">
      <dgm:prSet/>
      <dgm:spPr/>
      <dgm:t>
        <a:bodyPr/>
        <a:lstStyle/>
        <a:p>
          <a:endParaRPr lang="en-US"/>
        </a:p>
      </dgm:t>
    </dgm:pt>
    <dgm:pt modelId="{A923C540-ED45-422C-843F-0C6DCDADC9AB}">
      <dgm:prSet phldrT="[Text]"/>
      <dgm:spPr/>
      <dgm:t>
        <a:bodyPr/>
        <a:lstStyle/>
        <a:p>
          <a:r>
            <a:rPr lang="en-US" dirty="0"/>
            <a:t>Functionality</a:t>
          </a:r>
        </a:p>
      </dgm:t>
    </dgm:pt>
    <dgm:pt modelId="{5C477CDF-8840-46C8-915C-48C0FD057B0A}" type="parTrans" cxnId="{A40B5D10-734E-466C-8C0E-387720C269A3}">
      <dgm:prSet/>
      <dgm:spPr/>
      <dgm:t>
        <a:bodyPr/>
        <a:lstStyle/>
        <a:p>
          <a:endParaRPr lang="en-US"/>
        </a:p>
      </dgm:t>
    </dgm:pt>
    <dgm:pt modelId="{8563C58B-205C-4509-8745-FD52D2F0D296}" type="sibTrans" cxnId="{A40B5D10-734E-466C-8C0E-387720C269A3}">
      <dgm:prSet/>
      <dgm:spPr/>
      <dgm:t>
        <a:bodyPr/>
        <a:lstStyle/>
        <a:p>
          <a:endParaRPr lang="en-US"/>
        </a:p>
      </dgm:t>
    </dgm:pt>
    <dgm:pt modelId="{8524DD58-5A20-4BC0-A8F9-6425A5D83D17}">
      <dgm:prSet phldrT="[Text]"/>
      <dgm:spPr/>
      <dgm:t>
        <a:bodyPr/>
        <a:lstStyle/>
        <a:p>
          <a:r>
            <a:rPr lang="en-US"/>
            <a:t>Functional</a:t>
          </a:r>
          <a:endParaRPr lang="en-US" dirty="0"/>
        </a:p>
      </dgm:t>
    </dgm:pt>
    <dgm:pt modelId="{91AF1766-C553-4B01-9C3E-2A7C7ADB8C18}" type="parTrans" cxnId="{45EB6E37-315F-4DE6-88F4-49AD4E52D41E}">
      <dgm:prSet/>
      <dgm:spPr/>
      <dgm:t>
        <a:bodyPr/>
        <a:lstStyle/>
        <a:p>
          <a:endParaRPr lang="en-US"/>
        </a:p>
      </dgm:t>
    </dgm:pt>
    <dgm:pt modelId="{6CE507ED-228C-4E4D-B4CC-E730B871EAB9}" type="sibTrans" cxnId="{45EB6E37-315F-4DE6-88F4-49AD4E52D41E}">
      <dgm:prSet/>
      <dgm:spPr/>
      <dgm:t>
        <a:bodyPr/>
        <a:lstStyle/>
        <a:p>
          <a:endParaRPr lang="en-US"/>
        </a:p>
      </dgm:t>
    </dgm:pt>
    <dgm:pt modelId="{B9CC6839-8DA7-4E6A-BED5-ADCA7069FFC9}" type="pres">
      <dgm:prSet presAssocID="{D2F696D7-6F24-4D93-A6F6-AEFB75F66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0BAA389-B5E8-48FE-9B05-842C19904884}" type="pres">
      <dgm:prSet presAssocID="{8524DD58-5A20-4BC0-A8F9-6425A5D83D17}" presName="hierRoot1" presStyleCnt="0"/>
      <dgm:spPr/>
    </dgm:pt>
    <dgm:pt modelId="{5DCA249A-0A5D-43F5-8386-D763B21D84B7}" type="pres">
      <dgm:prSet presAssocID="{8524DD58-5A20-4BC0-A8F9-6425A5D83D17}" presName="composite" presStyleCnt="0"/>
      <dgm:spPr/>
    </dgm:pt>
    <dgm:pt modelId="{2800DDE3-6AA8-4F92-9E09-49DAF7966224}" type="pres">
      <dgm:prSet presAssocID="{8524DD58-5A20-4BC0-A8F9-6425A5D83D17}" presName="background" presStyleLbl="node0" presStyleIdx="0" presStyleCnt="2"/>
      <dgm:spPr/>
    </dgm:pt>
    <dgm:pt modelId="{1AB3CFCF-727C-45FB-BAA2-06724711E9AB}" type="pres">
      <dgm:prSet presAssocID="{8524DD58-5A20-4BC0-A8F9-6425A5D83D1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32FCFF-D066-4AB6-857B-3689AEA8773E}" type="pres">
      <dgm:prSet presAssocID="{8524DD58-5A20-4BC0-A8F9-6425A5D83D17}" presName="hierChild2" presStyleCnt="0"/>
      <dgm:spPr/>
    </dgm:pt>
    <dgm:pt modelId="{2A6E5A3B-572D-4321-85A8-25F2BFE876A3}" type="pres">
      <dgm:prSet presAssocID="{5C477CDF-8840-46C8-915C-48C0FD057B0A}" presName="Name10" presStyleLbl="parChTrans1D2" presStyleIdx="0" presStyleCnt="6"/>
      <dgm:spPr/>
      <dgm:t>
        <a:bodyPr/>
        <a:lstStyle/>
        <a:p>
          <a:endParaRPr lang="en-US"/>
        </a:p>
      </dgm:t>
    </dgm:pt>
    <dgm:pt modelId="{E55B50FF-4C14-4E92-8F6A-EAD30C1E25EC}" type="pres">
      <dgm:prSet presAssocID="{A923C540-ED45-422C-843F-0C6DCDADC9AB}" presName="hierRoot2" presStyleCnt="0"/>
      <dgm:spPr/>
    </dgm:pt>
    <dgm:pt modelId="{7B643BCE-5BDD-446F-80B3-EBD09C42FF3D}" type="pres">
      <dgm:prSet presAssocID="{A923C540-ED45-422C-843F-0C6DCDADC9AB}" presName="composite2" presStyleCnt="0"/>
      <dgm:spPr/>
    </dgm:pt>
    <dgm:pt modelId="{53E6CAFC-0F34-4AFC-996E-C15D21C6B08F}" type="pres">
      <dgm:prSet presAssocID="{A923C540-ED45-422C-843F-0C6DCDADC9AB}" presName="background2" presStyleLbl="node2" presStyleIdx="0" presStyleCnt="6"/>
      <dgm:spPr/>
    </dgm:pt>
    <dgm:pt modelId="{988D4E53-B31D-4C89-AD22-ED94EA2E97AF}" type="pres">
      <dgm:prSet presAssocID="{A923C540-ED45-422C-843F-0C6DCDADC9AB}" presName="text2" presStyleLbl="fgAcc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F0247-CC6E-4054-86A7-40462965870F}" type="pres">
      <dgm:prSet presAssocID="{A923C540-ED45-422C-843F-0C6DCDADC9AB}" presName="hierChild3" presStyleCnt="0"/>
      <dgm:spPr/>
    </dgm:pt>
    <dgm:pt modelId="{8C2A7BA4-6D27-4989-9E88-0F4D7435C1D1}" type="pres">
      <dgm:prSet presAssocID="{18994E44-AF00-4CD7-BFFB-893F48881FB3}" presName="hierRoot1" presStyleCnt="0"/>
      <dgm:spPr/>
    </dgm:pt>
    <dgm:pt modelId="{6DE0C9AF-1CA8-4088-8635-714AF6BC571E}" type="pres">
      <dgm:prSet presAssocID="{18994E44-AF00-4CD7-BFFB-893F48881FB3}" presName="composite" presStyleCnt="0"/>
      <dgm:spPr/>
    </dgm:pt>
    <dgm:pt modelId="{F61335E8-66EC-41DB-B0A2-9C57D0CD9210}" type="pres">
      <dgm:prSet presAssocID="{18994E44-AF00-4CD7-BFFB-893F48881FB3}" presName="background" presStyleLbl="node0" presStyleIdx="1" presStyleCnt="2"/>
      <dgm:spPr/>
    </dgm:pt>
    <dgm:pt modelId="{C8123B47-734E-4D1A-979C-B85396FF6987}" type="pres">
      <dgm:prSet presAssocID="{18994E44-AF00-4CD7-BFFB-893F48881FB3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DC995-69BE-423E-818E-796623C595EF}" type="pres">
      <dgm:prSet presAssocID="{18994E44-AF00-4CD7-BFFB-893F48881FB3}" presName="hierChild2" presStyleCnt="0"/>
      <dgm:spPr/>
    </dgm:pt>
    <dgm:pt modelId="{54CA6D72-4DAF-4F5A-BFF8-0F3B24E63E46}" type="pres">
      <dgm:prSet presAssocID="{E33D9464-94F1-4C5E-8AF9-0581A17D52C6}" presName="Name10" presStyleLbl="parChTrans1D2" presStyleIdx="1" presStyleCnt="6"/>
      <dgm:spPr/>
      <dgm:t>
        <a:bodyPr/>
        <a:lstStyle/>
        <a:p>
          <a:endParaRPr lang="en-US"/>
        </a:p>
      </dgm:t>
    </dgm:pt>
    <dgm:pt modelId="{A10FBB14-8FAD-4C1B-A327-227CB4F9CED3}" type="pres">
      <dgm:prSet presAssocID="{30194467-FD7E-4D24-8DB0-714FAD158BDA}" presName="hierRoot2" presStyleCnt="0"/>
      <dgm:spPr/>
    </dgm:pt>
    <dgm:pt modelId="{83A0A148-8CDE-473C-A73F-1BD0ACA8EBCB}" type="pres">
      <dgm:prSet presAssocID="{30194467-FD7E-4D24-8DB0-714FAD158BDA}" presName="composite2" presStyleCnt="0"/>
      <dgm:spPr/>
    </dgm:pt>
    <dgm:pt modelId="{100E0372-3BCA-4A25-8BAF-5C2408094CCA}" type="pres">
      <dgm:prSet presAssocID="{30194467-FD7E-4D24-8DB0-714FAD158BDA}" presName="background2" presStyleLbl="node2" presStyleIdx="1" presStyleCnt="6"/>
      <dgm:spPr/>
    </dgm:pt>
    <dgm:pt modelId="{173B9D13-7D12-4225-857A-7C445B30673C}" type="pres">
      <dgm:prSet presAssocID="{30194467-FD7E-4D24-8DB0-714FAD158BDA}" presName="text2" presStyleLbl="fgAcc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5CFF2A-5C65-45C8-AC8A-2053FE56F0C6}" type="pres">
      <dgm:prSet presAssocID="{30194467-FD7E-4D24-8DB0-714FAD158BDA}" presName="hierChild3" presStyleCnt="0"/>
      <dgm:spPr/>
    </dgm:pt>
    <dgm:pt modelId="{10ADEA91-9B7F-41AE-8475-3415F03C7997}" type="pres">
      <dgm:prSet presAssocID="{8660905E-B178-4AB7-95E3-8857E1B584D3}" presName="Name10" presStyleLbl="parChTrans1D2" presStyleIdx="2" presStyleCnt="6"/>
      <dgm:spPr/>
      <dgm:t>
        <a:bodyPr/>
        <a:lstStyle/>
        <a:p>
          <a:endParaRPr lang="en-US"/>
        </a:p>
      </dgm:t>
    </dgm:pt>
    <dgm:pt modelId="{60A98512-EE5F-469A-A567-9B0DFA18988E}" type="pres">
      <dgm:prSet presAssocID="{EDEA9A5B-7A7B-44DC-B057-F6BEFF56A3E3}" presName="hierRoot2" presStyleCnt="0"/>
      <dgm:spPr/>
    </dgm:pt>
    <dgm:pt modelId="{050F9837-6BCF-4142-94B4-5D67DB2E0A3A}" type="pres">
      <dgm:prSet presAssocID="{EDEA9A5B-7A7B-44DC-B057-F6BEFF56A3E3}" presName="composite2" presStyleCnt="0"/>
      <dgm:spPr/>
    </dgm:pt>
    <dgm:pt modelId="{8411B339-A8B1-4F9C-B0A2-AA17448BDB6D}" type="pres">
      <dgm:prSet presAssocID="{EDEA9A5B-7A7B-44DC-B057-F6BEFF56A3E3}" presName="background2" presStyleLbl="node2" presStyleIdx="2" presStyleCnt="6"/>
      <dgm:spPr/>
    </dgm:pt>
    <dgm:pt modelId="{57C1D9DD-379E-42A1-9AD1-45F4B6CF3AA3}" type="pres">
      <dgm:prSet presAssocID="{EDEA9A5B-7A7B-44DC-B057-F6BEFF56A3E3}" presName="text2" presStyleLbl="fgAcc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E2E0E3-610F-4E0E-A956-E5DCDA9FC116}" type="pres">
      <dgm:prSet presAssocID="{EDEA9A5B-7A7B-44DC-B057-F6BEFF56A3E3}" presName="hierChild3" presStyleCnt="0"/>
      <dgm:spPr/>
    </dgm:pt>
    <dgm:pt modelId="{2782B56D-3B1A-414B-940E-03345377419E}" type="pres">
      <dgm:prSet presAssocID="{29DAC408-E444-40DB-BB07-185C2BB20B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ACA356B-E4AE-4DA5-B230-56C69101B32E}" type="pres">
      <dgm:prSet presAssocID="{591C96C0-B4A2-495D-B12D-AE27E21DBD88}" presName="hierRoot3" presStyleCnt="0"/>
      <dgm:spPr/>
    </dgm:pt>
    <dgm:pt modelId="{1C120950-FB1E-4205-A676-A1D7C7332E74}" type="pres">
      <dgm:prSet presAssocID="{591C96C0-B4A2-495D-B12D-AE27E21DBD88}" presName="composite3" presStyleCnt="0"/>
      <dgm:spPr/>
    </dgm:pt>
    <dgm:pt modelId="{882109F4-7563-41CC-9E19-1502CFE5AA23}" type="pres">
      <dgm:prSet presAssocID="{591C96C0-B4A2-495D-B12D-AE27E21DBD88}" presName="background3" presStyleLbl="node3" presStyleIdx="0" presStyleCnt="2"/>
      <dgm:spPr/>
    </dgm:pt>
    <dgm:pt modelId="{9631D492-9631-4BC0-8E32-24F64A52BF58}" type="pres">
      <dgm:prSet presAssocID="{591C96C0-B4A2-495D-B12D-AE27E21DBD8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0F9E6-9D0D-4603-ABEA-92723FB1E043}" type="pres">
      <dgm:prSet presAssocID="{591C96C0-B4A2-495D-B12D-AE27E21DBD88}" presName="hierChild4" presStyleCnt="0"/>
      <dgm:spPr/>
    </dgm:pt>
    <dgm:pt modelId="{C02C0F47-89B0-40E9-8D96-6830863053FD}" type="pres">
      <dgm:prSet presAssocID="{F80D5291-1F19-4570-BD84-06C7A7C27CFF}" presName="Name17" presStyleLbl="parChTrans1D3" presStyleIdx="1" presStyleCnt="2"/>
      <dgm:spPr/>
      <dgm:t>
        <a:bodyPr/>
        <a:lstStyle/>
        <a:p>
          <a:endParaRPr lang="en-US"/>
        </a:p>
      </dgm:t>
    </dgm:pt>
    <dgm:pt modelId="{B85E22F0-24FC-43A5-B661-991DE3712735}" type="pres">
      <dgm:prSet presAssocID="{D1094483-B178-4085-961F-43ECEFDE8599}" presName="hierRoot3" presStyleCnt="0"/>
      <dgm:spPr/>
    </dgm:pt>
    <dgm:pt modelId="{469E9010-F7F7-484B-8FB2-7B1A615F49DA}" type="pres">
      <dgm:prSet presAssocID="{D1094483-B178-4085-961F-43ECEFDE8599}" presName="composite3" presStyleCnt="0"/>
      <dgm:spPr/>
    </dgm:pt>
    <dgm:pt modelId="{FB138D66-1134-47E5-97C6-4A312EC55413}" type="pres">
      <dgm:prSet presAssocID="{D1094483-B178-4085-961F-43ECEFDE8599}" presName="background3" presStyleLbl="node3" presStyleIdx="1" presStyleCnt="2"/>
      <dgm:spPr/>
    </dgm:pt>
    <dgm:pt modelId="{796B37A5-21B2-4851-BF38-DA90895D29E2}" type="pres">
      <dgm:prSet presAssocID="{D1094483-B178-4085-961F-43ECEFDE8599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37EEA4-BBF7-4256-BF7E-238BC2DD7D16}" type="pres">
      <dgm:prSet presAssocID="{D1094483-B178-4085-961F-43ECEFDE8599}" presName="hierChild4" presStyleCnt="0"/>
      <dgm:spPr/>
    </dgm:pt>
    <dgm:pt modelId="{58A324DF-9888-4D3B-843C-35027F670662}" type="pres">
      <dgm:prSet presAssocID="{B39EC8B6-8DE7-41B7-9370-705CB5823913}" presName="Name23" presStyleLbl="parChTrans1D4" presStyleIdx="0" presStyleCnt="3"/>
      <dgm:spPr/>
      <dgm:t>
        <a:bodyPr/>
        <a:lstStyle/>
        <a:p>
          <a:endParaRPr lang="en-US"/>
        </a:p>
      </dgm:t>
    </dgm:pt>
    <dgm:pt modelId="{C4FCC9EB-4107-45BA-A85E-82F3D039E321}" type="pres">
      <dgm:prSet presAssocID="{1FCD92F8-79A9-48DB-A592-03D5F134F8AD}" presName="hierRoot4" presStyleCnt="0"/>
      <dgm:spPr/>
    </dgm:pt>
    <dgm:pt modelId="{51E041E5-BDCC-44EE-89BC-8B884A79F504}" type="pres">
      <dgm:prSet presAssocID="{1FCD92F8-79A9-48DB-A592-03D5F134F8AD}" presName="composite4" presStyleCnt="0"/>
      <dgm:spPr/>
    </dgm:pt>
    <dgm:pt modelId="{7E43DBB5-E52F-49B7-B1C5-6FCF52F2039D}" type="pres">
      <dgm:prSet presAssocID="{1FCD92F8-79A9-48DB-A592-03D5F134F8AD}" presName="background4" presStyleLbl="node4" presStyleIdx="0" presStyleCnt="3"/>
      <dgm:spPr/>
    </dgm:pt>
    <dgm:pt modelId="{41ADC508-700B-498E-AF8F-826A7F507618}" type="pres">
      <dgm:prSet presAssocID="{1FCD92F8-79A9-48DB-A592-03D5F134F8A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F15AA6-CA54-4735-A838-F048105F1AF1}" type="pres">
      <dgm:prSet presAssocID="{1FCD92F8-79A9-48DB-A592-03D5F134F8AD}" presName="hierChild5" presStyleCnt="0"/>
      <dgm:spPr/>
    </dgm:pt>
    <dgm:pt modelId="{8F74CD9E-AEEB-43B8-95A7-4EC1629252D3}" type="pres">
      <dgm:prSet presAssocID="{C46ECDBD-32A2-4443-8D38-B29C487E4F37}" presName="Name23" presStyleLbl="parChTrans1D4" presStyleIdx="1" presStyleCnt="3"/>
      <dgm:spPr/>
      <dgm:t>
        <a:bodyPr/>
        <a:lstStyle/>
        <a:p>
          <a:endParaRPr lang="en-US"/>
        </a:p>
      </dgm:t>
    </dgm:pt>
    <dgm:pt modelId="{83DCDF06-947D-4D5E-A1BF-39A06C29E62D}" type="pres">
      <dgm:prSet presAssocID="{E0BE901C-0CFD-4076-9A90-3C9D2272EF7F}" presName="hierRoot4" presStyleCnt="0"/>
      <dgm:spPr/>
    </dgm:pt>
    <dgm:pt modelId="{6799F79B-FEC1-4FDC-93DD-1D7822F8DB39}" type="pres">
      <dgm:prSet presAssocID="{E0BE901C-0CFD-4076-9A90-3C9D2272EF7F}" presName="composite4" presStyleCnt="0"/>
      <dgm:spPr/>
    </dgm:pt>
    <dgm:pt modelId="{47CC5982-A74D-45E0-9288-C338B148FDC4}" type="pres">
      <dgm:prSet presAssocID="{E0BE901C-0CFD-4076-9A90-3C9D2272EF7F}" presName="background4" presStyleLbl="node4" presStyleIdx="1" presStyleCnt="3"/>
      <dgm:spPr/>
    </dgm:pt>
    <dgm:pt modelId="{1B2EE649-2B94-427D-8F07-A895A1088269}" type="pres">
      <dgm:prSet presAssocID="{E0BE901C-0CFD-4076-9A90-3C9D2272EF7F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80783D-B300-407A-958B-627094077C9F}" type="pres">
      <dgm:prSet presAssocID="{E0BE901C-0CFD-4076-9A90-3C9D2272EF7F}" presName="hierChild5" presStyleCnt="0"/>
      <dgm:spPr/>
    </dgm:pt>
    <dgm:pt modelId="{26607EC0-F098-44DB-9C64-329DE95362A9}" type="pres">
      <dgm:prSet presAssocID="{B71299E6-F7A3-4C91-A358-6056F5AF1F98}" presName="Name23" presStyleLbl="parChTrans1D4" presStyleIdx="2" presStyleCnt="3"/>
      <dgm:spPr/>
      <dgm:t>
        <a:bodyPr/>
        <a:lstStyle/>
        <a:p>
          <a:endParaRPr lang="en-US"/>
        </a:p>
      </dgm:t>
    </dgm:pt>
    <dgm:pt modelId="{6F9856A8-4628-480E-9E36-CB50A36F4536}" type="pres">
      <dgm:prSet presAssocID="{A903B131-00F6-4300-A7C5-4EBFFECA2BFE}" presName="hierRoot4" presStyleCnt="0"/>
      <dgm:spPr/>
    </dgm:pt>
    <dgm:pt modelId="{C35BEDC5-2D29-4A14-B8AE-1C80212CC695}" type="pres">
      <dgm:prSet presAssocID="{A903B131-00F6-4300-A7C5-4EBFFECA2BFE}" presName="composite4" presStyleCnt="0"/>
      <dgm:spPr/>
    </dgm:pt>
    <dgm:pt modelId="{477D1471-6F29-4E15-848C-020243429DB7}" type="pres">
      <dgm:prSet presAssocID="{A903B131-00F6-4300-A7C5-4EBFFECA2BFE}" presName="background4" presStyleLbl="node4" presStyleIdx="2" presStyleCnt="3"/>
      <dgm:spPr/>
    </dgm:pt>
    <dgm:pt modelId="{EAF5657C-F814-4B97-A682-14631681F8EB}" type="pres">
      <dgm:prSet presAssocID="{A903B131-00F6-4300-A7C5-4EBFFECA2BF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72A587-57F4-47EF-8998-48457B9EBE13}" type="pres">
      <dgm:prSet presAssocID="{A903B131-00F6-4300-A7C5-4EBFFECA2BFE}" presName="hierChild5" presStyleCnt="0"/>
      <dgm:spPr/>
    </dgm:pt>
    <dgm:pt modelId="{4B8A6B68-CBBF-4750-8A92-251106370A0E}" type="pres">
      <dgm:prSet presAssocID="{141A4074-C9FD-4AF8-AA9B-4F3CAC93EA18}" presName="Name10" presStyleLbl="parChTrans1D2" presStyleIdx="3" presStyleCnt="6"/>
      <dgm:spPr/>
      <dgm:t>
        <a:bodyPr/>
        <a:lstStyle/>
        <a:p>
          <a:endParaRPr lang="en-US"/>
        </a:p>
      </dgm:t>
    </dgm:pt>
    <dgm:pt modelId="{79F85412-F7BD-4DE0-995A-A69A8C9EA902}" type="pres">
      <dgm:prSet presAssocID="{4CF28C83-AF25-475E-9F50-007420FDF6A3}" presName="hierRoot2" presStyleCnt="0"/>
      <dgm:spPr/>
    </dgm:pt>
    <dgm:pt modelId="{07F8A33E-5C80-43A6-A468-E9AF587C3428}" type="pres">
      <dgm:prSet presAssocID="{4CF28C83-AF25-475E-9F50-007420FDF6A3}" presName="composite2" presStyleCnt="0"/>
      <dgm:spPr/>
    </dgm:pt>
    <dgm:pt modelId="{4621300C-75F5-43A9-9E8B-6810FF955F86}" type="pres">
      <dgm:prSet presAssocID="{4CF28C83-AF25-475E-9F50-007420FDF6A3}" presName="background2" presStyleLbl="node2" presStyleIdx="3" presStyleCnt="6"/>
      <dgm:spPr/>
    </dgm:pt>
    <dgm:pt modelId="{BAAC51C4-C80E-4EB2-9417-B37059021C8B}" type="pres">
      <dgm:prSet presAssocID="{4CF28C83-AF25-475E-9F50-007420FDF6A3}" presName="text2" presStyleLbl="fgAcc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BA5C9B-45B3-4AC2-B2E3-236EF0B81A1F}" type="pres">
      <dgm:prSet presAssocID="{4CF28C83-AF25-475E-9F50-007420FDF6A3}" presName="hierChild3" presStyleCnt="0"/>
      <dgm:spPr/>
    </dgm:pt>
    <dgm:pt modelId="{541ECD9B-EC50-48A1-94BD-FEC4CBB41E32}" type="pres">
      <dgm:prSet presAssocID="{90FE2595-7ECF-4128-94C3-771DC3235C42}" presName="Name10" presStyleLbl="parChTrans1D2" presStyleIdx="4" presStyleCnt="6"/>
      <dgm:spPr/>
      <dgm:t>
        <a:bodyPr/>
        <a:lstStyle/>
        <a:p>
          <a:endParaRPr lang="en-US"/>
        </a:p>
      </dgm:t>
    </dgm:pt>
    <dgm:pt modelId="{79A6DBA8-63FA-4489-B9B1-4707F6FA5BA9}" type="pres">
      <dgm:prSet presAssocID="{D9F283E7-185E-4CC1-8FA1-15186A217D73}" presName="hierRoot2" presStyleCnt="0"/>
      <dgm:spPr/>
    </dgm:pt>
    <dgm:pt modelId="{E33BBBB8-BE2B-4D35-B2D0-F1134E201E12}" type="pres">
      <dgm:prSet presAssocID="{D9F283E7-185E-4CC1-8FA1-15186A217D73}" presName="composite2" presStyleCnt="0"/>
      <dgm:spPr/>
    </dgm:pt>
    <dgm:pt modelId="{FB6739EA-4E7A-4941-A68A-1BD5DD929F8E}" type="pres">
      <dgm:prSet presAssocID="{D9F283E7-185E-4CC1-8FA1-15186A217D73}" presName="background2" presStyleLbl="node2" presStyleIdx="4" presStyleCnt="6"/>
      <dgm:spPr/>
    </dgm:pt>
    <dgm:pt modelId="{6AFCA11E-528B-40BD-B72C-A0943F1BBF94}" type="pres">
      <dgm:prSet presAssocID="{D9F283E7-185E-4CC1-8FA1-15186A217D73}" presName="text2" presStyleLbl="fgAcc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3E6A52-ACF1-475A-88F3-73D63AA1B389}" type="pres">
      <dgm:prSet presAssocID="{D9F283E7-185E-4CC1-8FA1-15186A217D73}" presName="hierChild3" presStyleCnt="0"/>
      <dgm:spPr/>
    </dgm:pt>
    <dgm:pt modelId="{DFBBF034-86D2-4D57-BEB3-EC107B3FDEE7}" type="pres">
      <dgm:prSet presAssocID="{74675377-CAC4-4838-9AC4-4E89B176B345}" presName="Name10" presStyleLbl="parChTrans1D2" presStyleIdx="5" presStyleCnt="6"/>
      <dgm:spPr/>
      <dgm:t>
        <a:bodyPr/>
        <a:lstStyle/>
        <a:p>
          <a:endParaRPr lang="en-US"/>
        </a:p>
      </dgm:t>
    </dgm:pt>
    <dgm:pt modelId="{D92E178D-15D1-46D9-9238-3AACAB5E72EB}" type="pres">
      <dgm:prSet presAssocID="{167C0B38-4D45-461B-B5FE-F516FC0C47B1}" presName="hierRoot2" presStyleCnt="0"/>
      <dgm:spPr/>
    </dgm:pt>
    <dgm:pt modelId="{04D1B745-A893-4CE2-B52C-F6FB2C136C74}" type="pres">
      <dgm:prSet presAssocID="{167C0B38-4D45-461B-B5FE-F516FC0C47B1}" presName="composite2" presStyleCnt="0"/>
      <dgm:spPr/>
    </dgm:pt>
    <dgm:pt modelId="{3D155CF1-8989-447F-AC19-ACEA73FFAD3D}" type="pres">
      <dgm:prSet presAssocID="{167C0B38-4D45-461B-B5FE-F516FC0C47B1}" presName="background2" presStyleLbl="node2" presStyleIdx="5" presStyleCnt="6"/>
      <dgm:spPr/>
    </dgm:pt>
    <dgm:pt modelId="{DA51FBE4-5852-40D4-BFBB-96C1DEE5735D}" type="pres">
      <dgm:prSet presAssocID="{167C0B38-4D45-461B-B5FE-F516FC0C47B1}" presName="text2" presStyleLbl="fgAcc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1F020-85BE-4261-9558-DFFB870F131F}" type="pres">
      <dgm:prSet presAssocID="{167C0B38-4D45-461B-B5FE-F516FC0C47B1}" presName="hierChild3" presStyleCnt="0"/>
      <dgm:spPr/>
    </dgm:pt>
  </dgm:ptLst>
  <dgm:cxnLst>
    <dgm:cxn modelId="{A40B5D10-734E-466C-8C0E-387720C269A3}" srcId="{8524DD58-5A20-4BC0-A8F9-6425A5D83D17}" destId="{A923C540-ED45-422C-843F-0C6DCDADC9AB}" srcOrd="0" destOrd="0" parTransId="{5C477CDF-8840-46C8-915C-48C0FD057B0A}" sibTransId="{8563C58B-205C-4509-8745-FD52D2F0D296}"/>
    <dgm:cxn modelId="{80DE5594-7881-4CF7-99D2-5074A3BCE646}" type="presOf" srcId="{D1094483-B178-4085-961F-43ECEFDE8599}" destId="{796B37A5-21B2-4851-BF38-DA90895D29E2}" srcOrd="0" destOrd="0" presId="urn:microsoft.com/office/officeart/2005/8/layout/hierarchy1"/>
    <dgm:cxn modelId="{2EFCE1C0-0219-41A8-99A8-D4ADD61B2FED}" type="presOf" srcId="{167C0B38-4D45-461B-B5FE-F516FC0C47B1}" destId="{DA51FBE4-5852-40D4-BFBB-96C1DEE5735D}" srcOrd="0" destOrd="0" presId="urn:microsoft.com/office/officeart/2005/8/layout/hierarchy1"/>
    <dgm:cxn modelId="{3A0D9F61-AE06-40B0-BFF4-F4A8532836F2}" srcId="{18994E44-AF00-4CD7-BFFB-893F48881FB3}" destId="{EDEA9A5B-7A7B-44DC-B057-F6BEFF56A3E3}" srcOrd="1" destOrd="0" parTransId="{8660905E-B178-4AB7-95E3-8857E1B584D3}" sibTransId="{44BDF4C1-525B-4D43-B9AB-EEFC8658688F}"/>
    <dgm:cxn modelId="{E4F87BAF-5A10-4213-847E-D075B70BE21A}" type="presOf" srcId="{8524DD58-5A20-4BC0-A8F9-6425A5D83D17}" destId="{1AB3CFCF-727C-45FB-BAA2-06724711E9AB}" srcOrd="0" destOrd="0" presId="urn:microsoft.com/office/officeart/2005/8/layout/hierarchy1"/>
    <dgm:cxn modelId="{C8DBC6CC-EF3B-4A41-9B22-F6A63A1FBAF8}" type="presOf" srcId="{1FCD92F8-79A9-48DB-A592-03D5F134F8AD}" destId="{41ADC508-700B-498E-AF8F-826A7F507618}" srcOrd="0" destOrd="0" presId="urn:microsoft.com/office/officeart/2005/8/layout/hierarchy1"/>
    <dgm:cxn modelId="{DC7654B5-E13E-4EF5-8929-0E36A0589E20}" srcId="{18994E44-AF00-4CD7-BFFB-893F48881FB3}" destId="{30194467-FD7E-4D24-8DB0-714FAD158BDA}" srcOrd="0" destOrd="0" parTransId="{E33D9464-94F1-4C5E-8AF9-0581A17D52C6}" sibTransId="{D1BB627F-DAC7-449A-8004-281B1036B1FB}"/>
    <dgm:cxn modelId="{20A1566D-D3EA-43BF-B8F3-88458AD0E41A}" type="presOf" srcId="{F80D5291-1F19-4570-BD84-06C7A7C27CFF}" destId="{C02C0F47-89B0-40E9-8D96-6830863053FD}" srcOrd="0" destOrd="0" presId="urn:microsoft.com/office/officeart/2005/8/layout/hierarchy1"/>
    <dgm:cxn modelId="{D8B310BF-6B15-4AA3-A0A1-7CB00C771950}" type="presOf" srcId="{E33D9464-94F1-4C5E-8AF9-0581A17D52C6}" destId="{54CA6D72-4DAF-4F5A-BFF8-0F3B24E63E46}" srcOrd="0" destOrd="0" presId="urn:microsoft.com/office/officeart/2005/8/layout/hierarchy1"/>
    <dgm:cxn modelId="{05B48EA5-4E86-450B-85EB-FD2FA0A465FA}" srcId="{D1094483-B178-4085-961F-43ECEFDE8599}" destId="{1FCD92F8-79A9-48DB-A592-03D5F134F8AD}" srcOrd="0" destOrd="0" parTransId="{B39EC8B6-8DE7-41B7-9370-705CB5823913}" sibTransId="{D478D3FB-DAEA-4BA3-975E-E63E143E287B}"/>
    <dgm:cxn modelId="{0C51BA10-B94D-4817-99C4-682E82C06A66}" type="presOf" srcId="{D9F283E7-185E-4CC1-8FA1-15186A217D73}" destId="{6AFCA11E-528B-40BD-B72C-A0943F1BBF94}" srcOrd="0" destOrd="0" presId="urn:microsoft.com/office/officeart/2005/8/layout/hierarchy1"/>
    <dgm:cxn modelId="{6FBA3A9E-B6B2-4936-B0A6-7151D4EEA1C9}" srcId="{D1094483-B178-4085-961F-43ECEFDE8599}" destId="{A903B131-00F6-4300-A7C5-4EBFFECA2BFE}" srcOrd="2" destOrd="0" parTransId="{B71299E6-F7A3-4C91-A358-6056F5AF1F98}" sibTransId="{14CAC3CA-574B-4EF4-9E4F-AE657B382033}"/>
    <dgm:cxn modelId="{75A7D199-D9EC-43BF-9BB7-EBF150BB3903}" srcId="{D2F696D7-6F24-4D93-A6F6-AEFB75F66471}" destId="{18994E44-AF00-4CD7-BFFB-893F48881FB3}" srcOrd="1" destOrd="0" parTransId="{FD551922-1961-4B0B-A7AE-CAF490FF2622}" sibTransId="{BADBC77F-15AA-4275-8C6D-4CD383CECD2B}"/>
    <dgm:cxn modelId="{917D1FD5-2533-4ADA-AC89-70FF86595838}" type="presOf" srcId="{591C96C0-B4A2-495D-B12D-AE27E21DBD88}" destId="{9631D492-9631-4BC0-8E32-24F64A52BF58}" srcOrd="0" destOrd="0" presId="urn:microsoft.com/office/officeart/2005/8/layout/hierarchy1"/>
    <dgm:cxn modelId="{3D8C3863-E9A3-4172-B060-8D292F3A8002}" type="presOf" srcId="{74675377-CAC4-4838-9AC4-4E89B176B345}" destId="{DFBBF034-86D2-4D57-BEB3-EC107B3FDEE7}" srcOrd="0" destOrd="0" presId="urn:microsoft.com/office/officeart/2005/8/layout/hierarchy1"/>
    <dgm:cxn modelId="{279571E5-F734-4E79-A10D-C1527C3D4D4A}" type="presOf" srcId="{B39EC8B6-8DE7-41B7-9370-705CB5823913}" destId="{58A324DF-9888-4D3B-843C-35027F670662}" srcOrd="0" destOrd="0" presId="urn:microsoft.com/office/officeart/2005/8/layout/hierarchy1"/>
    <dgm:cxn modelId="{A69B70E5-8C06-4609-BAD8-2A763E062AD6}" type="presOf" srcId="{90FE2595-7ECF-4128-94C3-771DC3235C42}" destId="{541ECD9B-EC50-48A1-94BD-FEC4CBB41E32}" srcOrd="0" destOrd="0" presId="urn:microsoft.com/office/officeart/2005/8/layout/hierarchy1"/>
    <dgm:cxn modelId="{3F9F2465-DFF2-4DF5-8D98-AB5223F58015}" type="presOf" srcId="{5C477CDF-8840-46C8-915C-48C0FD057B0A}" destId="{2A6E5A3B-572D-4321-85A8-25F2BFE876A3}" srcOrd="0" destOrd="0" presId="urn:microsoft.com/office/officeart/2005/8/layout/hierarchy1"/>
    <dgm:cxn modelId="{BF9FD0A2-FC1A-43D4-A1BD-9462248D33EE}" srcId="{D1094483-B178-4085-961F-43ECEFDE8599}" destId="{E0BE901C-0CFD-4076-9A90-3C9D2272EF7F}" srcOrd="1" destOrd="0" parTransId="{C46ECDBD-32A2-4443-8D38-B29C487E4F37}" sibTransId="{804D9A2E-A2FB-4A4E-B141-557733345E78}"/>
    <dgm:cxn modelId="{BFB1D8C5-EB0B-4BB3-AF57-E66F1D03EDC2}" type="presOf" srcId="{18994E44-AF00-4CD7-BFFB-893F48881FB3}" destId="{C8123B47-734E-4D1A-979C-B85396FF6987}" srcOrd="0" destOrd="0" presId="urn:microsoft.com/office/officeart/2005/8/layout/hierarchy1"/>
    <dgm:cxn modelId="{ECADA526-CD87-4C18-A187-765D6A0FA3BF}" type="presOf" srcId="{A903B131-00F6-4300-A7C5-4EBFFECA2BFE}" destId="{EAF5657C-F814-4B97-A682-14631681F8EB}" srcOrd="0" destOrd="0" presId="urn:microsoft.com/office/officeart/2005/8/layout/hierarchy1"/>
    <dgm:cxn modelId="{42B3C9F4-3537-4786-9FA8-030D0AAAC429}" type="presOf" srcId="{B71299E6-F7A3-4C91-A358-6056F5AF1F98}" destId="{26607EC0-F098-44DB-9C64-329DE95362A9}" srcOrd="0" destOrd="0" presId="urn:microsoft.com/office/officeart/2005/8/layout/hierarchy1"/>
    <dgm:cxn modelId="{49A18BC1-095B-4A5C-8586-09DA2C2C54B9}" type="presOf" srcId="{D2F696D7-6F24-4D93-A6F6-AEFB75F66471}" destId="{B9CC6839-8DA7-4E6A-BED5-ADCA7069FFC9}" srcOrd="0" destOrd="0" presId="urn:microsoft.com/office/officeart/2005/8/layout/hierarchy1"/>
    <dgm:cxn modelId="{4FA599B0-0274-43E4-9CF2-542C640AC79B}" type="presOf" srcId="{EDEA9A5B-7A7B-44DC-B057-F6BEFF56A3E3}" destId="{57C1D9DD-379E-42A1-9AD1-45F4B6CF3AA3}" srcOrd="0" destOrd="0" presId="urn:microsoft.com/office/officeart/2005/8/layout/hierarchy1"/>
    <dgm:cxn modelId="{5685EB81-D231-4085-86AA-F4C075B2B83E}" srcId="{18994E44-AF00-4CD7-BFFB-893F48881FB3}" destId="{167C0B38-4D45-461B-B5FE-F516FC0C47B1}" srcOrd="4" destOrd="0" parTransId="{74675377-CAC4-4838-9AC4-4E89B176B345}" sibTransId="{D5083BFB-FF2E-4A79-B4CD-B99D53F7482D}"/>
    <dgm:cxn modelId="{1B1A5DA1-9246-4F81-847C-B59E9C7163D5}" type="presOf" srcId="{C46ECDBD-32A2-4443-8D38-B29C487E4F37}" destId="{8F74CD9E-AEEB-43B8-95A7-4EC1629252D3}" srcOrd="0" destOrd="0" presId="urn:microsoft.com/office/officeart/2005/8/layout/hierarchy1"/>
    <dgm:cxn modelId="{134055C1-EFE8-493E-AEFA-711A90A7AE2D}" srcId="{18994E44-AF00-4CD7-BFFB-893F48881FB3}" destId="{4CF28C83-AF25-475E-9F50-007420FDF6A3}" srcOrd="2" destOrd="0" parTransId="{141A4074-C9FD-4AF8-AA9B-4F3CAC93EA18}" sibTransId="{06AAF7AA-1E65-4BFF-A261-87B2EFEBF689}"/>
    <dgm:cxn modelId="{B9D2258C-A8F6-4C7C-B3FD-B66C6193B6DD}" srcId="{EDEA9A5B-7A7B-44DC-B057-F6BEFF56A3E3}" destId="{D1094483-B178-4085-961F-43ECEFDE8599}" srcOrd="1" destOrd="0" parTransId="{F80D5291-1F19-4570-BD84-06C7A7C27CFF}" sibTransId="{4E778291-BEA7-4076-8E6F-AD79D6ADEF31}"/>
    <dgm:cxn modelId="{E2A7A25B-82FF-4C41-A0D0-8F7C15B8A77E}" type="presOf" srcId="{141A4074-C9FD-4AF8-AA9B-4F3CAC93EA18}" destId="{4B8A6B68-CBBF-4750-8A92-251106370A0E}" srcOrd="0" destOrd="0" presId="urn:microsoft.com/office/officeart/2005/8/layout/hierarchy1"/>
    <dgm:cxn modelId="{6CB5056D-A195-452D-BE59-13731743227A}" type="presOf" srcId="{30194467-FD7E-4D24-8DB0-714FAD158BDA}" destId="{173B9D13-7D12-4225-857A-7C445B30673C}" srcOrd="0" destOrd="0" presId="urn:microsoft.com/office/officeart/2005/8/layout/hierarchy1"/>
    <dgm:cxn modelId="{7F500F69-01A8-4493-A29B-3D37C2B1F04C}" type="presOf" srcId="{29DAC408-E444-40DB-BB07-185C2BB20BE6}" destId="{2782B56D-3B1A-414B-940E-03345377419E}" srcOrd="0" destOrd="0" presId="urn:microsoft.com/office/officeart/2005/8/layout/hierarchy1"/>
    <dgm:cxn modelId="{AEE33593-2C5C-4CBD-AAA8-02176F2C618A}" srcId="{EDEA9A5B-7A7B-44DC-B057-F6BEFF56A3E3}" destId="{591C96C0-B4A2-495D-B12D-AE27E21DBD88}" srcOrd="0" destOrd="0" parTransId="{29DAC408-E444-40DB-BB07-185C2BB20BE6}" sibTransId="{3C400E3E-6BAA-4161-8F35-FC399C4E1346}"/>
    <dgm:cxn modelId="{4AF44B50-FFAB-49FE-912F-C02291CA923A}" type="presOf" srcId="{A923C540-ED45-422C-843F-0C6DCDADC9AB}" destId="{988D4E53-B31D-4C89-AD22-ED94EA2E97AF}" srcOrd="0" destOrd="0" presId="urn:microsoft.com/office/officeart/2005/8/layout/hierarchy1"/>
    <dgm:cxn modelId="{10C3B222-9B5D-4726-9C6F-8627DA81CD9D}" type="presOf" srcId="{8660905E-B178-4AB7-95E3-8857E1B584D3}" destId="{10ADEA91-9B7F-41AE-8475-3415F03C7997}" srcOrd="0" destOrd="0" presId="urn:microsoft.com/office/officeart/2005/8/layout/hierarchy1"/>
    <dgm:cxn modelId="{029981CD-3201-4F1F-81D3-6FE37ED1CBE3}" type="presOf" srcId="{E0BE901C-0CFD-4076-9A90-3C9D2272EF7F}" destId="{1B2EE649-2B94-427D-8F07-A895A1088269}" srcOrd="0" destOrd="0" presId="urn:microsoft.com/office/officeart/2005/8/layout/hierarchy1"/>
    <dgm:cxn modelId="{513C8757-FD43-438A-AA5A-3385EAD1EBC9}" type="presOf" srcId="{4CF28C83-AF25-475E-9F50-007420FDF6A3}" destId="{BAAC51C4-C80E-4EB2-9417-B37059021C8B}" srcOrd="0" destOrd="0" presId="urn:microsoft.com/office/officeart/2005/8/layout/hierarchy1"/>
    <dgm:cxn modelId="{45EB6E37-315F-4DE6-88F4-49AD4E52D41E}" srcId="{D2F696D7-6F24-4D93-A6F6-AEFB75F66471}" destId="{8524DD58-5A20-4BC0-A8F9-6425A5D83D17}" srcOrd="0" destOrd="0" parTransId="{91AF1766-C553-4B01-9C3E-2A7C7ADB8C18}" sibTransId="{6CE507ED-228C-4E4D-B4CC-E730B871EAB9}"/>
    <dgm:cxn modelId="{63DAABE3-D55D-43A9-B4E2-F14117552EE8}" srcId="{18994E44-AF00-4CD7-BFFB-893F48881FB3}" destId="{D9F283E7-185E-4CC1-8FA1-15186A217D73}" srcOrd="3" destOrd="0" parTransId="{90FE2595-7ECF-4128-94C3-771DC3235C42}" sibTransId="{99AFA80D-C4C7-4455-9FE0-B927CB7AFA13}"/>
    <dgm:cxn modelId="{0FD68458-B4F6-4469-A36E-68E2DB8812FD}" type="presParOf" srcId="{B9CC6839-8DA7-4E6A-BED5-ADCA7069FFC9}" destId="{B0BAA389-B5E8-48FE-9B05-842C19904884}" srcOrd="0" destOrd="0" presId="urn:microsoft.com/office/officeart/2005/8/layout/hierarchy1"/>
    <dgm:cxn modelId="{4E99CFC2-A04E-45CA-A15A-385D52EBAA58}" type="presParOf" srcId="{B0BAA389-B5E8-48FE-9B05-842C19904884}" destId="{5DCA249A-0A5D-43F5-8386-D763B21D84B7}" srcOrd="0" destOrd="0" presId="urn:microsoft.com/office/officeart/2005/8/layout/hierarchy1"/>
    <dgm:cxn modelId="{0C747AE0-8BBD-4AB0-9AA0-B140089B0EA0}" type="presParOf" srcId="{5DCA249A-0A5D-43F5-8386-D763B21D84B7}" destId="{2800DDE3-6AA8-4F92-9E09-49DAF7966224}" srcOrd="0" destOrd="0" presId="urn:microsoft.com/office/officeart/2005/8/layout/hierarchy1"/>
    <dgm:cxn modelId="{0E6544B2-23FC-488A-A2FA-AAAF2BB82987}" type="presParOf" srcId="{5DCA249A-0A5D-43F5-8386-D763B21D84B7}" destId="{1AB3CFCF-727C-45FB-BAA2-06724711E9AB}" srcOrd="1" destOrd="0" presId="urn:microsoft.com/office/officeart/2005/8/layout/hierarchy1"/>
    <dgm:cxn modelId="{BB1A0AA0-FBEE-4F21-89D5-D1283BEA3BF8}" type="presParOf" srcId="{B0BAA389-B5E8-48FE-9B05-842C19904884}" destId="{8632FCFF-D066-4AB6-857B-3689AEA8773E}" srcOrd="1" destOrd="0" presId="urn:microsoft.com/office/officeart/2005/8/layout/hierarchy1"/>
    <dgm:cxn modelId="{61A352C9-93B3-49FC-802C-7FF5AF825250}" type="presParOf" srcId="{8632FCFF-D066-4AB6-857B-3689AEA8773E}" destId="{2A6E5A3B-572D-4321-85A8-25F2BFE876A3}" srcOrd="0" destOrd="0" presId="urn:microsoft.com/office/officeart/2005/8/layout/hierarchy1"/>
    <dgm:cxn modelId="{D707A811-A089-4E54-A0A4-DF66E7E73BE9}" type="presParOf" srcId="{8632FCFF-D066-4AB6-857B-3689AEA8773E}" destId="{E55B50FF-4C14-4E92-8F6A-EAD30C1E25EC}" srcOrd="1" destOrd="0" presId="urn:microsoft.com/office/officeart/2005/8/layout/hierarchy1"/>
    <dgm:cxn modelId="{FAC48B1B-D1E3-448C-905A-D27AF7CA1BEA}" type="presParOf" srcId="{E55B50FF-4C14-4E92-8F6A-EAD30C1E25EC}" destId="{7B643BCE-5BDD-446F-80B3-EBD09C42FF3D}" srcOrd="0" destOrd="0" presId="urn:microsoft.com/office/officeart/2005/8/layout/hierarchy1"/>
    <dgm:cxn modelId="{166ED465-1086-41AA-A68F-401E1086896F}" type="presParOf" srcId="{7B643BCE-5BDD-446F-80B3-EBD09C42FF3D}" destId="{53E6CAFC-0F34-4AFC-996E-C15D21C6B08F}" srcOrd="0" destOrd="0" presId="urn:microsoft.com/office/officeart/2005/8/layout/hierarchy1"/>
    <dgm:cxn modelId="{1C37BA64-4CDB-4AD8-A598-A41097764D42}" type="presParOf" srcId="{7B643BCE-5BDD-446F-80B3-EBD09C42FF3D}" destId="{988D4E53-B31D-4C89-AD22-ED94EA2E97AF}" srcOrd="1" destOrd="0" presId="urn:microsoft.com/office/officeart/2005/8/layout/hierarchy1"/>
    <dgm:cxn modelId="{18737AFC-6B27-456D-A4A5-12F7E2F4B5D8}" type="presParOf" srcId="{E55B50FF-4C14-4E92-8F6A-EAD30C1E25EC}" destId="{171F0247-CC6E-4054-86A7-40462965870F}" srcOrd="1" destOrd="0" presId="urn:microsoft.com/office/officeart/2005/8/layout/hierarchy1"/>
    <dgm:cxn modelId="{56B10DC4-5554-4020-9050-20EC32CF1767}" type="presParOf" srcId="{B9CC6839-8DA7-4E6A-BED5-ADCA7069FFC9}" destId="{8C2A7BA4-6D27-4989-9E88-0F4D7435C1D1}" srcOrd="1" destOrd="0" presId="urn:microsoft.com/office/officeart/2005/8/layout/hierarchy1"/>
    <dgm:cxn modelId="{CB5F95BC-43E5-4C0F-A1B7-A4166D57F994}" type="presParOf" srcId="{8C2A7BA4-6D27-4989-9E88-0F4D7435C1D1}" destId="{6DE0C9AF-1CA8-4088-8635-714AF6BC571E}" srcOrd="0" destOrd="0" presId="urn:microsoft.com/office/officeart/2005/8/layout/hierarchy1"/>
    <dgm:cxn modelId="{258C23C8-107D-4768-A395-C9B21DA5BE62}" type="presParOf" srcId="{6DE0C9AF-1CA8-4088-8635-714AF6BC571E}" destId="{F61335E8-66EC-41DB-B0A2-9C57D0CD9210}" srcOrd="0" destOrd="0" presId="urn:microsoft.com/office/officeart/2005/8/layout/hierarchy1"/>
    <dgm:cxn modelId="{C6AA253C-D9DE-4DFA-96A8-EAB3AF5F99A6}" type="presParOf" srcId="{6DE0C9AF-1CA8-4088-8635-714AF6BC571E}" destId="{C8123B47-734E-4D1A-979C-B85396FF6987}" srcOrd="1" destOrd="0" presId="urn:microsoft.com/office/officeart/2005/8/layout/hierarchy1"/>
    <dgm:cxn modelId="{245F8C8E-46CA-4DF8-AC95-B5B3E1253DE9}" type="presParOf" srcId="{8C2A7BA4-6D27-4989-9E88-0F4D7435C1D1}" destId="{453DC995-69BE-423E-818E-796623C595EF}" srcOrd="1" destOrd="0" presId="urn:microsoft.com/office/officeart/2005/8/layout/hierarchy1"/>
    <dgm:cxn modelId="{0FF78130-09A3-4ABE-B165-58B6163D89BF}" type="presParOf" srcId="{453DC995-69BE-423E-818E-796623C595EF}" destId="{54CA6D72-4DAF-4F5A-BFF8-0F3B24E63E46}" srcOrd="0" destOrd="0" presId="urn:microsoft.com/office/officeart/2005/8/layout/hierarchy1"/>
    <dgm:cxn modelId="{5AB6CA2F-87B7-49E6-8AF3-B1856A0D10A2}" type="presParOf" srcId="{453DC995-69BE-423E-818E-796623C595EF}" destId="{A10FBB14-8FAD-4C1B-A327-227CB4F9CED3}" srcOrd="1" destOrd="0" presId="urn:microsoft.com/office/officeart/2005/8/layout/hierarchy1"/>
    <dgm:cxn modelId="{75BB9303-F59C-4CDD-967A-6097AF70FA37}" type="presParOf" srcId="{A10FBB14-8FAD-4C1B-A327-227CB4F9CED3}" destId="{83A0A148-8CDE-473C-A73F-1BD0ACA8EBCB}" srcOrd="0" destOrd="0" presId="urn:microsoft.com/office/officeart/2005/8/layout/hierarchy1"/>
    <dgm:cxn modelId="{F2BDE1FB-930B-458A-ADDA-B03CFDECC803}" type="presParOf" srcId="{83A0A148-8CDE-473C-A73F-1BD0ACA8EBCB}" destId="{100E0372-3BCA-4A25-8BAF-5C2408094CCA}" srcOrd="0" destOrd="0" presId="urn:microsoft.com/office/officeart/2005/8/layout/hierarchy1"/>
    <dgm:cxn modelId="{F7152565-D007-4E37-9D52-3E0C87943E4B}" type="presParOf" srcId="{83A0A148-8CDE-473C-A73F-1BD0ACA8EBCB}" destId="{173B9D13-7D12-4225-857A-7C445B30673C}" srcOrd="1" destOrd="0" presId="urn:microsoft.com/office/officeart/2005/8/layout/hierarchy1"/>
    <dgm:cxn modelId="{23D88739-79AC-43AC-A9CC-A5FCD58044E0}" type="presParOf" srcId="{A10FBB14-8FAD-4C1B-A327-227CB4F9CED3}" destId="{DB5CFF2A-5C65-45C8-AC8A-2053FE56F0C6}" srcOrd="1" destOrd="0" presId="urn:microsoft.com/office/officeart/2005/8/layout/hierarchy1"/>
    <dgm:cxn modelId="{56AB30FA-AE54-4074-8A2A-DA610D2A9B62}" type="presParOf" srcId="{453DC995-69BE-423E-818E-796623C595EF}" destId="{10ADEA91-9B7F-41AE-8475-3415F03C7997}" srcOrd="2" destOrd="0" presId="urn:microsoft.com/office/officeart/2005/8/layout/hierarchy1"/>
    <dgm:cxn modelId="{E06D8A4F-8AC6-4C69-A281-F92E4D953C77}" type="presParOf" srcId="{453DC995-69BE-423E-818E-796623C595EF}" destId="{60A98512-EE5F-469A-A567-9B0DFA18988E}" srcOrd="3" destOrd="0" presId="urn:microsoft.com/office/officeart/2005/8/layout/hierarchy1"/>
    <dgm:cxn modelId="{3AC7C970-DBB1-4A8A-B4E2-0F744C418354}" type="presParOf" srcId="{60A98512-EE5F-469A-A567-9B0DFA18988E}" destId="{050F9837-6BCF-4142-94B4-5D67DB2E0A3A}" srcOrd="0" destOrd="0" presId="urn:microsoft.com/office/officeart/2005/8/layout/hierarchy1"/>
    <dgm:cxn modelId="{05392376-31DE-4B22-91A6-5948ACF1D7A4}" type="presParOf" srcId="{050F9837-6BCF-4142-94B4-5D67DB2E0A3A}" destId="{8411B339-A8B1-4F9C-B0A2-AA17448BDB6D}" srcOrd="0" destOrd="0" presId="urn:microsoft.com/office/officeart/2005/8/layout/hierarchy1"/>
    <dgm:cxn modelId="{8BDCDF20-323E-4468-939B-37480F783033}" type="presParOf" srcId="{050F9837-6BCF-4142-94B4-5D67DB2E0A3A}" destId="{57C1D9DD-379E-42A1-9AD1-45F4B6CF3AA3}" srcOrd="1" destOrd="0" presId="urn:microsoft.com/office/officeart/2005/8/layout/hierarchy1"/>
    <dgm:cxn modelId="{8301E077-7CCD-423E-A8B8-D31BF332361E}" type="presParOf" srcId="{60A98512-EE5F-469A-A567-9B0DFA18988E}" destId="{FEE2E0E3-610F-4E0E-A956-E5DCDA9FC116}" srcOrd="1" destOrd="0" presId="urn:microsoft.com/office/officeart/2005/8/layout/hierarchy1"/>
    <dgm:cxn modelId="{8EA5B377-EC06-453C-9403-A7AC8530912F}" type="presParOf" srcId="{FEE2E0E3-610F-4E0E-A956-E5DCDA9FC116}" destId="{2782B56D-3B1A-414B-940E-03345377419E}" srcOrd="0" destOrd="0" presId="urn:microsoft.com/office/officeart/2005/8/layout/hierarchy1"/>
    <dgm:cxn modelId="{495A5FF5-53ED-43D4-BDCB-A02DE2026573}" type="presParOf" srcId="{FEE2E0E3-610F-4E0E-A956-E5DCDA9FC116}" destId="{AACA356B-E4AE-4DA5-B230-56C69101B32E}" srcOrd="1" destOrd="0" presId="urn:microsoft.com/office/officeart/2005/8/layout/hierarchy1"/>
    <dgm:cxn modelId="{71B50834-9B94-48A0-AA86-1B90EE37E60E}" type="presParOf" srcId="{AACA356B-E4AE-4DA5-B230-56C69101B32E}" destId="{1C120950-FB1E-4205-A676-A1D7C7332E74}" srcOrd="0" destOrd="0" presId="urn:microsoft.com/office/officeart/2005/8/layout/hierarchy1"/>
    <dgm:cxn modelId="{0EF32225-6994-405F-9C4B-25003D4C8A50}" type="presParOf" srcId="{1C120950-FB1E-4205-A676-A1D7C7332E74}" destId="{882109F4-7563-41CC-9E19-1502CFE5AA23}" srcOrd="0" destOrd="0" presId="urn:microsoft.com/office/officeart/2005/8/layout/hierarchy1"/>
    <dgm:cxn modelId="{D48C73AE-17BB-459A-946F-A72AD0C546F6}" type="presParOf" srcId="{1C120950-FB1E-4205-A676-A1D7C7332E74}" destId="{9631D492-9631-4BC0-8E32-24F64A52BF58}" srcOrd="1" destOrd="0" presId="urn:microsoft.com/office/officeart/2005/8/layout/hierarchy1"/>
    <dgm:cxn modelId="{C6D9B89D-A2EE-4BF3-9B38-90018403D067}" type="presParOf" srcId="{AACA356B-E4AE-4DA5-B230-56C69101B32E}" destId="{DDD0F9E6-9D0D-4603-ABEA-92723FB1E043}" srcOrd="1" destOrd="0" presId="urn:microsoft.com/office/officeart/2005/8/layout/hierarchy1"/>
    <dgm:cxn modelId="{6B70997A-61FB-4F40-8962-15549E811C68}" type="presParOf" srcId="{FEE2E0E3-610F-4E0E-A956-E5DCDA9FC116}" destId="{C02C0F47-89B0-40E9-8D96-6830863053FD}" srcOrd="2" destOrd="0" presId="urn:microsoft.com/office/officeart/2005/8/layout/hierarchy1"/>
    <dgm:cxn modelId="{2AC921D1-3C58-45D8-8B23-9ADF6B0A64E1}" type="presParOf" srcId="{FEE2E0E3-610F-4E0E-A956-E5DCDA9FC116}" destId="{B85E22F0-24FC-43A5-B661-991DE3712735}" srcOrd="3" destOrd="0" presId="urn:microsoft.com/office/officeart/2005/8/layout/hierarchy1"/>
    <dgm:cxn modelId="{CC0E7047-918B-4FD0-8AFF-C2A9C7A40F49}" type="presParOf" srcId="{B85E22F0-24FC-43A5-B661-991DE3712735}" destId="{469E9010-F7F7-484B-8FB2-7B1A615F49DA}" srcOrd="0" destOrd="0" presId="urn:microsoft.com/office/officeart/2005/8/layout/hierarchy1"/>
    <dgm:cxn modelId="{256BB4D0-1242-4BFE-B6DB-E1DF65E3F63E}" type="presParOf" srcId="{469E9010-F7F7-484B-8FB2-7B1A615F49DA}" destId="{FB138D66-1134-47E5-97C6-4A312EC55413}" srcOrd="0" destOrd="0" presId="urn:microsoft.com/office/officeart/2005/8/layout/hierarchy1"/>
    <dgm:cxn modelId="{E1DF9010-3D70-4EED-88AE-7F9BEFDCF565}" type="presParOf" srcId="{469E9010-F7F7-484B-8FB2-7B1A615F49DA}" destId="{796B37A5-21B2-4851-BF38-DA90895D29E2}" srcOrd="1" destOrd="0" presId="urn:microsoft.com/office/officeart/2005/8/layout/hierarchy1"/>
    <dgm:cxn modelId="{A828B34C-B65D-416F-8B41-674E205A581C}" type="presParOf" srcId="{B85E22F0-24FC-43A5-B661-991DE3712735}" destId="{4937EEA4-BBF7-4256-BF7E-238BC2DD7D16}" srcOrd="1" destOrd="0" presId="urn:microsoft.com/office/officeart/2005/8/layout/hierarchy1"/>
    <dgm:cxn modelId="{07A16978-871A-4122-AA89-FA0A6335BA77}" type="presParOf" srcId="{4937EEA4-BBF7-4256-BF7E-238BC2DD7D16}" destId="{58A324DF-9888-4D3B-843C-35027F670662}" srcOrd="0" destOrd="0" presId="urn:microsoft.com/office/officeart/2005/8/layout/hierarchy1"/>
    <dgm:cxn modelId="{E2854D25-4F5D-4712-A2CE-6DD8B4B15F2E}" type="presParOf" srcId="{4937EEA4-BBF7-4256-BF7E-238BC2DD7D16}" destId="{C4FCC9EB-4107-45BA-A85E-82F3D039E321}" srcOrd="1" destOrd="0" presId="urn:microsoft.com/office/officeart/2005/8/layout/hierarchy1"/>
    <dgm:cxn modelId="{F77F0F50-E6C4-4D22-9B3F-E1C17E0310C0}" type="presParOf" srcId="{C4FCC9EB-4107-45BA-A85E-82F3D039E321}" destId="{51E041E5-BDCC-44EE-89BC-8B884A79F504}" srcOrd="0" destOrd="0" presId="urn:microsoft.com/office/officeart/2005/8/layout/hierarchy1"/>
    <dgm:cxn modelId="{AFAE4237-7C06-456E-AD68-EF57146C36BA}" type="presParOf" srcId="{51E041E5-BDCC-44EE-89BC-8B884A79F504}" destId="{7E43DBB5-E52F-49B7-B1C5-6FCF52F2039D}" srcOrd="0" destOrd="0" presId="urn:microsoft.com/office/officeart/2005/8/layout/hierarchy1"/>
    <dgm:cxn modelId="{2D31A465-EC47-4F84-8EFD-5ED4C248BFAA}" type="presParOf" srcId="{51E041E5-BDCC-44EE-89BC-8B884A79F504}" destId="{41ADC508-700B-498E-AF8F-826A7F507618}" srcOrd="1" destOrd="0" presId="urn:microsoft.com/office/officeart/2005/8/layout/hierarchy1"/>
    <dgm:cxn modelId="{8155A68C-66A6-4E46-9E98-9FB20C6FD70F}" type="presParOf" srcId="{C4FCC9EB-4107-45BA-A85E-82F3D039E321}" destId="{21F15AA6-CA54-4735-A838-F048105F1AF1}" srcOrd="1" destOrd="0" presId="urn:microsoft.com/office/officeart/2005/8/layout/hierarchy1"/>
    <dgm:cxn modelId="{70871E0B-002B-4FA9-AB59-5C3763C41411}" type="presParOf" srcId="{4937EEA4-BBF7-4256-BF7E-238BC2DD7D16}" destId="{8F74CD9E-AEEB-43B8-95A7-4EC1629252D3}" srcOrd="2" destOrd="0" presId="urn:microsoft.com/office/officeart/2005/8/layout/hierarchy1"/>
    <dgm:cxn modelId="{AF6690DE-5A75-47C1-9813-47B17E7CBE60}" type="presParOf" srcId="{4937EEA4-BBF7-4256-BF7E-238BC2DD7D16}" destId="{83DCDF06-947D-4D5E-A1BF-39A06C29E62D}" srcOrd="3" destOrd="0" presId="urn:microsoft.com/office/officeart/2005/8/layout/hierarchy1"/>
    <dgm:cxn modelId="{F3CAC2C8-ED6B-477F-8B95-BA296723E5F8}" type="presParOf" srcId="{83DCDF06-947D-4D5E-A1BF-39A06C29E62D}" destId="{6799F79B-FEC1-4FDC-93DD-1D7822F8DB39}" srcOrd="0" destOrd="0" presId="urn:microsoft.com/office/officeart/2005/8/layout/hierarchy1"/>
    <dgm:cxn modelId="{537D83D0-722F-404E-95A4-525F59AB3E63}" type="presParOf" srcId="{6799F79B-FEC1-4FDC-93DD-1D7822F8DB39}" destId="{47CC5982-A74D-45E0-9288-C338B148FDC4}" srcOrd="0" destOrd="0" presId="urn:microsoft.com/office/officeart/2005/8/layout/hierarchy1"/>
    <dgm:cxn modelId="{5D486EED-A703-4477-A589-6F1A2728CC6D}" type="presParOf" srcId="{6799F79B-FEC1-4FDC-93DD-1D7822F8DB39}" destId="{1B2EE649-2B94-427D-8F07-A895A1088269}" srcOrd="1" destOrd="0" presId="urn:microsoft.com/office/officeart/2005/8/layout/hierarchy1"/>
    <dgm:cxn modelId="{71BA9937-3A52-4D73-8A07-93E4B450722E}" type="presParOf" srcId="{83DCDF06-947D-4D5E-A1BF-39A06C29E62D}" destId="{4C80783D-B300-407A-958B-627094077C9F}" srcOrd="1" destOrd="0" presId="urn:microsoft.com/office/officeart/2005/8/layout/hierarchy1"/>
    <dgm:cxn modelId="{FAD2A103-A37E-4CF7-B16D-DB4755F5C3AF}" type="presParOf" srcId="{4937EEA4-BBF7-4256-BF7E-238BC2DD7D16}" destId="{26607EC0-F098-44DB-9C64-329DE95362A9}" srcOrd="4" destOrd="0" presId="urn:microsoft.com/office/officeart/2005/8/layout/hierarchy1"/>
    <dgm:cxn modelId="{10175BBD-12A4-4503-8857-0596B98E32FB}" type="presParOf" srcId="{4937EEA4-BBF7-4256-BF7E-238BC2DD7D16}" destId="{6F9856A8-4628-480E-9E36-CB50A36F4536}" srcOrd="5" destOrd="0" presId="urn:microsoft.com/office/officeart/2005/8/layout/hierarchy1"/>
    <dgm:cxn modelId="{5EFB8F46-8080-4673-BB4A-D89F3F099328}" type="presParOf" srcId="{6F9856A8-4628-480E-9E36-CB50A36F4536}" destId="{C35BEDC5-2D29-4A14-B8AE-1C80212CC695}" srcOrd="0" destOrd="0" presId="urn:microsoft.com/office/officeart/2005/8/layout/hierarchy1"/>
    <dgm:cxn modelId="{140B5FF7-CB87-4EC9-A6C5-AEB9D176CBA7}" type="presParOf" srcId="{C35BEDC5-2D29-4A14-B8AE-1C80212CC695}" destId="{477D1471-6F29-4E15-848C-020243429DB7}" srcOrd="0" destOrd="0" presId="urn:microsoft.com/office/officeart/2005/8/layout/hierarchy1"/>
    <dgm:cxn modelId="{62F7D6DA-621B-4970-B73C-6C595C5914E8}" type="presParOf" srcId="{C35BEDC5-2D29-4A14-B8AE-1C80212CC695}" destId="{EAF5657C-F814-4B97-A682-14631681F8EB}" srcOrd="1" destOrd="0" presId="urn:microsoft.com/office/officeart/2005/8/layout/hierarchy1"/>
    <dgm:cxn modelId="{C86D9093-1EE4-4C4D-A5FF-03C890B52F1D}" type="presParOf" srcId="{6F9856A8-4628-480E-9E36-CB50A36F4536}" destId="{5172A587-57F4-47EF-8998-48457B9EBE13}" srcOrd="1" destOrd="0" presId="urn:microsoft.com/office/officeart/2005/8/layout/hierarchy1"/>
    <dgm:cxn modelId="{52161CEF-817C-460A-83B5-615D3B222D9F}" type="presParOf" srcId="{453DC995-69BE-423E-818E-796623C595EF}" destId="{4B8A6B68-CBBF-4750-8A92-251106370A0E}" srcOrd="4" destOrd="0" presId="urn:microsoft.com/office/officeart/2005/8/layout/hierarchy1"/>
    <dgm:cxn modelId="{6E20C530-1CD7-4D98-BAE8-65D7D5D6FC47}" type="presParOf" srcId="{453DC995-69BE-423E-818E-796623C595EF}" destId="{79F85412-F7BD-4DE0-995A-A69A8C9EA902}" srcOrd="5" destOrd="0" presId="urn:microsoft.com/office/officeart/2005/8/layout/hierarchy1"/>
    <dgm:cxn modelId="{2BDB8BBD-8668-415F-ADF0-FE9F7C1367F7}" type="presParOf" srcId="{79F85412-F7BD-4DE0-995A-A69A8C9EA902}" destId="{07F8A33E-5C80-43A6-A468-E9AF587C3428}" srcOrd="0" destOrd="0" presId="urn:microsoft.com/office/officeart/2005/8/layout/hierarchy1"/>
    <dgm:cxn modelId="{E782ECE2-674E-4520-B680-05CFE811AB2C}" type="presParOf" srcId="{07F8A33E-5C80-43A6-A468-E9AF587C3428}" destId="{4621300C-75F5-43A9-9E8B-6810FF955F86}" srcOrd="0" destOrd="0" presId="urn:microsoft.com/office/officeart/2005/8/layout/hierarchy1"/>
    <dgm:cxn modelId="{1BABE9C1-64E5-44AF-8359-B90F2279B337}" type="presParOf" srcId="{07F8A33E-5C80-43A6-A468-E9AF587C3428}" destId="{BAAC51C4-C80E-4EB2-9417-B37059021C8B}" srcOrd="1" destOrd="0" presId="urn:microsoft.com/office/officeart/2005/8/layout/hierarchy1"/>
    <dgm:cxn modelId="{05C0E831-E41F-402C-BDF2-2E4C66024AC4}" type="presParOf" srcId="{79F85412-F7BD-4DE0-995A-A69A8C9EA902}" destId="{ABBA5C9B-45B3-4AC2-B2E3-236EF0B81A1F}" srcOrd="1" destOrd="0" presId="urn:microsoft.com/office/officeart/2005/8/layout/hierarchy1"/>
    <dgm:cxn modelId="{3ED139A5-A171-4217-B9F0-AD5707F2ABAD}" type="presParOf" srcId="{453DC995-69BE-423E-818E-796623C595EF}" destId="{541ECD9B-EC50-48A1-94BD-FEC4CBB41E32}" srcOrd="6" destOrd="0" presId="urn:microsoft.com/office/officeart/2005/8/layout/hierarchy1"/>
    <dgm:cxn modelId="{493127EC-A976-4C4B-BC3A-725242083C7D}" type="presParOf" srcId="{453DC995-69BE-423E-818E-796623C595EF}" destId="{79A6DBA8-63FA-4489-B9B1-4707F6FA5BA9}" srcOrd="7" destOrd="0" presId="urn:microsoft.com/office/officeart/2005/8/layout/hierarchy1"/>
    <dgm:cxn modelId="{A75FD3EB-5FE3-45C0-8963-45FB42D32E92}" type="presParOf" srcId="{79A6DBA8-63FA-4489-B9B1-4707F6FA5BA9}" destId="{E33BBBB8-BE2B-4D35-B2D0-F1134E201E12}" srcOrd="0" destOrd="0" presId="urn:microsoft.com/office/officeart/2005/8/layout/hierarchy1"/>
    <dgm:cxn modelId="{AF47680F-A5E4-4342-BE2F-EE2FCB5AF5B1}" type="presParOf" srcId="{E33BBBB8-BE2B-4D35-B2D0-F1134E201E12}" destId="{FB6739EA-4E7A-4941-A68A-1BD5DD929F8E}" srcOrd="0" destOrd="0" presId="urn:microsoft.com/office/officeart/2005/8/layout/hierarchy1"/>
    <dgm:cxn modelId="{9AF90F8F-1663-461F-88F4-4BC5F31EAD20}" type="presParOf" srcId="{E33BBBB8-BE2B-4D35-B2D0-F1134E201E12}" destId="{6AFCA11E-528B-40BD-B72C-A0943F1BBF94}" srcOrd="1" destOrd="0" presId="urn:microsoft.com/office/officeart/2005/8/layout/hierarchy1"/>
    <dgm:cxn modelId="{56824D66-BC07-4117-A7A6-C2E28AD93BBF}" type="presParOf" srcId="{79A6DBA8-63FA-4489-B9B1-4707F6FA5BA9}" destId="{393E6A52-ACF1-475A-88F3-73D63AA1B389}" srcOrd="1" destOrd="0" presId="urn:microsoft.com/office/officeart/2005/8/layout/hierarchy1"/>
    <dgm:cxn modelId="{39B67E15-D769-4741-BDCB-1B31B60DCE1E}" type="presParOf" srcId="{453DC995-69BE-423E-818E-796623C595EF}" destId="{DFBBF034-86D2-4D57-BEB3-EC107B3FDEE7}" srcOrd="8" destOrd="0" presId="urn:microsoft.com/office/officeart/2005/8/layout/hierarchy1"/>
    <dgm:cxn modelId="{A3CED201-3C45-4CED-9860-8600049C75E1}" type="presParOf" srcId="{453DC995-69BE-423E-818E-796623C595EF}" destId="{D92E178D-15D1-46D9-9238-3AACAB5E72EB}" srcOrd="9" destOrd="0" presId="urn:microsoft.com/office/officeart/2005/8/layout/hierarchy1"/>
    <dgm:cxn modelId="{A79B9EB2-3DC4-4D0C-96A2-0C8B19871640}" type="presParOf" srcId="{D92E178D-15D1-46D9-9238-3AACAB5E72EB}" destId="{04D1B745-A893-4CE2-B52C-F6FB2C136C74}" srcOrd="0" destOrd="0" presId="urn:microsoft.com/office/officeart/2005/8/layout/hierarchy1"/>
    <dgm:cxn modelId="{AC74D20F-851A-4D07-BC8F-D2FE9DE0C647}" type="presParOf" srcId="{04D1B745-A893-4CE2-B52C-F6FB2C136C74}" destId="{3D155CF1-8989-447F-AC19-ACEA73FFAD3D}" srcOrd="0" destOrd="0" presId="urn:microsoft.com/office/officeart/2005/8/layout/hierarchy1"/>
    <dgm:cxn modelId="{C3550565-55B2-4FA2-A9F5-9BA0F23DAA72}" type="presParOf" srcId="{04D1B745-A893-4CE2-B52C-F6FB2C136C74}" destId="{DA51FBE4-5852-40D4-BFBB-96C1DEE5735D}" srcOrd="1" destOrd="0" presId="urn:microsoft.com/office/officeart/2005/8/layout/hierarchy1"/>
    <dgm:cxn modelId="{972549B8-B340-44CE-8438-DA2C61728F27}" type="presParOf" srcId="{D92E178D-15D1-46D9-9238-3AACAB5E72EB}" destId="{4561F020-85BE-4261-9558-DFFB870F1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F034-86D2-4D57-BEB3-EC107B3FDEE7}">
      <dsp:nvSpPr>
        <dsp:cNvPr id="0" name=""/>
        <dsp:cNvSpPr/>
      </dsp:nvSpPr>
      <dsp:spPr>
        <a:xfrm>
          <a:off x="4715265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2765703" y="224242"/>
              </a:lnTo>
              <a:lnTo>
                <a:pt x="2765703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CD9B-EC50-48A1-94BD-FEC4CBB41E32}">
      <dsp:nvSpPr>
        <dsp:cNvPr id="0" name=""/>
        <dsp:cNvSpPr/>
      </dsp:nvSpPr>
      <dsp:spPr>
        <a:xfrm>
          <a:off x="4715265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A6B68-CBBF-4750-8A92-251106370A0E}">
      <dsp:nvSpPr>
        <dsp:cNvPr id="0" name=""/>
        <dsp:cNvSpPr/>
      </dsp:nvSpPr>
      <dsp:spPr>
        <a:xfrm>
          <a:off x="4669545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07EC0-F098-44DB-9C64-329DE95362A9}">
      <dsp:nvSpPr>
        <dsp:cNvPr id="0" name=""/>
        <dsp:cNvSpPr/>
      </dsp:nvSpPr>
      <dsp:spPr>
        <a:xfrm>
          <a:off x="4023839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1382851" y="224242"/>
              </a:lnTo>
              <a:lnTo>
                <a:pt x="1382851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4CD9E-AEEB-43B8-95A7-4EC1629252D3}">
      <dsp:nvSpPr>
        <dsp:cNvPr id="0" name=""/>
        <dsp:cNvSpPr/>
      </dsp:nvSpPr>
      <dsp:spPr>
        <a:xfrm>
          <a:off x="3978119" y="4443593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A324DF-9888-4D3B-843C-35027F670662}">
      <dsp:nvSpPr>
        <dsp:cNvPr id="0" name=""/>
        <dsp:cNvSpPr/>
      </dsp:nvSpPr>
      <dsp:spPr>
        <a:xfrm>
          <a:off x="2640987" y="4443593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C0F47-89B0-40E9-8D96-6830863053FD}">
      <dsp:nvSpPr>
        <dsp:cNvPr id="0" name=""/>
        <dsp:cNvSpPr/>
      </dsp:nvSpPr>
      <dsp:spPr>
        <a:xfrm>
          <a:off x="3332413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42"/>
              </a:lnTo>
              <a:lnTo>
                <a:pt x="691425" y="224242"/>
              </a:lnTo>
              <a:lnTo>
                <a:pt x="691425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2B56D-3B1A-414B-940E-03345377419E}">
      <dsp:nvSpPr>
        <dsp:cNvPr id="0" name=""/>
        <dsp:cNvSpPr/>
      </dsp:nvSpPr>
      <dsp:spPr>
        <a:xfrm>
          <a:off x="2640987" y="3396082"/>
          <a:ext cx="691425" cy="329055"/>
        </a:xfrm>
        <a:custGeom>
          <a:avLst/>
          <a:gdLst/>
          <a:ahLst/>
          <a:cxnLst/>
          <a:rect l="0" t="0" r="0" b="0"/>
          <a:pathLst>
            <a:path>
              <a:moveTo>
                <a:pt x="691425" y="0"/>
              </a:moveTo>
              <a:lnTo>
                <a:pt x="691425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DEA91-9B7F-41AE-8475-3415F03C7997}">
      <dsp:nvSpPr>
        <dsp:cNvPr id="0" name=""/>
        <dsp:cNvSpPr/>
      </dsp:nvSpPr>
      <dsp:spPr>
        <a:xfrm>
          <a:off x="3332413" y="2348572"/>
          <a:ext cx="1382851" cy="329055"/>
        </a:xfrm>
        <a:custGeom>
          <a:avLst/>
          <a:gdLst/>
          <a:ahLst/>
          <a:cxnLst/>
          <a:rect l="0" t="0" r="0" b="0"/>
          <a:pathLst>
            <a:path>
              <a:moveTo>
                <a:pt x="1382851" y="0"/>
              </a:moveTo>
              <a:lnTo>
                <a:pt x="1382851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A6D72-4DAF-4F5A-BFF8-0F3B24E63E46}">
      <dsp:nvSpPr>
        <dsp:cNvPr id="0" name=""/>
        <dsp:cNvSpPr/>
      </dsp:nvSpPr>
      <dsp:spPr>
        <a:xfrm>
          <a:off x="1949561" y="2348572"/>
          <a:ext cx="2765703" cy="329055"/>
        </a:xfrm>
        <a:custGeom>
          <a:avLst/>
          <a:gdLst/>
          <a:ahLst/>
          <a:cxnLst/>
          <a:rect l="0" t="0" r="0" b="0"/>
          <a:pathLst>
            <a:path>
              <a:moveTo>
                <a:pt x="2765703" y="0"/>
              </a:moveTo>
              <a:lnTo>
                <a:pt x="2765703" y="224242"/>
              </a:lnTo>
              <a:lnTo>
                <a:pt x="0" y="224242"/>
              </a:lnTo>
              <a:lnTo>
                <a:pt x="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E5A3B-572D-4321-85A8-25F2BFE876A3}">
      <dsp:nvSpPr>
        <dsp:cNvPr id="0" name=""/>
        <dsp:cNvSpPr/>
      </dsp:nvSpPr>
      <dsp:spPr>
        <a:xfrm>
          <a:off x="520989" y="2348572"/>
          <a:ext cx="91440" cy="3290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90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0DDE3-6AA8-4F92-9E09-49DAF7966224}">
      <dsp:nvSpPr>
        <dsp:cNvPr id="0" name=""/>
        <dsp:cNvSpPr/>
      </dsp:nvSpPr>
      <dsp:spPr>
        <a:xfrm>
          <a:off x="997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CFCF-727C-45FB-BAA2-06724711E9AB}">
      <dsp:nvSpPr>
        <dsp:cNvPr id="0" name=""/>
        <dsp:cNvSpPr/>
      </dsp:nvSpPr>
      <dsp:spPr>
        <a:xfrm>
          <a:off x="126711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Functional</a:t>
          </a:r>
          <a:endParaRPr lang="en-US" sz="1200" kern="1200" dirty="0"/>
        </a:p>
      </dsp:txBody>
      <dsp:txXfrm>
        <a:off x="147754" y="1770589"/>
        <a:ext cx="1089338" cy="676368"/>
      </dsp:txXfrm>
    </dsp:sp>
    <dsp:sp modelId="{53E6CAFC-0F34-4AFC-996E-C15D21C6B08F}">
      <dsp:nvSpPr>
        <dsp:cNvPr id="0" name=""/>
        <dsp:cNvSpPr/>
      </dsp:nvSpPr>
      <dsp:spPr>
        <a:xfrm>
          <a:off x="99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4E53-B31D-4C89-AD22-ED94EA2E97AF}">
      <dsp:nvSpPr>
        <dsp:cNvPr id="0" name=""/>
        <dsp:cNvSpPr/>
      </dsp:nvSpPr>
      <dsp:spPr>
        <a:xfrm>
          <a:off x="126711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Functionality</a:t>
          </a:r>
        </a:p>
      </dsp:txBody>
      <dsp:txXfrm>
        <a:off x="147754" y="2818099"/>
        <a:ext cx="1089338" cy="676368"/>
      </dsp:txXfrm>
    </dsp:sp>
    <dsp:sp modelId="{F61335E8-66EC-41DB-B0A2-9C57D0CD9210}">
      <dsp:nvSpPr>
        <dsp:cNvPr id="0" name=""/>
        <dsp:cNvSpPr/>
      </dsp:nvSpPr>
      <dsp:spPr>
        <a:xfrm>
          <a:off x="4149553" y="163011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23B47-734E-4D1A-979C-B85396FF6987}">
      <dsp:nvSpPr>
        <dsp:cNvPr id="0" name=""/>
        <dsp:cNvSpPr/>
      </dsp:nvSpPr>
      <dsp:spPr>
        <a:xfrm>
          <a:off x="4275267" y="174954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Trustworthiness Elements</a:t>
          </a:r>
        </a:p>
      </dsp:txBody>
      <dsp:txXfrm>
        <a:off x="4296310" y="1770589"/>
        <a:ext cx="1089338" cy="676368"/>
      </dsp:txXfrm>
    </dsp:sp>
    <dsp:sp modelId="{100E0372-3BCA-4A25-8BAF-5C2408094CCA}">
      <dsp:nvSpPr>
        <dsp:cNvPr id="0" name=""/>
        <dsp:cNvSpPr/>
      </dsp:nvSpPr>
      <dsp:spPr>
        <a:xfrm>
          <a:off x="1383849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9D13-7D12-4225-857A-7C445B30673C}">
      <dsp:nvSpPr>
        <dsp:cNvPr id="0" name=""/>
        <dsp:cNvSpPr/>
      </dsp:nvSpPr>
      <dsp:spPr>
        <a:xfrm>
          <a:off x="1509563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Safety</a:t>
          </a:r>
        </a:p>
      </dsp:txBody>
      <dsp:txXfrm>
        <a:off x="1530606" y="2818099"/>
        <a:ext cx="1089338" cy="676368"/>
      </dsp:txXfrm>
    </dsp:sp>
    <dsp:sp modelId="{8411B339-A8B1-4F9C-B0A2-AA17448BDB6D}">
      <dsp:nvSpPr>
        <dsp:cNvPr id="0" name=""/>
        <dsp:cNvSpPr/>
      </dsp:nvSpPr>
      <dsp:spPr>
        <a:xfrm>
          <a:off x="2766701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1D9DD-379E-42A1-9AD1-45F4B6CF3AA3}">
      <dsp:nvSpPr>
        <dsp:cNvPr id="0" name=""/>
        <dsp:cNvSpPr/>
      </dsp:nvSpPr>
      <dsp:spPr>
        <a:xfrm>
          <a:off x="2892415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Security</a:t>
          </a:r>
        </a:p>
      </dsp:txBody>
      <dsp:txXfrm>
        <a:off x="2913458" y="2818099"/>
        <a:ext cx="1089338" cy="676368"/>
      </dsp:txXfrm>
    </dsp:sp>
    <dsp:sp modelId="{882109F4-7563-41CC-9E19-1502CFE5AA23}">
      <dsp:nvSpPr>
        <dsp:cNvPr id="0" name=""/>
        <dsp:cNvSpPr/>
      </dsp:nvSpPr>
      <dsp:spPr>
        <a:xfrm>
          <a:off x="2075275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D492-9631-4BC0-8E32-24F64A52BF58}">
      <dsp:nvSpPr>
        <dsp:cNvPr id="0" name=""/>
        <dsp:cNvSpPr/>
      </dsp:nvSpPr>
      <dsp:spPr>
        <a:xfrm>
          <a:off x="2200989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Physical security</a:t>
          </a:r>
        </a:p>
      </dsp:txBody>
      <dsp:txXfrm>
        <a:off x="2222032" y="3865610"/>
        <a:ext cx="1089338" cy="676368"/>
      </dsp:txXfrm>
    </dsp:sp>
    <dsp:sp modelId="{FB138D66-1134-47E5-97C6-4A312EC55413}">
      <dsp:nvSpPr>
        <dsp:cNvPr id="0" name=""/>
        <dsp:cNvSpPr/>
      </dsp:nvSpPr>
      <dsp:spPr>
        <a:xfrm>
          <a:off x="3458127" y="372513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37A5-21B2-4851-BF38-DA90895D29E2}">
      <dsp:nvSpPr>
        <dsp:cNvPr id="0" name=""/>
        <dsp:cNvSpPr/>
      </dsp:nvSpPr>
      <dsp:spPr>
        <a:xfrm>
          <a:off x="3583841" y="384456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Cybersecurity</a:t>
          </a:r>
          <a:endParaRPr lang="en-US" sz="1200" kern="1200" dirty="0"/>
        </a:p>
      </dsp:txBody>
      <dsp:txXfrm>
        <a:off x="3604884" y="3865610"/>
        <a:ext cx="1089338" cy="676368"/>
      </dsp:txXfrm>
    </dsp:sp>
    <dsp:sp modelId="{7E43DBB5-E52F-49B7-B1C5-6FCF52F2039D}">
      <dsp:nvSpPr>
        <dsp:cNvPr id="0" name=""/>
        <dsp:cNvSpPr/>
      </dsp:nvSpPr>
      <dsp:spPr>
        <a:xfrm>
          <a:off x="2075275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C508-700B-498E-AF8F-826A7F507618}">
      <dsp:nvSpPr>
        <dsp:cNvPr id="0" name=""/>
        <dsp:cNvSpPr/>
      </dsp:nvSpPr>
      <dsp:spPr>
        <a:xfrm>
          <a:off x="2200989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Confidentiality</a:t>
          </a:r>
        </a:p>
      </dsp:txBody>
      <dsp:txXfrm>
        <a:off x="2222032" y="4913120"/>
        <a:ext cx="1089338" cy="676368"/>
      </dsp:txXfrm>
    </dsp:sp>
    <dsp:sp modelId="{47CC5982-A74D-45E0-9288-C338B148FDC4}">
      <dsp:nvSpPr>
        <dsp:cNvPr id="0" name=""/>
        <dsp:cNvSpPr/>
      </dsp:nvSpPr>
      <dsp:spPr>
        <a:xfrm>
          <a:off x="3458127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E649-2B94-427D-8F07-A895A1088269}">
      <dsp:nvSpPr>
        <dsp:cNvPr id="0" name=""/>
        <dsp:cNvSpPr/>
      </dsp:nvSpPr>
      <dsp:spPr>
        <a:xfrm>
          <a:off x="3583841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Integrity</a:t>
          </a:r>
        </a:p>
      </dsp:txBody>
      <dsp:txXfrm>
        <a:off x="3604884" y="4913120"/>
        <a:ext cx="1089338" cy="676368"/>
      </dsp:txXfrm>
    </dsp:sp>
    <dsp:sp modelId="{477D1471-6F29-4E15-848C-020243429DB7}">
      <dsp:nvSpPr>
        <dsp:cNvPr id="0" name=""/>
        <dsp:cNvSpPr/>
      </dsp:nvSpPr>
      <dsp:spPr>
        <a:xfrm>
          <a:off x="4840979" y="4772649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5657C-F814-4B97-A682-14631681F8EB}">
      <dsp:nvSpPr>
        <dsp:cNvPr id="0" name=""/>
        <dsp:cNvSpPr/>
      </dsp:nvSpPr>
      <dsp:spPr>
        <a:xfrm>
          <a:off x="4966693" y="4892077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Availability</a:t>
          </a:r>
        </a:p>
      </dsp:txBody>
      <dsp:txXfrm>
        <a:off x="4987736" y="4913120"/>
        <a:ext cx="1089338" cy="676368"/>
      </dsp:txXfrm>
    </dsp:sp>
    <dsp:sp modelId="{4621300C-75F5-43A9-9E8B-6810FF955F86}">
      <dsp:nvSpPr>
        <dsp:cNvPr id="0" name=""/>
        <dsp:cNvSpPr/>
      </dsp:nvSpPr>
      <dsp:spPr>
        <a:xfrm>
          <a:off x="4149553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C51C4-C80E-4EB2-9417-B37059021C8B}">
      <dsp:nvSpPr>
        <dsp:cNvPr id="0" name=""/>
        <dsp:cNvSpPr/>
      </dsp:nvSpPr>
      <dsp:spPr>
        <a:xfrm>
          <a:off x="4275267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Privacy</a:t>
          </a:r>
        </a:p>
      </dsp:txBody>
      <dsp:txXfrm>
        <a:off x="4296310" y="2818099"/>
        <a:ext cx="1089338" cy="676368"/>
      </dsp:txXfrm>
    </dsp:sp>
    <dsp:sp modelId="{FB6739EA-4E7A-4941-A68A-1BD5DD929F8E}">
      <dsp:nvSpPr>
        <dsp:cNvPr id="0" name=""/>
        <dsp:cNvSpPr/>
      </dsp:nvSpPr>
      <dsp:spPr>
        <a:xfrm>
          <a:off x="5532405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CA11E-528B-40BD-B72C-A0943F1BBF94}">
      <dsp:nvSpPr>
        <dsp:cNvPr id="0" name=""/>
        <dsp:cNvSpPr/>
      </dsp:nvSpPr>
      <dsp:spPr>
        <a:xfrm>
          <a:off x="5658119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Resilience</a:t>
          </a:r>
          <a:endParaRPr lang="en-US" sz="1200" kern="1200" dirty="0"/>
        </a:p>
      </dsp:txBody>
      <dsp:txXfrm>
        <a:off x="5679162" y="2818099"/>
        <a:ext cx="1089338" cy="676368"/>
      </dsp:txXfrm>
    </dsp:sp>
    <dsp:sp modelId="{3D155CF1-8989-447F-AC19-ACEA73FFAD3D}">
      <dsp:nvSpPr>
        <dsp:cNvPr id="0" name=""/>
        <dsp:cNvSpPr/>
      </dsp:nvSpPr>
      <dsp:spPr>
        <a:xfrm>
          <a:off x="6915257" y="2677628"/>
          <a:ext cx="1131424" cy="718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FBE4-5852-40D4-BFBB-96C1DEE5735D}">
      <dsp:nvSpPr>
        <dsp:cNvPr id="0" name=""/>
        <dsp:cNvSpPr/>
      </dsp:nvSpPr>
      <dsp:spPr>
        <a:xfrm>
          <a:off x="7040970" y="2797056"/>
          <a:ext cx="1131424" cy="718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Reliability</a:t>
          </a:r>
        </a:p>
      </dsp:txBody>
      <dsp:txXfrm>
        <a:off x="7062013" y="2818099"/>
        <a:ext cx="1089338" cy="67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5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9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3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11DDB-474E-4EB2-AE25-FA883A6C205A}" type="datetimeFigureOut">
              <a:rPr lang="en-US" smtClean="0"/>
              <a:t>10/20/2017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E26D-2FCA-4CD4-98AF-38380514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mp"/><Relationship Id="rId5" Type="http://schemas.openxmlformats.org/officeDocument/2006/relationships/image" Target="../media/image16.tmp"/><Relationship Id="rId4" Type="http://schemas.openxmlformats.org/officeDocument/2006/relationships/image" Target="../media/image1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7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18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mp"/><Relationship Id="rId5" Type="http://schemas.openxmlformats.org/officeDocument/2006/relationships/image" Target="../media/image10.tmp"/><Relationship Id="rId4" Type="http://schemas.openxmlformats.org/officeDocument/2006/relationships/image" Target="../media/image1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21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8.tmp"/><Relationship Id="rId4" Type="http://schemas.openxmlformats.org/officeDocument/2006/relationships/image" Target="../media/image19.tm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diagramLayout" Target="../diagrams/layout3.xml"/><Relationship Id="rId7" Type="http://schemas.openxmlformats.org/officeDocument/2006/relationships/image" Target="../media/image2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3" Type="http://schemas.openxmlformats.org/officeDocument/2006/relationships/diagramLayout" Target="../diagrams/layout4.xml"/><Relationship Id="rId7" Type="http://schemas.openxmlformats.org/officeDocument/2006/relationships/image" Target="../media/image2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CBD419B5-27C8-48DD-8044-A01CB5A5841A}"/>
              </a:ext>
            </a:extLst>
          </p:cNvPr>
          <p:cNvSpPr txBox="1">
            <a:spLocks/>
          </p:cNvSpPr>
          <p:nvPr/>
        </p:nvSpPr>
        <p:spPr>
          <a:xfrm>
            <a:off x="870857" y="2394859"/>
            <a:ext cx="7346868" cy="212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CPS Framework Ontology</a:t>
            </a:r>
            <a:br>
              <a:rPr kumimoji="0" lang="en-US" sz="1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/>
            </a:r>
            <a:b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Formalization and Reasoning</a:t>
            </a:r>
            <a:b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89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B865FC87-50B0-494F-B6E8-6B09E3584D7A}"/>
              </a:ext>
            </a:extLst>
          </p:cNvPr>
          <p:cNvSpPr txBox="1">
            <a:spLocks/>
          </p:cNvSpPr>
          <p:nvPr/>
        </p:nvSpPr>
        <p:spPr>
          <a:xfrm>
            <a:off x="2396176" y="4949373"/>
            <a:ext cx="4296229" cy="107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Balduccini</a:t>
            </a:r>
          </a:p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October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/>
              </a:rPr>
              <a:t>20, 2017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2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=""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13112" r="24027" b="64908"/>
          <a:stretch/>
        </p:blipFill>
        <p:spPr>
          <a:xfrm>
            <a:off x="1801090" y="3733312"/>
            <a:ext cx="5541819" cy="1177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44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4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9" name="Picture 18" descr="coSAT LIVE 1000">
            <a:extLst>
              <a:ext uri="{FF2B5EF4-FFF2-40B4-BE49-F238E27FC236}">
                <a16:creationId xmlns="" xmlns:a16="http://schemas.microsoft.com/office/drawing/2014/main" id="{3A61B3B7-A9AD-4D3A-B4E5-A63466CF7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7" t="9236" r="7076" b="86668"/>
          <a:stretch/>
        </p:blipFill>
        <p:spPr>
          <a:xfrm>
            <a:off x="1690256" y="4475016"/>
            <a:ext cx="3049230" cy="219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coSAT LIVE 1000">
            <a:extLst>
              <a:ext uri="{FF2B5EF4-FFF2-40B4-BE49-F238E27FC236}">
                <a16:creationId xmlns=""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1728788" y="5357813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933610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1" y="5661076"/>
            <a:ext cx="298743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</p:spTree>
    <p:extLst>
      <p:ext uri="{BB962C8B-B14F-4D97-AF65-F5344CB8AC3E}">
        <p14:creationId xmlns:p14="http://schemas.microsoft.com/office/powerpoint/2010/main" val="366870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=""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1803400" y="4754433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337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Trustworthiness aspect is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49" y="5026076"/>
            <a:ext cx="29869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7016213" y="3487293"/>
            <a:ext cx="2051587" cy="3319907"/>
            <a:chOff x="7092413" y="3487293"/>
            <a:chExt cx="2051587" cy="3319907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3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363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Are all aspects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=""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1714500" y="4724399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5298610"/>
            <a:ext cx="243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87" y="5026076"/>
            <a:ext cx="29865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D93A829-C597-4142-BB60-4155850FA5C6}"/>
              </a:ext>
            </a:extLst>
          </p:cNvPr>
          <p:cNvGrpSpPr/>
          <p:nvPr/>
        </p:nvGrpSpPr>
        <p:grpSpPr>
          <a:xfrm>
            <a:off x="4891909" y="4364176"/>
            <a:ext cx="4235929" cy="2743202"/>
            <a:chOff x="4445293" y="3422433"/>
            <a:chExt cx="6610056" cy="4280694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3" t="21270" r="-799" b="4143"/>
            <a:stretch/>
          </p:blipFill>
          <p:spPr>
            <a:xfrm>
              <a:off x="4629149" y="3831759"/>
              <a:ext cx="6426200" cy="37743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88A18D84-206D-4460-84FD-4D642ACCE1A2}"/>
                </a:ext>
              </a:extLst>
            </p:cNvPr>
            <p:cNvSpPr/>
            <p:nvPr/>
          </p:nvSpPr>
          <p:spPr>
            <a:xfrm>
              <a:off x="4445293" y="3738007"/>
              <a:ext cx="6610056" cy="3965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40D65F0-69DD-45A9-AAFF-1DE0DA5411DA}"/>
                </a:ext>
              </a:extLst>
            </p:cNvPr>
            <p:cNvSpPr txBox="1"/>
            <p:nvPr/>
          </p:nvSpPr>
          <p:spPr>
            <a:xfrm>
              <a:off x="7092414" y="3422433"/>
              <a:ext cx="205158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3E996CD-8EDF-4BE9-A8D1-20BE777EAD3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486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411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Also tested:</a:t>
            </a:r>
            <a:endParaRPr lang="en-US" b="1" dirty="0"/>
          </a:p>
          <a:p>
            <a:pPr lvl="1"/>
            <a:r>
              <a:rPr lang="en-US" dirty="0" smtClean="0"/>
              <a:t>Adding properties for timing aspect</a:t>
            </a:r>
          </a:p>
          <a:p>
            <a:pPr lvl="1"/>
            <a:r>
              <a:rPr lang="en-US" dirty="0" smtClean="0"/>
              <a:t>Elaborating other properties</a:t>
            </a:r>
          </a:p>
          <a:p>
            <a:pPr lvl="1"/>
            <a:r>
              <a:rPr lang="en-US" dirty="0" smtClean="0"/>
              <a:t>Manually disabling encrypted memory, secure boot on SAM and/or camera</a:t>
            </a:r>
          </a:p>
          <a:p>
            <a:pPr lvl="1"/>
            <a:r>
              <a:rPr lang="en-US" dirty="0" smtClean="0"/>
              <a:t>Asking questions about functional, timing aspects and their concerns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lvl="1"/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441525"/>
            <a:ext cx="5332762" cy="420114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6456338" y="4349815"/>
            <a:ext cx="2059012" cy="2427297"/>
            <a:chOff x="5617026" y="60328"/>
            <a:chExt cx="3420836" cy="4032703"/>
          </a:xfrm>
        </p:grpSpPr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25" name="Rectangle: Rounded Corners 50">
                <a:extLst>
                  <a:ext uri="{FF2B5EF4-FFF2-40B4-BE49-F238E27FC236}">
                    <a16:creationId xmlns=""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375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1" name="Picture 20" descr="simple1-t2.lp - /home/marcy/NIST-toy/V3/">
            <a:extLst>
              <a:ext uri="{FF2B5EF4-FFF2-40B4-BE49-F238E27FC236}">
                <a16:creationId xmlns=""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1443894" y="3693814"/>
            <a:ext cx="6256210" cy="6149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0FAADE52-1192-49EF-9851-176CD88199AE}"/>
                  </a:ext>
                </a:extLst>
              </p:cNvPr>
              <p:cNvSpPr txBox="1"/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Approximate First-Order Logic equivalent:</a:t>
                </a:r>
              </a:p>
              <a:p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𝑂𝑐𝑐𝑢𝑟𝑠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𝐶𝑦𝑏𝑒𝑟𝑎𝑡𝑡𝑎𝑐𝑘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𝐸𝑛𝑎𝑏𝑙𝑒𝑑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AADE52-1192-49EF-9851-176CD881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324" y="4850475"/>
                <a:ext cx="4477351" cy="1092607"/>
              </a:xfrm>
              <a:prstGeom prst="rect">
                <a:avLst/>
              </a:prstGeom>
              <a:blipFill>
                <a:blip r:embed="rId3"/>
                <a:stretch>
                  <a:fillRect l="-1226" t="-3352" r="-545" b="-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5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31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 concern is </a:t>
            </a:r>
            <a:r>
              <a:rPr lang="en-US" b="1" dirty="0"/>
              <a:t>not</a:t>
            </a:r>
            <a:r>
              <a:rPr lang="en-US" dirty="0"/>
              <a:t>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09" y="6105576"/>
            <a:ext cx="298735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97532D3-75F9-465F-92CF-CEF3D3338514}"/>
              </a:ext>
            </a:extLst>
          </p:cNvPr>
          <p:cNvGrpSpPr/>
          <p:nvPr/>
        </p:nvGrpSpPr>
        <p:grpSpPr>
          <a:xfrm>
            <a:off x="5642120" y="5118100"/>
            <a:ext cx="3501880" cy="1645940"/>
            <a:chOff x="5320147" y="4859889"/>
            <a:chExt cx="3720572" cy="1748729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2FB5A5B7-39C0-4D82-A492-6E1CE11CF8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33" t="63434" b="4040"/>
            <a:stretch/>
          </p:blipFill>
          <p:spPr>
            <a:xfrm>
              <a:off x="5320147" y="4859889"/>
              <a:ext cx="3720572" cy="174872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048C764-D581-4685-89ED-DCF5B5BC5470}"/>
                </a:ext>
              </a:extLst>
            </p:cNvPr>
            <p:cNvSpPr/>
            <p:nvPr/>
          </p:nvSpPr>
          <p:spPr>
            <a:xfrm>
              <a:off x="7180433" y="5929383"/>
              <a:ext cx="1334917" cy="302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FB0283A-72A3-49DE-9651-F3F90C295CC5}"/>
                </a:ext>
              </a:extLst>
            </p:cNvPr>
            <p:cNvSpPr/>
            <p:nvPr/>
          </p:nvSpPr>
          <p:spPr>
            <a:xfrm>
              <a:off x="7493898" y="6388024"/>
              <a:ext cx="901958" cy="2067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8A18D84-206D-4460-84FD-4D642ACCE1A2}"/>
              </a:ext>
            </a:extLst>
          </p:cNvPr>
          <p:cNvSpPr/>
          <p:nvPr/>
        </p:nvSpPr>
        <p:spPr>
          <a:xfrm>
            <a:off x="5588654" y="5054600"/>
            <a:ext cx="3504546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40D65F0-69DD-45A9-AAFF-1DE0DA5411DA}"/>
              </a:ext>
            </a:extLst>
          </p:cNvPr>
          <p:cNvSpPr txBox="1"/>
          <p:nvPr/>
        </p:nvSpPr>
        <p:spPr>
          <a:xfrm>
            <a:off x="5499754" y="4845308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Trustworthiness concern tree (fragment)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="" xmlns:a16="http://schemas.microsoft.com/office/drawing/2014/main" id="{1D4AA031-4E70-4679-B018-9F3353F09A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49690" r="58889" b="48283"/>
          <a:stretch/>
        </p:blipFill>
        <p:spPr>
          <a:xfrm>
            <a:off x="1434484" y="4649796"/>
            <a:ext cx="4065270" cy="209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="" xmlns:a16="http://schemas.microsoft.com/office/drawing/2014/main" id="{51065B47-B6A9-4790-A9B6-DC237EA128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" t="27522" r="48489" b="68347"/>
          <a:stretch/>
        </p:blipFill>
        <p:spPr>
          <a:xfrm>
            <a:off x="1497630" y="5526378"/>
            <a:ext cx="3321218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coSAT LIVE 1000">
            <a:extLst>
              <a:ext uri="{FF2B5EF4-FFF2-40B4-BE49-F238E27FC236}">
                <a16:creationId xmlns=""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1497630" y="5905253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3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45" y="5374014"/>
            <a:ext cx="298727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=""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1787766" y="5118100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0641F387-3D29-44AD-BCF6-8795D899C5F1}"/>
              </a:ext>
            </a:extLst>
          </p:cNvPr>
          <p:cNvGrpSpPr/>
          <p:nvPr/>
        </p:nvGrpSpPr>
        <p:grpSpPr>
          <a:xfrm>
            <a:off x="7117811" y="3487293"/>
            <a:ext cx="2051587" cy="3319907"/>
            <a:chOff x="7194011" y="3487293"/>
            <a:chExt cx="2051587" cy="3319907"/>
          </a:xfrm>
        </p:grpSpPr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A493B306-46F3-40FF-91CB-C5DA350CF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412" t="21271" r="30683" b="20756"/>
            <a:stretch/>
          </p:blipFill>
          <p:spPr>
            <a:xfrm>
              <a:off x="7447933" y="3831760"/>
              <a:ext cx="1556940" cy="293369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02CDB3E6-F339-4840-AAEB-4A4C6975BD4F}"/>
                </a:ext>
              </a:extLst>
            </p:cNvPr>
            <p:cNvSpPr/>
            <p:nvPr/>
          </p:nvSpPr>
          <p:spPr>
            <a:xfrm flipV="1">
              <a:off x="7416800" y="6032500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9C252E17-7CF2-4A2D-BE0D-D51D87745BC5}"/>
                </a:ext>
              </a:extLst>
            </p:cNvPr>
            <p:cNvSpPr/>
            <p:nvPr/>
          </p:nvSpPr>
          <p:spPr>
            <a:xfrm>
              <a:off x="7366000" y="3738007"/>
              <a:ext cx="1727200" cy="30691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939DE4B-3B4E-42CB-884E-11F7058E7B78}"/>
                </a:ext>
              </a:extLst>
            </p:cNvPr>
            <p:cNvSpPr txBox="1"/>
            <p:nvPr/>
          </p:nvSpPr>
          <p:spPr>
            <a:xfrm>
              <a:off x="7194011" y="3487293"/>
              <a:ext cx="2051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Trustworthiness concern tree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15F634E7-E58A-4EB5-9AD3-641C53A3E8B5}"/>
                </a:ext>
              </a:extLst>
            </p:cNvPr>
            <p:cNvSpPr/>
            <p:nvPr/>
          </p:nvSpPr>
          <p:spPr>
            <a:xfrm flipV="1">
              <a:off x="7890058" y="3823823"/>
              <a:ext cx="1098549" cy="723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7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What happens in the environment?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35971" y="5646548"/>
            <a:ext cx="357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recording is thrown out of court</a:t>
            </a:r>
          </a:p>
          <a:p>
            <a:r>
              <a:rPr lang="en-US" dirty="0"/>
              <a:t>because data integrity was violated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37263" y="5374014"/>
            <a:ext cx="298709" cy="595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SAT LIVE 1000">
            <a:extLst>
              <a:ext uri="{FF2B5EF4-FFF2-40B4-BE49-F238E27FC236}">
                <a16:creationId xmlns="" xmlns:a16="http://schemas.microsoft.com/office/drawing/2014/main" id="{7A4708B5-EB00-4028-84ED-3D7D03808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86317" r="50881" b="9552"/>
          <a:stretch/>
        </p:blipFill>
        <p:spPr>
          <a:xfrm>
            <a:off x="1787766" y="5118100"/>
            <a:ext cx="3152534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simple1-t2.lp - /home/marcy/NIST-toy/V3/">
            <a:extLst>
              <a:ext uri="{FF2B5EF4-FFF2-40B4-BE49-F238E27FC236}">
                <a16:creationId xmlns="" xmlns:a16="http://schemas.microsoft.com/office/drawing/2014/main" id="{B4449E82-7122-4DB4-BAAC-F8EBDAE4D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86751" r="30257" b="9142"/>
          <a:stretch/>
        </p:blipFill>
        <p:spPr>
          <a:xfrm>
            <a:off x="3364033" y="6431120"/>
            <a:ext cx="5656994" cy="268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28C9AF-A75A-48B2-B0B3-90463B46CDF0}"/>
              </a:ext>
            </a:extLst>
          </p:cNvPr>
          <p:cNvSpPr txBox="1"/>
          <p:nvPr/>
        </p:nvSpPr>
        <p:spPr>
          <a:xfrm>
            <a:off x="170656" y="6396136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65349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Demonstrate</a:t>
            </a:r>
          </a:p>
          <a:p>
            <a:pPr lvl="1"/>
            <a:r>
              <a:rPr lang="en-US" dirty="0"/>
              <a:t>Formalization of CPS Model and surrounding domain</a:t>
            </a:r>
          </a:p>
          <a:p>
            <a:pPr lvl="1"/>
            <a:r>
              <a:rPr lang="en-US" dirty="0"/>
              <a:t>Formalization of attacks, their effects, mitigation actions</a:t>
            </a:r>
          </a:p>
          <a:p>
            <a:pPr lvl="1"/>
            <a:r>
              <a:rPr lang="en-US" dirty="0"/>
              <a:t>Reasoning about aspects, concerns, properties</a:t>
            </a:r>
          </a:p>
          <a:p>
            <a:pPr lvl="2"/>
            <a:r>
              <a:rPr lang="en-US" dirty="0"/>
              <a:t>Recursive traversal of concern trees</a:t>
            </a:r>
          </a:p>
          <a:p>
            <a:pPr lvl="1"/>
            <a:r>
              <a:rPr lang="en-US" dirty="0"/>
              <a:t>Reasoning about physical ramifications</a:t>
            </a:r>
          </a:p>
          <a:p>
            <a:pPr lvl="1"/>
            <a:r>
              <a:rPr lang="en-US" dirty="0"/>
              <a:t>Finding mitigations, reasoning about their effects</a:t>
            </a:r>
          </a:p>
        </p:txBody>
      </p:sp>
    </p:spTree>
    <p:extLst>
      <p:ext uri="{BB962C8B-B14F-4D97-AF65-F5344CB8AC3E}">
        <p14:creationId xmlns:p14="http://schemas.microsoft.com/office/powerpoint/2010/main" val="17260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7" name="Picture 16" descr="simple2-t3-ext.lp - /home/marcy/NIST-toy/V3/">
            <a:extLst>
              <a:ext uri="{FF2B5EF4-FFF2-40B4-BE49-F238E27FC236}">
                <a16:creationId xmlns="" xmlns:a16="http://schemas.microsoft.com/office/drawing/2014/main" id="{5287CB41-B350-47BA-939A-A244F1724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2644854" y="5064474"/>
            <a:ext cx="3070513" cy="228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9C294D42-9D38-41B1-A810-7CC36257E1D9}"/>
                  </a:ext>
                </a:extLst>
              </p:cNvPr>
              <p:cNvSpPr txBox="1"/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892550" algn="ctr"/>
                  </a:tabLst>
                </a:pPr>
                <a:r>
                  <a:rPr lang="en-US" dirty="0"/>
                  <a:t>	Approximate First-Order Logic equivalent:</a:t>
                </a:r>
              </a:p>
              <a:p>
                <a:endParaRPr lang="en-US" sz="1000" dirty="0"/>
              </a:p>
              <a:p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294D42-9D38-41B1-A810-7CC36257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436" y="5977118"/>
                <a:ext cx="6828491" cy="800219"/>
              </a:xfrm>
              <a:prstGeom prst="rect">
                <a:avLst/>
              </a:prstGeom>
              <a:blipFill>
                <a:blip r:embed="rId3"/>
                <a:stretch>
                  <a:fillRect t="-3788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6B051A7-FDDB-4553-80B7-039E33BBA235}"/>
              </a:ext>
            </a:extLst>
          </p:cNvPr>
          <p:cNvSpPr txBox="1"/>
          <p:nvPr/>
        </p:nvSpPr>
        <p:spPr>
          <a:xfrm>
            <a:off x="2556522" y="4643448"/>
            <a:ext cx="310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Mitigation Generation Module:</a:t>
            </a:r>
          </a:p>
        </p:txBody>
      </p:sp>
      <p:pic>
        <p:nvPicPr>
          <p:cNvPr id="23" name="Picture 22" descr="simple1-t3.lp - /home/marcy/NIST-toy/V3/">
            <a:extLst>
              <a:ext uri="{FF2B5EF4-FFF2-40B4-BE49-F238E27FC236}">
                <a16:creationId xmlns="" xmlns:a16="http://schemas.microsoft.com/office/drawing/2014/main" id="{2819ADF2-252A-4851-8654-ADE255BEFF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7033071" y="5064474"/>
            <a:ext cx="1396999" cy="247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0A5593AB-185A-412F-8053-58DBA802115F}"/>
              </a:ext>
            </a:extLst>
          </p:cNvPr>
          <p:cNvSpPr/>
          <p:nvPr/>
        </p:nvSpPr>
        <p:spPr>
          <a:xfrm rot="10800000" flipV="1">
            <a:off x="3874239" y="5348494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="" xmlns:a16="http://schemas.microsoft.com/office/drawing/2014/main" id="{BF5BF58C-3FFF-4E9E-A421-F1BA9C0139EA}"/>
              </a:ext>
            </a:extLst>
          </p:cNvPr>
          <p:cNvSpPr/>
          <p:nvPr/>
        </p:nvSpPr>
        <p:spPr>
          <a:xfrm rot="10800000" flipV="1">
            <a:off x="7496042" y="5362349"/>
            <a:ext cx="471055" cy="660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7399C508-82D9-4025-AA67-DCEC0B8167DE}"/>
                  </a:ext>
                </a:extLst>
              </p:cNvPr>
              <p:cNvSpPr txBox="1"/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⊃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99C508-82D9-4025-AA67-DCEC0B81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75" y="5977118"/>
                <a:ext cx="2761187" cy="81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18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Outcome of the reasoning process: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2C1BC0-F735-45F5-8014-C5A3E26FE0D5}"/>
              </a:ext>
            </a:extLst>
          </p:cNvPr>
          <p:cNvSpPr txBox="1"/>
          <p:nvPr/>
        </p:nvSpPr>
        <p:spPr>
          <a:xfrm>
            <a:off x="2406943" y="6378110"/>
            <a:ext cx="23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aspects are satisfied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DC1498CF-9B41-4410-B907-24E25A8C6011}"/>
              </a:ext>
            </a:extLst>
          </p:cNvPr>
          <p:cNvCxnSpPr>
            <a:stCxn id="4" idx="1"/>
          </p:cNvCxnSpPr>
          <p:nvPr/>
        </p:nvCxnSpPr>
        <p:spPr>
          <a:xfrm rot="10800000">
            <a:off x="2108265" y="6105576"/>
            <a:ext cx="298679" cy="4572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oSAT LIVE 1000">
            <a:extLst>
              <a:ext uri="{FF2B5EF4-FFF2-40B4-BE49-F238E27FC236}">
                <a16:creationId xmlns="" xmlns:a16="http://schemas.microsoft.com/office/drawing/2014/main" id="{D4923C96-9EFB-49AF-B510-E3492228C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7" t="61758" r="51719" b="35893"/>
          <a:stretch/>
        </p:blipFill>
        <p:spPr>
          <a:xfrm>
            <a:off x="1457021" y="4668055"/>
            <a:ext cx="5334970" cy="2381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="" xmlns:a16="http://schemas.microsoft.com/office/drawing/2014/main" id="{DFD3E18E-90D1-4913-8F1A-21D96A3879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1457021" y="5471797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coSAT LIVE 1000">
            <a:extLst>
              <a:ext uri="{FF2B5EF4-FFF2-40B4-BE49-F238E27FC236}">
                <a16:creationId xmlns="" xmlns:a16="http://schemas.microsoft.com/office/drawing/2014/main" id="{538CF322-AC63-471B-A8A9-1251F77F68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86127" r="85849" b="10211"/>
          <a:stretch/>
        </p:blipFill>
        <p:spPr>
          <a:xfrm>
            <a:off x="1731819" y="5874112"/>
            <a:ext cx="752779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839EED3-4494-4818-9576-3789E5B4AE8C}"/>
              </a:ext>
            </a:extLst>
          </p:cNvPr>
          <p:cNvSpPr txBox="1"/>
          <p:nvPr/>
        </p:nvSpPr>
        <p:spPr>
          <a:xfrm flipH="1">
            <a:off x="6044737" y="6105576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basic camera with </a:t>
            </a:r>
          </a:p>
          <a:p>
            <a:r>
              <a:rPr lang="en-US" dirty="0"/>
              <a:t>  advanced camera”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64C9570D-BC7B-4FC7-BC08-80786A336214}"/>
              </a:ext>
            </a:extLst>
          </p:cNvPr>
          <p:cNvCxnSpPr>
            <a:stCxn id="18" idx="3"/>
          </p:cNvCxnSpPr>
          <p:nvPr/>
        </p:nvCxnSpPr>
        <p:spPr>
          <a:xfrm rot="10800000">
            <a:off x="5569527" y="578866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2</a:t>
            </a:r>
            <a:br>
              <a:rPr lang="en-US" dirty="0" smtClean="0"/>
            </a:br>
            <a:r>
              <a:rPr lang="en-US" b="1" dirty="0" smtClean="0"/>
              <a:t>Self-Driving Car (1)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 self-driving car uses SAM and camera for automated </a:t>
            </a:r>
            <a:r>
              <a:rPr lang="en-US" i="1" dirty="0" smtClean="0"/>
              <a:t>driving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less than 30 fps</a:t>
            </a:r>
          </a:p>
          <a:p>
            <a:pPr lvl="3"/>
            <a:r>
              <a:rPr lang="en-US" dirty="0"/>
              <a:t>Record at 30+ fps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8A41E3AF-A1A2-465A-8C7E-B536F28B241F}"/>
              </a:ext>
            </a:extLst>
          </p:cNvPr>
          <p:cNvGrpSpPr/>
          <p:nvPr/>
        </p:nvGrpSpPr>
        <p:grpSpPr>
          <a:xfrm>
            <a:off x="6593619" y="2554509"/>
            <a:ext cx="2550381" cy="4044096"/>
            <a:chOff x="6593619" y="2322285"/>
            <a:chExt cx="2550381" cy="4044096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A2CB0B16-A194-4C1F-9753-856871141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619" y="2322285"/>
              <a:ext cx="2550381" cy="3003379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37FC6C42-4F55-4134-BE03-56A36DE31F45}"/>
                </a:ext>
              </a:extLst>
            </p:cNvPr>
            <p:cNvSpPr/>
            <p:nvPr/>
          </p:nvSpPr>
          <p:spPr>
            <a:xfrm>
              <a:off x="8106228" y="5548138"/>
              <a:ext cx="818243" cy="818243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71000">
                  <a:schemeClr val="accent5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56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engine</a:t>
              </a:r>
            </a:p>
            <a:p>
              <a:pPr algn="ctr" defTabSz="914400"/>
              <a:r>
                <a:rPr lang="en-US" sz="1050" dirty="0">
                  <a:solidFill>
                    <a:prstClr val="white"/>
                  </a:solidFill>
                  <a:latin typeface="Calibri" panose="020F0502020204030204"/>
                </a:rPr>
                <a:t>control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EBC0AF25-A2E2-4745-BEBD-3BC26642DC05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8302171" y="4920343"/>
              <a:ext cx="213179" cy="6277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2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2: Self-Driving Car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camera use encrypted memory and secure boot</a:t>
            </a:r>
          </a:p>
          <a:p>
            <a:pPr lvl="1"/>
            <a:r>
              <a:rPr lang="en-US" dirty="0"/>
              <a:t>Basic camera is used</a:t>
            </a:r>
          </a:p>
          <a:p>
            <a:pPr lvl="1"/>
            <a:r>
              <a:rPr lang="en-US" dirty="0"/>
              <a:t>Recording rate set at less than 30 fps by SAM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record at 30+ fps</a:t>
            </a:r>
          </a:p>
          <a:p>
            <a:pPr marL="0" lvl="0" indent="0">
              <a:buNone/>
            </a:pPr>
            <a:endParaRPr lang="en-US" sz="2400" i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=""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58474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=""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293296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=""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the basic camera with the advanced camera”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876241" y="5874702"/>
            <a:ext cx="18288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oSAT LIVE 1000">
            <a:extLst>
              <a:ext uri="{FF2B5EF4-FFF2-40B4-BE49-F238E27FC236}">
                <a16:creationId xmlns="" xmlns:a16="http://schemas.microsoft.com/office/drawing/2014/main" id="{8DB238D4-BC1D-4B92-8331-B35013BD1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5" t="31411" r="34339" b="64927"/>
          <a:stretch/>
        </p:blipFill>
        <p:spPr>
          <a:xfrm>
            <a:off x="4023258" y="5630376"/>
            <a:ext cx="4864137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2.lp - /home/marcy/NIST-demo-v1/V3/">
            <a:extLst>
              <a:ext uri="{FF2B5EF4-FFF2-40B4-BE49-F238E27FC236}">
                <a16:creationId xmlns=""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57249" y="6373744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-19642" y="6151152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Conclusion based on the knowledge:</a:t>
            </a:r>
          </a:p>
        </p:txBody>
      </p:sp>
      <p:pic>
        <p:nvPicPr>
          <p:cNvPr id="20" name="Picture 19" descr="simple1-t2.lp - /home/marcy/NIST-toy/V3/">
            <a:extLst>
              <a:ext uri="{FF2B5EF4-FFF2-40B4-BE49-F238E27FC236}">
                <a16:creationId xmlns="" xmlns:a16="http://schemas.microsoft.com/office/drawing/2014/main" id="{12CBF4DC-EE68-4AAE-9E76-18A4D4F7DC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" t="76071" r="23055" b="14526"/>
          <a:stretch/>
        </p:blipFill>
        <p:spPr>
          <a:xfrm>
            <a:off x="2053496" y="3268303"/>
            <a:ext cx="4651261" cy="45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07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3</a:t>
            </a:r>
            <a:br>
              <a:rPr lang="en-US" dirty="0" smtClean="0"/>
            </a:br>
            <a:r>
              <a:rPr lang="en-US" b="1" dirty="0" smtClean="0"/>
              <a:t>Self-Driving Car (2)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3: </a:t>
            </a:r>
            <a:r>
              <a:rPr lang="en-US" b="1" dirty="0"/>
              <a:t>Self-Driving Car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A self-driving car uses SAM and sensors for automated </a:t>
            </a:r>
            <a:r>
              <a:rPr lang="en-US" i="1" dirty="0" smtClean="0"/>
              <a:t>driving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Interpolating sensors (inaccurate hardware, interpolation compensates)</a:t>
            </a:r>
          </a:p>
          <a:p>
            <a:pPr lvl="2"/>
            <a:r>
              <a:rPr lang="en-US" dirty="0"/>
              <a:t>Non-interpolating sensors (accurate hardware)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requests sensor readings either at low rate or high rate</a:t>
            </a:r>
          </a:p>
          <a:p>
            <a:pPr lvl="2"/>
            <a:r>
              <a:rPr lang="en-US" dirty="0"/>
              <a:t>In interpolating sensors:</a:t>
            </a:r>
          </a:p>
          <a:p>
            <a:pPr lvl="3"/>
            <a:r>
              <a:rPr lang="en-US" dirty="0"/>
              <a:t>High request rate causes interpolation to be cut short</a:t>
            </a:r>
          </a:p>
          <a:p>
            <a:pPr lvl="3"/>
            <a:r>
              <a:rPr lang="en-US" dirty="0"/>
              <a:t>Potentially leads to inaccurate data returned to SAM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3: Self-Driving Car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</a:t>
            </a:r>
            <a:r>
              <a:rPr lang="en-US" dirty="0" smtClean="0"/>
              <a:t>sensors use </a:t>
            </a:r>
            <a:r>
              <a:rPr lang="en-US" dirty="0"/>
              <a:t>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indent="0">
              <a:buNone/>
            </a:pPr>
            <a:r>
              <a:rPr lang="en-US" b="1" dirty="0"/>
              <a:t>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r>
              <a:rPr lang="en-US" dirty="0"/>
              <a:t>Are all aspects satisfied? 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" name="Picture 19" descr="coSAT LIVE 1000">
            <a:extLst>
              <a:ext uri="{FF2B5EF4-FFF2-40B4-BE49-F238E27FC236}">
                <a16:creationId xmlns="" xmlns:a16="http://schemas.microsoft.com/office/drawing/2014/main" id="{FC7A2361-F1FD-4AB9-B71B-E2F1162C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3" t="82625" r="77372" b="13682"/>
          <a:stretch/>
        </p:blipFill>
        <p:spPr>
          <a:xfrm>
            <a:off x="5341721" y="3898612"/>
            <a:ext cx="1402339" cy="1978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="" xmlns:a16="http://schemas.microsoft.com/office/drawing/2014/main" id="{F483C380-DBD8-49E5-9F1B-DFDC8389F4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4100" r="71984" b="31619"/>
          <a:stretch/>
        </p:blipFill>
        <p:spPr>
          <a:xfrm>
            <a:off x="6015181" y="4249015"/>
            <a:ext cx="1816100" cy="229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coSAT LIVE 1000">
            <a:extLst>
              <a:ext uri="{FF2B5EF4-FFF2-40B4-BE49-F238E27FC236}">
                <a16:creationId xmlns="" xmlns:a16="http://schemas.microsoft.com/office/drawing/2014/main" id="{B28451C8-3102-4E2E-BFA9-3E49B12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" t="85837" r="84323" b="9897"/>
          <a:stretch/>
        </p:blipFill>
        <p:spPr>
          <a:xfrm>
            <a:off x="4465421" y="4627418"/>
            <a:ext cx="876300" cy="2286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08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</a:t>
            </a:r>
            <a:r>
              <a:rPr lang="en-US" dirty="0" smtClean="0"/>
              <a:t>sensors use </a:t>
            </a:r>
            <a:r>
              <a:rPr lang="en-US" dirty="0"/>
              <a:t>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=""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=""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=""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=""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.lp - /home/marcy/NIST-demo-v1/V3/">
            <a:extLst>
              <a:ext uri="{FF2B5EF4-FFF2-40B4-BE49-F238E27FC236}">
                <a16:creationId xmlns="" xmlns:a16="http://schemas.microsoft.com/office/drawing/2014/main" id="{03C2E6B0-05B2-4013-8556-4EF18FE262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83408" r="28941" b="9721"/>
          <a:stretch/>
        </p:blipFill>
        <p:spPr>
          <a:xfrm>
            <a:off x="1745084" y="6017243"/>
            <a:ext cx="5653830" cy="3931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D9FF63-CBBE-48D1-8776-F39D2AB2F2A2}"/>
              </a:ext>
            </a:extLst>
          </p:cNvPr>
          <p:cNvSpPr txBox="1"/>
          <p:nvPr/>
        </p:nvSpPr>
        <p:spPr>
          <a:xfrm>
            <a:off x="1337780" y="5646504"/>
            <a:ext cx="323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Conclusion based on the knowledge:</a:t>
            </a:r>
          </a:p>
        </p:txBody>
      </p:sp>
    </p:spTree>
    <p:extLst>
      <p:ext uri="{BB962C8B-B14F-4D97-AF65-F5344CB8AC3E}">
        <p14:creationId xmlns:p14="http://schemas.microsoft.com/office/powerpoint/2010/main" val="2783774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</a:t>
            </a:r>
            <a:r>
              <a:rPr lang="en-US" dirty="0" smtClean="0"/>
              <a:t>sensors use </a:t>
            </a:r>
            <a:r>
              <a:rPr lang="en-US" dirty="0"/>
              <a:t>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 to request readings at a high rate</a:t>
            </a:r>
          </a:p>
          <a:p>
            <a:pPr marL="457200" lvl="1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can it be mitigated?</a:t>
            </a:r>
          </a:p>
          <a:p>
            <a:pPr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=""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5004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=""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1916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=""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93680" y="4951067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simple2-t2.lp - /home/marcy/NIST-toy/V3/">
            <a:extLst>
              <a:ext uri="{FF2B5EF4-FFF2-40B4-BE49-F238E27FC236}">
                <a16:creationId xmlns="" xmlns:a16="http://schemas.microsoft.com/office/drawing/2014/main" id="{8300FE97-B564-4251-85A4-E0454CC37F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" t="78596" r="4898" b="17656"/>
          <a:stretch/>
        </p:blipFill>
        <p:spPr>
          <a:xfrm>
            <a:off x="1246355" y="3501888"/>
            <a:ext cx="6651289" cy="210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simple2-t3-ext.lp - /home/marcy/NIST-toy/V3/">
            <a:extLst>
              <a:ext uri="{FF2B5EF4-FFF2-40B4-BE49-F238E27FC236}">
                <a16:creationId xmlns="" xmlns:a16="http://schemas.microsoft.com/office/drawing/2014/main" id="{70639F55-D0E1-4DD4-8997-A3BFB3288C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62569" r="65107" b="34337"/>
          <a:stretch/>
        </p:blipFill>
        <p:spPr>
          <a:xfrm>
            <a:off x="1451054" y="6147834"/>
            <a:ext cx="2456410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9C11642-E19E-424F-B5F9-175699C3BBBB}"/>
              </a:ext>
            </a:extLst>
          </p:cNvPr>
          <p:cNvSpPr txBox="1"/>
          <p:nvPr/>
        </p:nvSpPr>
        <p:spPr>
          <a:xfrm>
            <a:off x="1362722" y="5853808"/>
            <a:ext cx="2461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Mitigation Generation Module</a:t>
            </a:r>
          </a:p>
        </p:txBody>
      </p:sp>
      <p:pic>
        <p:nvPicPr>
          <p:cNvPr id="11" name="Picture 10" descr="simple1-t3.lp - /home/marcy/NIST-toy/V3/">
            <a:extLst>
              <a:ext uri="{FF2B5EF4-FFF2-40B4-BE49-F238E27FC236}">
                <a16:creationId xmlns="" xmlns:a16="http://schemas.microsoft.com/office/drawing/2014/main" id="{51C6D327-AD67-4CDE-90A0-8305D5178F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" t="86786" r="82609" b="9786"/>
          <a:stretch/>
        </p:blipFill>
        <p:spPr>
          <a:xfrm>
            <a:off x="1451054" y="6409046"/>
            <a:ext cx="1134793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627848-A3AF-4660-8B7E-B2A9CBAE297B}"/>
              </a:ext>
            </a:extLst>
          </p:cNvPr>
          <p:cNvSpPr txBox="1"/>
          <p:nvPr/>
        </p:nvSpPr>
        <p:spPr>
          <a:xfrm flipH="1">
            <a:off x="6044737" y="6143715"/>
            <a:ext cx="309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“Replace interpolating sensors</a:t>
            </a:r>
          </a:p>
          <a:p>
            <a:r>
              <a:rPr lang="en-US" dirty="0"/>
              <a:t>  with non-interpolating ones”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="" xmlns:a16="http://schemas.microsoft.com/office/drawing/2014/main" id="{AC8B18A7-E622-44C6-B531-3DD90AFA8ABD}"/>
              </a:ext>
            </a:extLst>
          </p:cNvPr>
          <p:cNvCxnSpPr/>
          <p:nvPr/>
        </p:nvCxnSpPr>
        <p:spPr>
          <a:xfrm rot="10800000">
            <a:off x="5583911" y="5874702"/>
            <a:ext cx="475210" cy="640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SAT LIVE 1000">
            <a:extLst>
              <a:ext uri="{FF2B5EF4-FFF2-40B4-BE49-F238E27FC236}">
                <a16:creationId xmlns="" xmlns:a16="http://schemas.microsoft.com/office/drawing/2014/main" id="{9AFF957C-49DF-4C7C-A0DF-2413A08D79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74485" y="5612736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44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Simplified “Body Camera”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Minimal assumptions on knowledge about connections</a:t>
            </a:r>
          </a:p>
          <a:p>
            <a:pPr lvl="1"/>
            <a:r>
              <a:rPr lang="en-US" dirty="0"/>
              <a:t>Link to broader domain: admissibility of video in court</a:t>
            </a:r>
          </a:p>
          <a:p>
            <a:r>
              <a:rPr lang="en-US" dirty="0"/>
              <a:t>Self-driving Car: Automated </a:t>
            </a:r>
            <a:r>
              <a:rPr lang="en-US" dirty="0" smtClean="0"/>
              <a:t>Driving (1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Camera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Consequences on car’s operations</a:t>
            </a:r>
          </a:p>
          <a:p>
            <a:r>
              <a:rPr lang="en-US" dirty="0"/>
              <a:t>Self-driving Car: Automated </a:t>
            </a:r>
            <a:r>
              <a:rPr lang="en-US" dirty="0" smtClean="0"/>
              <a:t>Driving (2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SAM</a:t>
            </a:r>
          </a:p>
          <a:p>
            <a:pPr lvl="1"/>
            <a:r>
              <a:rPr lang="en-US" dirty="0"/>
              <a:t>Consequences on car’s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07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Example 3 (Variant)</a:t>
            </a:r>
            <a:br>
              <a:rPr lang="en-US" sz="4800" dirty="0" smtClean="0"/>
            </a:br>
            <a:r>
              <a:rPr lang="en-US" sz="4800" b="1" dirty="0" smtClean="0"/>
              <a:t>Multiple Possible Mitigations</a:t>
            </a: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– Step 3 (Extended)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System Configuration</a:t>
            </a:r>
          </a:p>
          <a:p>
            <a:pPr lvl="1"/>
            <a:r>
              <a:rPr lang="en-US" dirty="0"/>
              <a:t>SAM and </a:t>
            </a:r>
            <a:r>
              <a:rPr lang="en-US" dirty="0" smtClean="0"/>
              <a:t>sensors use </a:t>
            </a:r>
            <a:r>
              <a:rPr lang="en-US" dirty="0"/>
              <a:t>encrypted memory and secure boot</a:t>
            </a:r>
          </a:p>
          <a:p>
            <a:pPr lvl="1"/>
            <a:r>
              <a:rPr lang="en-US" dirty="0"/>
              <a:t>Interpolating sensors are used</a:t>
            </a:r>
          </a:p>
          <a:p>
            <a:pPr lvl="1"/>
            <a:r>
              <a:rPr lang="en-US" dirty="0"/>
              <a:t>SAM requests sensor readings at low rate</a:t>
            </a:r>
          </a:p>
          <a:p>
            <a:pPr marL="0" lvl="0" indent="0">
              <a:buNone/>
            </a:pPr>
            <a:endParaRPr lang="en-US" sz="1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A cyberattack occurs and hacks the SAM. </a:t>
            </a:r>
          </a:p>
          <a:p>
            <a:pPr marL="0" lvl="0" indent="0">
              <a:buNone/>
            </a:pPr>
            <a:r>
              <a:rPr lang="en-US" sz="2400" i="1" dirty="0">
                <a:solidFill>
                  <a:prstClr val="black"/>
                </a:solidFill>
              </a:rPr>
              <a:t>Unless a patch is applied, the SAM will request readings at a high rate.</a:t>
            </a:r>
          </a:p>
          <a:p>
            <a:pPr marL="457200" lvl="1" indent="0">
              <a:buNone/>
            </a:pPr>
            <a:endParaRPr lang="en-US" sz="4600" dirty="0"/>
          </a:p>
          <a:p>
            <a:pPr marL="0" indent="0">
              <a:buNone/>
            </a:pPr>
            <a:r>
              <a:rPr lang="en-US" b="1" dirty="0"/>
              <a:t> Questions</a:t>
            </a:r>
          </a:p>
          <a:p>
            <a:pPr lvl="1"/>
            <a:r>
              <a:rPr lang="en-US" dirty="0"/>
              <a:t>Is the integrity concern satisfied?</a:t>
            </a:r>
          </a:p>
          <a:p>
            <a:pPr lvl="1"/>
            <a:r>
              <a:rPr lang="en-US" dirty="0"/>
              <a:t>Is the trustworthiness aspect satisfied?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physical ramifications?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How can it be mitigated?</a:t>
            </a:r>
          </a:p>
          <a:p>
            <a:pPr marL="457200"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7" name="Picture 6" descr="coSAT LIVE 1000">
            <a:extLst>
              <a:ext uri="{FF2B5EF4-FFF2-40B4-BE49-F238E27FC236}">
                <a16:creationId xmlns="" xmlns:a16="http://schemas.microsoft.com/office/drawing/2014/main" id="{6513D701-3B27-4D18-91E4-72BAD04D80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82373" r="70750" b="13496"/>
          <a:stretch/>
        </p:blipFill>
        <p:spPr>
          <a:xfrm>
            <a:off x="5583911" y="4805218"/>
            <a:ext cx="1742833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coSAT LIVE 1000">
            <a:extLst>
              <a:ext uri="{FF2B5EF4-FFF2-40B4-BE49-F238E27FC236}">
                <a16:creationId xmlns="" xmlns:a16="http://schemas.microsoft.com/office/drawing/2014/main" id="{F3D1A979-CBE6-456A-A7CF-81E7C4C9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3" t="60541" r="77210" b="35328"/>
          <a:stretch/>
        </p:blipFill>
        <p:spPr>
          <a:xfrm>
            <a:off x="5279921" y="4534598"/>
            <a:ext cx="1282700" cy="2014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coSAT LIVE 1000">
            <a:extLst>
              <a:ext uri="{FF2B5EF4-FFF2-40B4-BE49-F238E27FC236}">
                <a16:creationId xmlns="" xmlns:a16="http://schemas.microsoft.com/office/drawing/2014/main" id="{39AFC55B-F21C-4950-B79A-C376FF45EF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52929" r="49612" b="39410"/>
          <a:stretch/>
        </p:blipFill>
        <p:spPr>
          <a:xfrm>
            <a:off x="5279921" y="5246900"/>
            <a:ext cx="3166781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simple2-t2-ext.lp - /home/marcy/NIST-toy/V3/">
            <a:extLst>
              <a:ext uri="{FF2B5EF4-FFF2-40B4-BE49-F238E27FC236}">
                <a16:creationId xmlns="" xmlns:a16="http://schemas.microsoft.com/office/drawing/2014/main" id="{4196F44F-DDE9-4576-BD48-2C58D7DEFC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76156" r="28378" b="17938"/>
          <a:stretch/>
        </p:blipFill>
        <p:spPr>
          <a:xfrm>
            <a:off x="1615971" y="3745770"/>
            <a:ext cx="5486400" cy="365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7DE381F-5A9D-4708-94C7-A19F2DAD6172}"/>
              </a:ext>
            </a:extLst>
          </p:cNvPr>
          <p:cNvSpPr txBox="1"/>
          <p:nvPr/>
        </p:nvSpPr>
        <p:spPr>
          <a:xfrm>
            <a:off x="3995083" y="5778972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3B4FD14-DC2C-4AB6-A5A4-BD510D6C86D1}"/>
              </a:ext>
            </a:extLst>
          </p:cNvPr>
          <p:cNvSpPr txBox="1"/>
          <p:nvPr/>
        </p:nvSpPr>
        <p:spPr>
          <a:xfrm>
            <a:off x="3989153" y="627496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Solution #2</a:t>
            </a:r>
          </a:p>
        </p:txBody>
      </p:sp>
      <p:pic>
        <p:nvPicPr>
          <p:cNvPr id="14" name="Picture 13" descr="coSAT LIVE 1000">
            <a:extLst>
              <a:ext uri="{FF2B5EF4-FFF2-40B4-BE49-F238E27FC236}">
                <a16:creationId xmlns="" xmlns:a16="http://schemas.microsoft.com/office/drawing/2014/main" id="{27D9596A-0AF5-481C-814E-ED6DA118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12822" r="22509" b="83347"/>
          <a:stretch/>
        </p:blipFill>
        <p:spPr>
          <a:xfrm>
            <a:off x="4065353" y="6044375"/>
            <a:ext cx="5045336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coSAT LIVE 1000">
            <a:extLst>
              <a:ext uri="{FF2B5EF4-FFF2-40B4-BE49-F238E27FC236}">
                <a16:creationId xmlns="" xmlns:a16="http://schemas.microsoft.com/office/drawing/2014/main" id="{E02BCE5B-1F81-478E-A765-4333A26EE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60515" r="78579" b="35636"/>
          <a:stretch/>
        </p:blipFill>
        <p:spPr>
          <a:xfrm>
            <a:off x="4065353" y="6551081"/>
            <a:ext cx="1271774" cy="2011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simple2-t3-ext.lp - /home/marcy/NIST-toy/V3/">
            <a:extLst>
              <a:ext uri="{FF2B5EF4-FFF2-40B4-BE49-F238E27FC236}">
                <a16:creationId xmlns="" xmlns:a16="http://schemas.microsoft.com/office/drawing/2014/main" id="{55C089F4-5401-469F-8FCA-3AF005B867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81726" r="53715" b="15068"/>
          <a:stretch/>
        </p:blipFill>
        <p:spPr>
          <a:xfrm>
            <a:off x="369243" y="6459641"/>
            <a:ext cx="3205213" cy="182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699C877-D488-4009-8970-831AC11FFDFA}"/>
              </a:ext>
            </a:extLst>
          </p:cNvPr>
          <p:cNvSpPr txBox="1"/>
          <p:nvPr/>
        </p:nvSpPr>
        <p:spPr>
          <a:xfrm>
            <a:off x="286676" y="6167576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Effect of mitigation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3CE086-7C66-418C-8A2B-E991E8926254}"/>
              </a:ext>
            </a:extLst>
          </p:cNvPr>
          <p:cNvSpPr txBox="1"/>
          <p:nvPr/>
        </p:nvSpPr>
        <p:spPr>
          <a:xfrm>
            <a:off x="6499121" y="6467258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“Patch the SAM”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5B0427F7-B8D4-4019-AD9B-02856344E18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495011" y="6651924"/>
            <a:ext cx="1004110" cy="10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2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Demonstrated</a:t>
            </a:r>
          </a:p>
          <a:p>
            <a:pPr lvl="1"/>
            <a:r>
              <a:rPr lang="en-US" dirty="0"/>
              <a:t>Formalization of CPS Model and surrounding domain, attacks, mitigations</a:t>
            </a:r>
          </a:p>
          <a:p>
            <a:pPr lvl="1"/>
            <a:r>
              <a:rPr lang="en-US" dirty="0"/>
              <a:t>Reasoning about concerns, properties, physical ramifications</a:t>
            </a:r>
          </a:p>
          <a:p>
            <a:pPr lvl="1"/>
            <a:r>
              <a:rPr lang="en-US" dirty="0"/>
              <a:t>Finding (multiple) mitigations, reasoning about their effects</a:t>
            </a:r>
          </a:p>
          <a:p>
            <a:pPr lvl="1"/>
            <a:r>
              <a:rPr lang="en-US" dirty="0"/>
              <a:t>Three examples: “</a:t>
            </a:r>
            <a:r>
              <a:rPr lang="en-US" dirty="0" err="1"/>
              <a:t>BodyCam</a:t>
            </a:r>
            <a:r>
              <a:rPr lang="en-US" dirty="0"/>
              <a:t>”, Self-driving Car (1 &amp; 2)</a:t>
            </a: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lvl="1" indent="0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Standardization of modeling of surrounding domain, attacks, mitigations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Parametrization of properties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Formalization, leverage of knowledge about CPS structure</a:t>
            </a:r>
          </a:p>
          <a:p>
            <a:pPr marL="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99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2507A-81F0-4726-994C-DD873DA7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  <a:br>
              <a:rPr lang="en-US" b="1" dirty="0"/>
            </a:br>
            <a:r>
              <a:rPr lang="en-US" b="1" dirty="0"/>
              <a:t>Simplified “</a:t>
            </a:r>
            <a:r>
              <a:rPr lang="en-US" b="1" dirty="0" err="1"/>
              <a:t>BodyCam</a:t>
            </a:r>
            <a:r>
              <a:rPr lang="en-US" b="1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A9A14C-6396-4471-AEE2-D334F2CC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173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Actors</a:t>
            </a:r>
          </a:p>
          <a:p>
            <a:pPr lvl="1"/>
            <a:r>
              <a:rPr lang="en-US" dirty="0"/>
              <a:t>Camera</a:t>
            </a:r>
          </a:p>
          <a:p>
            <a:pPr lvl="2"/>
            <a:r>
              <a:rPr lang="en-US" dirty="0"/>
              <a:t>Basic camera</a:t>
            </a:r>
          </a:p>
          <a:p>
            <a:pPr lvl="2"/>
            <a:r>
              <a:rPr lang="en-US" dirty="0"/>
              <a:t>Advanced camera</a:t>
            </a:r>
          </a:p>
          <a:p>
            <a:pPr lvl="2"/>
            <a:r>
              <a:rPr lang="en-US" dirty="0"/>
              <a:t>Two modes:</a:t>
            </a:r>
          </a:p>
          <a:p>
            <a:pPr lvl="3"/>
            <a:r>
              <a:rPr lang="en-US" dirty="0"/>
              <a:t>Record at less than 30 fps</a:t>
            </a:r>
          </a:p>
          <a:p>
            <a:pPr lvl="3"/>
            <a:r>
              <a:rPr lang="en-US" dirty="0"/>
              <a:t>Record at 30+ fps</a:t>
            </a:r>
          </a:p>
          <a:p>
            <a:pPr lvl="1"/>
            <a:r>
              <a:rPr lang="en-US" dirty="0"/>
              <a:t>SAM (Situational Awareness Module)</a:t>
            </a:r>
          </a:p>
          <a:p>
            <a:pPr lvl="2"/>
            <a:r>
              <a:rPr lang="en-US" dirty="0"/>
              <a:t>SAM controls the recording rate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7FACE7FD-7F49-4D52-A614-86B77808D771}"/>
              </a:ext>
            </a:extLst>
          </p:cNvPr>
          <p:cNvGrpSpPr/>
          <p:nvPr/>
        </p:nvGrpSpPr>
        <p:grpSpPr>
          <a:xfrm>
            <a:off x="5660568" y="45814"/>
            <a:ext cx="3420836" cy="4032703"/>
            <a:chOff x="5617026" y="60328"/>
            <a:chExt cx="3420836" cy="4032703"/>
          </a:xfrm>
        </p:grpSpPr>
        <p:grpSp>
          <p:nvGrpSpPr>
            <p:cNvPr id="52" name="Group 51">
              <a:extLst>
                <a:ext uri="{FF2B5EF4-FFF2-40B4-BE49-F238E27FC236}">
                  <a16:creationId xmlns="" xmlns:a16="http://schemas.microsoft.com/office/drawing/2014/main" id="{1C8A38AF-823C-4793-B062-7A3A5DC5A7F0}"/>
                </a:ext>
              </a:extLst>
            </p:cNvPr>
            <p:cNvGrpSpPr/>
            <p:nvPr/>
          </p:nvGrpSpPr>
          <p:grpSpPr>
            <a:xfrm>
              <a:off x="5617026" y="60328"/>
              <a:ext cx="3420836" cy="4032703"/>
              <a:chOff x="5094514" y="365126"/>
              <a:chExt cx="3420836" cy="40327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="" xmlns:a16="http://schemas.microsoft.com/office/drawing/2014/main" id="{E21059FD-21CF-4F91-970B-51BBCF5892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450" t="20641" r="53550" b="33119"/>
              <a:stretch/>
            </p:blipFill>
            <p:spPr>
              <a:xfrm>
                <a:off x="5239658" y="569900"/>
                <a:ext cx="3077028" cy="3552157"/>
              </a:xfrm>
              <a:prstGeom prst="rect">
                <a:avLst/>
              </a:prstGeom>
            </p:spPr>
          </p:pic>
          <p:sp>
            <p:nvSpPr>
              <p:cNvPr id="51" name="Rectangle: Rounded Corners 50">
                <a:extLst>
                  <a:ext uri="{FF2B5EF4-FFF2-40B4-BE49-F238E27FC236}">
                    <a16:creationId xmlns="" xmlns:a16="http://schemas.microsoft.com/office/drawing/2014/main" id="{73C03CF4-7EF4-4D6E-A0EE-6BA3FDA8EC3E}"/>
                  </a:ext>
                </a:extLst>
              </p:cNvPr>
              <p:cNvSpPr/>
              <p:nvPr/>
            </p:nvSpPr>
            <p:spPr>
              <a:xfrm>
                <a:off x="5094514" y="365126"/>
                <a:ext cx="3420836" cy="403270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CFDCF632-6A9E-43BF-851D-A2ABE361BB9D}"/>
                </a:ext>
              </a:extLst>
            </p:cNvPr>
            <p:cNvSpPr/>
            <p:nvPr/>
          </p:nvSpPr>
          <p:spPr>
            <a:xfrm>
              <a:off x="7349218" y="442348"/>
              <a:ext cx="1146743" cy="1146743"/>
            </a:xfrm>
            <a:prstGeom prst="ellipse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9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9670F8B-3DA9-4C9E-AC12-6745AAC92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671452"/>
              </p:ext>
            </p:extLst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Aspects, Concerns,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45BEE55-64E1-4C6F-BB28-AB376E5D0BDA}"/>
              </a:ext>
            </a:extLst>
          </p:cNvPr>
          <p:cNvSpPr txBox="1"/>
          <p:nvPr/>
        </p:nvSpPr>
        <p:spPr>
          <a:xfrm>
            <a:off x="237316" y="5866016"/>
            <a:ext cx="3138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using basic camera with encrypted memory, recording will be at less than 30 fps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8983011-EA14-4842-A6A3-CED110F9A462}"/>
              </a:ext>
            </a:extLst>
          </p:cNvPr>
          <p:cNvSpPr txBox="1"/>
          <p:nvPr/>
        </p:nvSpPr>
        <p:spPr>
          <a:xfrm>
            <a:off x="6134224" y="5740214"/>
            <a:ext cx="31389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 and camera will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Encrypted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Secure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using basic camera, recording will be at less than 30 fps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FB5800A-C373-4A8B-9CFE-678520731D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10145" y="3505200"/>
            <a:ext cx="296645" cy="2360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="" xmlns:a16="http://schemas.microsoft.com/office/drawing/2014/main" id="{1133E1CA-5296-4426-952C-C47DD210C31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46073" y="5597236"/>
            <a:ext cx="1188151" cy="727754"/>
          </a:xfrm>
          <a:prstGeom prst="bentConnector3">
            <a:avLst>
              <a:gd name="adj1" fmla="val -1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26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=""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=""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 with encrypted memory, recording will be at less than 30 fps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=""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5405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D9B5654-F7DB-4CCE-AFC8-FBEF2B7ADB2D}"/>
              </a:ext>
            </a:extLst>
          </p:cNvPr>
          <p:cNvSpPr/>
          <p:nvPr/>
        </p:nvSpPr>
        <p:spPr>
          <a:xfrm>
            <a:off x="0" y="2700973"/>
            <a:ext cx="9144000" cy="30104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C73BABD-DE18-423C-90F0-454F92DDFC53}"/>
              </a:ext>
            </a:extLst>
          </p:cNvPr>
          <p:cNvSpPr/>
          <p:nvPr/>
        </p:nvSpPr>
        <p:spPr>
          <a:xfrm>
            <a:off x="0" y="1699487"/>
            <a:ext cx="9144000" cy="10014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B9670F8B-3DA9-4C9E-AC12-6745AAC92553}"/>
              </a:ext>
            </a:extLst>
          </p:cNvPr>
          <p:cNvGraphicFramePr/>
          <p:nvPr>
            <p:extLst/>
          </p:nvPr>
        </p:nvGraphicFramePr>
        <p:xfrm>
          <a:off x="839977" y="-27713"/>
          <a:ext cx="8173393" cy="72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806601D-4698-42ED-8A53-BF7A496EB3D3}"/>
              </a:ext>
            </a:extLst>
          </p:cNvPr>
          <p:cNvSpPr txBox="1"/>
          <p:nvPr/>
        </p:nvSpPr>
        <p:spPr>
          <a:xfrm>
            <a:off x="-29172" y="206909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Aspects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9A44560-B3FF-4C01-A433-FFEECBEAA2E0}"/>
              </a:ext>
            </a:extLst>
          </p:cNvPr>
          <p:cNvSpPr txBox="1"/>
          <p:nvPr/>
        </p:nvSpPr>
        <p:spPr>
          <a:xfrm>
            <a:off x="0" y="39041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Concerns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622C8FDF-EE86-4528-A6A0-1524F8A1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3BDEC7C0-FE6D-487D-ABDC-2F1B3C3FF657}"/>
              </a:ext>
            </a:extLst>
          </p:cNvPr>
          <p:cNvGrpSpPr/>
          <p:nvPr/>
        </p:nvGrpSpPr>
        <p:grpSpPr>
          <a:xfrm>
            <a:off x="4991416" y="63220"/>
            <a:ext cx="4021954" cy="2476606"/>
            <a:chOff x="4991416" y="224367"/>
            <a:chExt cx="4021954" cy="2476606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77F03AAF-D9E6-4086-800B-9776F9D9FD46}"/>
                </a:ext>
              </a:extLst>
            </p:cNvPr>
            <p:cNvSpPr/>
            <p:nvPr/>
          </p:nvSpPr>
          <p:spPr>
            <a:xfrm>
              <a:off x="4991416" y="224367"/>
              <a:ext cx="4021954" cy="24766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FC80987-3705-4820-A0F8-9A2CC47D47E8}"/>
                </a:ext>
              </a:extLst>
            </p:cNvPr>
            <p:cNvGrpSpPr/>
            <p:nvPr/>
          </p:nvGrpSpPr>
          <p:grpSpPr>
            <a:xfrm>
              <a:off x="5234448" y="224367"/>
              <a:ext cx="3492229" cy="2198423"/>
              <a:chOff x="5234448" y="224367"/>
              <a:chExt cx="3492229" cy="2198423"/>
            </a:xfrm>
          </p:grpSpPr>
          <p:pic>
            <p:nvPicPr>
              <p:cNvPr id="15" name="Picture 14" descr="theory.lp - /home/marcy/NIST-toy/V3/">
                <a:extLst>
                  <a:ext uri="{FF2B5EF4-FFF2-40B4-BE49-F238E27FC236}">
                    <a16:creationId xmlns="" xmlns:a16="http://schemas.microsoft.com/office/drawing/2014/main" id="{751984E3-82DB-4BB0-B896-4C742B754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7" t="18100" r="56711" b="62641"/>
              <a:stretch/>
            </p:blipFill>
            <p:spPr>
              <a:xfrm>
                <a:off x="5336839" y="502550"/>
                <a:ext cx="3389838" cy="1920240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B8096E3C-E654-4136-8520-AC58753785F7}"/>
                  </a:ext>
                </a:extLst>
              </p:cNvPr>
              <p:cNvSpPr txBox="1"/>
              <p:nvPr/>
            </p:nvSpPr>
            <p:spPr>
              <a:xfrm>
                <a:off x="5234448" y="224367"/>
                <a:ext cx="18117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Aspect/Concern Trees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C25B72E-98D9-4A99-98B4-73294EE728CC}"/>
              </a:ext>
            </a:extLst>
          </p:cNvPr>
          <p:cNvGrpSpPr/>
          <p:nvPr/>
        </p:nvGrpSpPr>
        <p:grpSpPr>
          <a:xfrm>
            <a:off x="1849194" y="3033455"/>
            <a:ext cx="7271578" cy="1583770"/>
            <a:chOff x="2409451" y="3264000"/>
            <a:chExt cx="7271578" cy="1583770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9A0CA59B-BE0F-4EF8-8D84-DFE739A95D11}"/>
                </a:ext>
              </a:extLst>
            </p:cNvPr>
            <p:cNvSpPr/>
            <p:nvPr/>
          </p:nvSpPr>
          <p:spPr>
            <a:xfrm>
              <a:off x="2409451" y="3282299"/>
              <a:ext cx="7271578" cy="1565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D9469185-9893-4119-94C3-0FB21337CD01}"/>
                </a:ext>
              </a:extLst>
            </p:cNvPr>
            <p:cNvSpPr txBox="1"/>
            <p:nvPr/>
          </p:nvSpPr>
          <p:spPr>
            <a:xfrm>
              <a:off x="2409451" y="3264000"/>
              <a:ext cx="1811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Functionality Concern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45BEE55-64E1-4C6F-BB28-AB376E5D0BDA}"/>
                </a:ext>
              </a:extLst>
            </p:cNvPr>
            <p:cNvSpPr txBox="1"/>
            <p:nvPr/>
          </p:nvSpPr>
          <p:spPr>
            <a:xfrm>
              <a:off x="2651691" y="3598576"/>
              <a:ext cx="31389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 with encrypted memory, recording will be at less than 30 fps</a:t>
              </a:r>
            </a:p>
          </p:txBody>
        </p:sp>
        <p:pic>
          <p:nvPicPr>
            <p:cNvPr id="19" name="Picture 18" descr="theory.lp (modified) - /home/marcy/NIST-toy/V3/">
              <a:extLst>
                <a:ext uri="{FF2B5EF4-FFF2-40B4-BE49-F238E27FC236}">
                  <a16:creationId xmlns="" xmlns:a16="http://schemas.microsoft.com/office/drawing/2014/main" id="{8397C5EE-AFE9-491D-97B8-3607875F2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" t="64343" r="15312" b="32442"/>
            <a:stretch/>
          </p:blipFill>
          <p:spPr>
            <a:xfrm>
              <a:off x="2579120" y="4366293"/>
              <a:ext cx="6953250" cy="33084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8F7FD18A-EFCB-4B25-9168-AF445F11D653}"/>
              </a:ext>
            </a:extLst>
          </p:cNvPr>
          <p:cNvGrpSpPr/>
          <p:nvPr/>
        </p:nvGrpSpPr>
        <p:grpSpPr>
          <a:xfrm>
            <a:off x="0" y="5038319"/>
            <a:ext cx="8102901" cy="1791299"/>
            <a:chOff x="170241" y="4972357"/>
            <a:chExt cx="8102901" cy="1791299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DF00E743-36AF-4A39-8D3B-A92295B645C0}"/>
                </a:ext>
              </a:extLst>
            </p:cNvPr>
            <p:cNvSpPr/>
            <p:nvPr/>
          </p:nvSpPr>
          <p:spPr>
            <a:xfrm>
              <a:off x="170241" y="4972357"/>
              <a:ext cx="8102901" cy="1791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87E8221B-69EE-4F9D-A9FA-E1A521ABD6A6}"/>
                </a:ext>
              </a:extLst>
            </p:cNvPr>
            <p:cNvSpPr txBox="1"/>
            <p:nvPr/>
          </p:nvSpPr>
          <p:spPr>
            <a:xfrm>
              <a:off x="170242" y="5011720"/>
              <a:ext cx="1471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Integrity Concern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8983011-EA14-4842-A6A3-CED110F9A462}"/>
                </a:ext>
              </a:extLst>
            </p:cNvPr>
            <p:cNvSpPr txBox="1"/>
            <p:nvPr/>
          </p:nvSpPr>
          <p:spPr>
            <a:xfrm>
              <a:off x="184756" y="5301099"/>
              <a:ext cx="31389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SAM and camera will use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Encrypted memory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Secure boot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When using basic camera, recording will be at less than 30 fps</a:t>
              </a:r>
            </a:p>
          </p:txBody>
        </p:sp>
        <p:pic>
          <p:nvPicPr>
            <p:cNvPr id="18" name="Picture 17" descr="theory.lp (modified) - /home/marcy/NIST-toy/V3/">
              <a:extLst>
                <a:ext uri="{FF2B5EF4-FFF2-40B4-BE49-F238E27FC236}">
                  <a16:creationId xmlns="" xmlns:a16="http://schemas.microsoft.com/office/drawing/2014/main" id="{00253F5C-4DBF-4F60-ADBE-C01EB969E3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" t="41000" r="6525" b="57223"/>
            <a:stretch/>
          </p:blipFill>
          <p:spPr>
            <a:xfrm>
              <a:off x="364066" y="6471903"/>
              <a:ext cx="7715250" cy="18288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2838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1</a:t>
            </a:r>
            <a:br>
              <a:rPr lang="en-US" dirty="0" smtClean="0"/>
            </a:br>
            <a:r>
              <a:rPr lang="en-US" b="1" dirty="0" smtClean="0"/>
              <a:t>Body Camera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1531</Words>
  <Application>Microsoft Office PowerPoint</Application>
  <PresentationFormat>On-screen Show (4:3)</PresentationFormat>
  <Paragraphs>423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PowerPoint Presentation</vt:lpstr>
      <vt:lpstr>Goals</vt:lpstr>
      <vt:lpstr>Summary of Examples</vt:lpstr>
      <vt:lpstr>Example 1 Simplified “BodyCam”</vt:lpstr>
      <vt:lpstr>Aspects, Concerns, Properties</vt:lpstr>
      <vt:lpstr>Formalization</vt:lpstr>
      <vt:lpstr>Formalization</vt:lpstr>
      <vt:lpstr>Formalization</vt:lpstr>
      <vt:lpstr>Example 1 Body Camera</vt:lpstr>
      <vt:lpstr>Example 1</vt:lpstr>
      <vt:lpstr>Example 1</vt:lpstr>
      <vt:lpstr>Example 1</vt:lpstr>
      <vt:lpstr>Example 1</vt:lpstr>
      <vt:lpstr>Example 1</vt:lpstr>
      <vt:lpstr>Example 1</vt:lpstr>
      <vt:lpstr>Example 1 – Step 2</vt:lpstr>
      <vt:lpstr>Example 1 – Step 2</vt:lpstr>
      <vt:lpstr>Example 1 – Step 2</vt:lpstr>
      <vt:lpstr>Example 1 – Step 2</vt:lpstr>
      <vt:lpstr>Example 1 – Step 3</vt:lpstr>
      <vt:lpstr>Example 1 – Step 3</vt:lpstr>
      <vt:lpstr>Example 2 Self-Driving Car (1)</vt:lpstr>
      <vt:lpstr>Example 2: Self-Driving Car (1)</vt:lpstr>
      <vt:lpstr>Example 2: Self-Driving Car (1)</vt:lpstr>
      <vt:lpstr>Example 3 Self-Driving Car (2)</vt:lpstr>
      <vt:lpstr>Example 3: Self-Driving Car (2)</vt:lpstr>
      <vt:lpstr>Example 3: Self-Driving Car (2)</vt:lpstr>
      <vt:lpstr>Example 3 – Step 2</vt:lpstr>
      <vt:lpstr>Example 3 – Step 3</vt:lpstr>
      <vt:lpstr>Example 3 (Variant) Multiple Possible Mitigations</vt:lpstr>
      <vt:lpstr>Example 3 – Step 3 (Extended)</vt:lpstr>
      <vt:lpstr>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Marcello Balduccini</dc:creator>
  <cp:lastModifiedBy>Marcello Balduccini</cp:lastModifiedBy>
  <cp:revision>48</cp:revision>
  <dcterms:created xsi:type="dcterms:W3CDTF">2017-09-15T15:03:55Z</dcterms:created>
  <dcterms:modified xsi:type="dcterms:W3CDTF">2017-10-20T20:17:10Z</dcterms:modified>
</cp:coreProperties>
</file>