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4EE6-0B2D-44C1-AF6F-0A9E28C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260B1-12D3-4A6C-BF25-BF4BF737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7884-4085-4A26-87C9-3A2010A3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160D-9E13-4A1A-9661-E5EE3B8B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BE06-1358-45A9-9469-A5C0410F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45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220F-6E42-474F-8CDA-EE5AFBF8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64F60-E038-4065-B8E3-8D750281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B5F8-7702-43CD-959E-EE105F01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64E-9130-4401-889B-0E39F3C4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A625-9AED-4438-B359-B4BCCEA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31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8BE62-5E9D-4897-881C-4E388D618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97BD7-E4B4-4DF5-904D-FB2D5B09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F8A81-8CA7-4A56-8176-8CEED4FC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7167-4AB3-4326-9E29-6C06E1D8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2CD4-D438-4ECC-8BB4-565B292B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9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D087-B497-4173-8431-CD06987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FA87-0DFE-4D14-9C4C-4488361F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ED37-6427-4B14-8641-EEEDF66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6374-F8AC-42AD-B76E-5EFD517E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308F-D6DE-4A96-923D-7980FCE1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7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65ED-270D-40F0-8D7F-C0011C47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8B79-7361-46E4-9A50-77A0A71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07D-21E7-4F8B-827D-0EE552DF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22675-395E-4174-84FC-4F4A61C7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B757-8BDB-4FC5-B5F2-97C369F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A474-7C8B-474E-B548-4571ADA4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ECB-5B23-4DBF-815D-A07A47B5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893E-E9F0-4F36-810F-D7B13400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7A66A-A484-4073-B24E-F2484A3B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CD13-C042-4E09-97D4-8E3551C9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083E-8235-4502-B7E6-3FFF378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14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EA96-A23D-4454-9D7B-A1D3618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EFE8-4601-4338-BCA9-B41B903B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5529-5721-4BAD-9D45-3CB42567B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29ABC-10F0-4A0B-84A6-44DAADF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2C1A-CD50-4F4B-BC36-06635C0E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11426-3CCD-4837-BDE3-60262808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FFD8A-92F1-4017-8845-D079B0C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1BED2-B320-4830-B435-0FA32D9E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228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5347-B7B6-4983-BA8A-87C005BB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3A087-73D7-4592-8802-F16D19ED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7893-6537-4AB3-9060-6A276663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6EED7-C5E4-4F8E-BBB1-B7FFB5E4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6D893-3175-445D-9CBD-BDBF8F6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7032F-21FC-48F6-BA0D-11760BA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8B45-2002-4A65-A8F3-87C6633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7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8D2-5B24-49DA-9205-CB1A87A6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9BCA-2DAB-4F77-A5AF-C1E60D72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3EAAC-23C8-4581-9B01-42642233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B3E3-DDD0-4900-B427-272269CE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BE1F-AFEA-4D73-9B60-D047782B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C4948-1735-4F7E-8E55-149A53E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37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CC59-B7E3-49FA-B53D-E799709E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B9BAD-CE92-4E65-B406-8BC41232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E566-7F6E-496B-B843-53FF5B32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565B8-E5A3-4E8E-9972-918A3843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F086-A7E8-44AE-8A1B-6344DF4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AA82-4AD9-4B12-936F-0B70B4D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27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358C5-810D-4889-8C66-0B9405D1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8B5-0413-42BE-AA7E-5D1D2E83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E9FF-EF8E-4B80-9B0A-7F6CFB828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8919-DF06-4647-B3B2-F7238113DA9C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93EF-9EB8-4B95-92E9-E3322703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E9C4-F9A9-4D19-B690-CD1503E0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1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35BE7-8DF5-4CBF-9582-9FF280FC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316027"/>
            <a:ext cx="7391400" cy="3023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371E1-271A-48C5-8F70-36D43A8E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3586798"/>
            <a:ext cx="6585390" cy="30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Background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Automated detection of lung diseases through X-ray – </a:t>
            </a:r>
            <a:r>
              <a:rPr lang="en-PH" dirty="0">
                <a:highlight>
                  <a:srgbClr val="FFFF00"/>
                </a:highlight>
              </a:rPr>
              <a:t>Covid-19, viral/bacterial pneumonia</a:t>
            </a:r>
            <a:r>
              <a:rPr lang="en-PH" dirty="0"/>
              <a:t> and differentiating each of </a:t>
            </a:r>
            <a:r>
              <a:rPr lang="en-PH" dirty="0">
                <a:highlight>
                  <a:srgbClr val="FFFF00"/>
                </a:highlight>
              </a:rPr>
              <a:t>these</a:t>
            </a:r>
            <a:r>
              <a:rPr lang="en-PH" dirty="0"/>
              <a:t> remain a challenge due to the lack of experiments on extensive relative datasets;</a:t>
            </a:r>
          </a:p>
          <a:p>
            <a:r>
              <a:rPr lang="en-PH" dirty="0"/>
              <a:t>95% of CNN methods fail to discard unnecessary features;</a:t>
            </a:r>
          </a:p>
          <a:p>
            <a:r>
              <a:rPr lang="en-PH" sz="1600" i="1" dirty="0">
                <a:highlight>
                  <a:srgbClr val="00FFFF"/>
                </a:highlight>
              </a:rPr>
              <a:t>&lt;author’s argument&gt;</a:t>
            </a:r>
            <a:r>
              <a:rPr lang="en-PH" dirty="0"/>
              <a:t>Training must be done mostly with infected features only to reduce complexities;</a:t>
            </a:r>
          </a:p>
          <a:p>
            <a:r>
              <a:rPr lang="en-PH" dirty="0"/>
              <a:t>CNN is expensive;</a:t>
            </a:r>
          </a:p>
          <a:p>
            <a:r>
              <a:rPr lang="en-PH" dirty="0"/>
              <a:t>Lack of sufficient medical data leads to unreliable feature extraction.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4434A-8246-4C4A-8408-BF0B5FFF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7580" cy="4351338"/>
          </a:xfrm>
        </p:spPr>
        <p:txBody>
          <a:bodyPr>
            <a:normAutofit/>
          </a:bodyPr>
          <a:lstStyle/>
          <a:p>
            <a:r>
              <a:rPr lang="en-PH" dirty="0"/>
              <a:t>Uses F-RNN-LSTM for early detection of Covid-19, viral pneumonia, or bacterial pneumonia through chest X-ray;</a:t>
            </a:r>
          </a:p>
          <a:p>
            <a:r>
              <a:rPr lang="en-PH" dirty="0"/>
              <a:t>X-ray image enhancement using median filtering, hist-eq., &amp; intensity adjustment for ROI estimation and visualization with adaptive segmentation;</a:t>
            </a:r>
          </a:p>
          <a:p>
            <a:r>
              <a:rPr lang="en-PH" dirty="0"/>
              <a:t>Use the normalized F(1:4) = [HOG texture </a:t>
            </a:r>
            <a:r>
              <a:rPr lang="en-PH" dirty="0" err="1"/>
              <a:t>invariant_moment</a:t>
            </a:r>
            <a:r>
              <a:rPr lang="en-PH" dirty="0"/>
              <a:t> ROI];</a:t>
            </a:r>
          </a:p>
          <a:p>
            <a:r>
              <a:rPr lang="en-PH" dirty="0"/>
              <a:t>RNN-LSTM architecture</a:t>
            </a:r>
          </a:p>
          <a:p>
            <a:r>
              <a:rPr lang="en-PH" dirty="0"/>
              <a:t>Comparison with </a:t>
            </a:r>
            <a:r>
              <a:rPr lang="en-PH" i="1" dirty="0"/>
              <a:t>SOTA MLAs</a:t>
            </a:r>
          </a:p>
          <a:p>
            <a:pPr marL="0" indent="0">
              <a:buNone/>
            </a:pPr>
            <a:r>
              <a:rPr lang="en-PH" i="1" dirty="0"/>
              <a:t>Diagrams in next slide.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FF2D01-BBDF-40E2-B750-C859EEA7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16295-9138-4094-85C9-621930D8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3362736" cy="4777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F955C-8B05-4C06-ADB1-8D9DB486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088" y="1371599"/>
            <a:ext cx="3748132" cy="52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FF2D01-BBDF-40E2-B750-C859EEA7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608DD-2331-47B9-AC24-E0DBEFB3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637348"/>
            <a:ext cx="6446520" cy="50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59FBA7-3DD0-4F68-9F41-90AD24AE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56" y="4140791"/>
            <a:ext cx="4105275" cy="207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90608-CC36-4C56-945C-4E173929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456" y="1776414"/>
            <a:ext cx="4162425" cy="2085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9478DA-F9F1-438F-BAE1-A8A13E7C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312" y="1728789"/>
            <a:ext cx="414337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DDDED-49BB-4B05-AE6E-2500527EF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28" y="1752602"/>
            <a:ext cx="4124325" cy="2085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19EB92-D615-494D-AD92-AB00243E4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442" y="3948115"/>
            <a:ext cx="4556225" cy="28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0023-0355-440E-8540-B97CD87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ML challenge…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7F31-0824-4827-A9E6-7E364D80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How can it be utilized for daily ubiquitous computing?</a:t>
            </a:r>
          </a:p>
          <a:p>
            <a:pPr lvl="1"/>
            <a:r>
              <a:rPr lang="en-PH" dirty="0"/>
              <a:t>Miniaturization/tweaking of soft architectures aren’t enough, computing platforms must be considered (hardware—</a:t>
            </a:r>
            <a:r>
              <a:rPr lang="en-PH" dirty="0" err="1"/>
              <a:t>com.arch</a:t>
            </a:r>
            <a:r>
              <a:rPr lang="en-PH" dirty="0"/>
              <a:t>.)</a:t>
            </a:r>
          </a:p>
          <a:p>
            <a:pPr lvl="1"/>
            <a:r>
              <a:rPr lang="en-PH" dirty="0"/>
              <a:t>NN in time-domain (Imp. of Fourier Transform in NN)...</a:t>
            </a:r>
          </a:p>
          <a:p>
            <a:pPr lvl="2"/>
            <a:r>
              <a:rPr lang="en-PH" dirty="0"/>
              <a:t>As replacement for CNN and GAN…</a:t>
            </a:r>
          </a:p>
          <a:p>
            <a:pPr lvl="3"/>
            <a:r>
              <a:rPr lang="en-PH" dirty="0"/>
              <a:t>Because they’re expensive…</a:t>
            </a:r>
          </a:p>
        </p:txBody>
      </p:sp>
    </p:spTree>
    <p:extLst>
      <p:ext uri="{BB962C8B-B14F-4D97-AF65-F5344CB8AC3E}">
        <p14:creationId xmlns:p14="http://schemas.microsoft.com/office/powerpoint/2010/main" val="42064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B93-3BC6-45CF-9EDC-794B7D352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5E69-39D5-4664-A88E-4E05278FF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6D09D-DBF3-4581-8964-5AEA8211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67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Background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Automated detection and </a:t>
            </a:r>
            <a:r>
              <a:rPr lang="en-PH" b="1" u="sng" dirty="0"/>
              <a:t>severity assessment</a:t>
            </a:r>
            <a:r>
              <a:rPr lang="en-PH" b="1" dirty="0"/>
              <a:t> </a:t>
            </a:r>
            <a:r>
              <a:rPr lang="en-PH" dirty="0"/>
              <a:t>of coronavirus from CT-scan and X-ray images;</a:t>
            </a:r>
          </a:p>
          <a:p>
            <a:r>
              <a:rPr lang="en-PH" dirty="0"/>
              <a:t>Recent solutions (mostly are CNNs) are unable to determine the severity of Covid-19; inefficient for use by medical professionals;</a:t>
            </a:r>
          </a:p>
          <a:p>
            <a:r>
              <a:rPr lang="en-PH" dirty="0"/>
              <a:t>Imbalanced Covid-19 dataset may yield to overfitting which reduces the performance of the model;</a:t>
            </a:r>
          </a:p>
          <a:p>
            <a:r>
              <a:rPr lang="en-PH" dirty="0"/>
              <a:t>CNN models are expensive for medical solutions driven by ubiquitous computing.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deep learning pipeline with multi-level feature extraction method that supports radiologist and doctors in examining chest CT-scans and X-rays for Covid-19;</a:t>
            </a:r>
          </a:p>
          <a:p>
            <a:r>
              <a:rPr lang="en-PH" dirty="0"/>
              <a:t>Feature extraction method: GIST and SIFT (t-SNE) + CNN (automatic)</a:t>
            </a:r>
          </a:p>
          <a:p>
            <a:r>
              <a:rPr lang="en-PH" dirty="0"/>
              <a:t>Deep learning: CNN + LSTM</a:t>
            </a:r>
          </a:p>
          <a:p>
            <a:r>
              <a:rPr lang="en-PH" dirty="0"/>
              <a:t>Overfitting and imbalanced data: Dropout layer and SMOTE</a:t>
            </a:r>
          </a:p>
          <a:p>
            <a:endParaRPr lang="en-PH" dirty="0"/>
          </a:p>
          <a:p>
            <a:pPr marL="0" indent="0">
              <a:buNone/>
            </a:pPr>
            <a:endParaRPr lang="en-PH" i="1" dirty="0"/>
          </a:p>
          <a:p>
            <a:pPr marL="0" indent="0">
              <a:buNone/>
            </a:pPr>
            <a:r>
              <a:rPr lang="en-PH" i="1" dirty="0"/>
              <a:t>Diagram in next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D7FAB-A0C9-4CFB-BC2D-866D799F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3E92B-2426-4FFB-BC15-16E591DA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690687"/>
            <a:ext cx="98774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3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890A9-9532-4E4B-BBCF-20274F9E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79E57A-7184-47AC-A45F-7B0F6AAC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738313"/>
            <a:ext cx="9391650" cy="443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990D4-69D2-4FD0-9DC0-52BCB7C684CE}"/>
              </a:ext>
            </a:extLst>
          </p:cNvPr>
          <p:cNvSpPr txBox="1"/>
          <p:nvPr/>
        </p:nvSpPr>
        <p:spPr>
          <a:xfrm>
            <a:off x="771088" y="1388825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/>
              <a:t>LSTM consist of one memory unit, input, forget, output gates.</a:t>
            </a:r>
          </a:p>
        </p:txBody>
      </p:sp>
    </p:spTree>
    <p:extLst>
      <p:ext uri="{BB962C8B-B14F-4D97-AF65-F5344CB8AC3E}">
        <p14:creationId xmlns:p14="http://schemas.microsoft.com/office/powerpoint/2010/main" val="23484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BB34A-73A0-4388-B7E0-F4DA600B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0" y="1538569"/>
            <a:ext cx="6134100" cy="495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2BA32-9966-4241-8F01-1D4BD78E6D90}"/>
              </a:ext>
            </a:extLst>
          </p:cNvPr>
          <p:cNvSpPr/>
          <p:nvPr/>
        </p:nvSpPr>
        <p:spPr>
          <a:xfrm>
            <a:off x="2316548" y="4285657"/>
            <a:ext cx="2207491" cy="2745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27FD4-B3BB-4048-9189-174136EB6B1C}"/>
              </a:ext>
            </a:extLst>
          </p:cNvPr>
          <p:cNvSpPr/>
          <p:nvPr/>
        </p:nvSpPr>
        <p:spPr>
          <a:xfrm>
            <a:off x="2316547" y="6066207"/>
            <a:ext cx="2207491" cy="2745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990C1-883F-4559-A9B1-C34B7211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45" y="1538569"/>
            <a:ext cx="5241752" cy="52572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3864DE-177C-4E0A-A68C-D17FF5C9F8DB}"/>
              </a:ext>
            </a:extLst>
          </p:cNvPr>
          <p:cNvSpPr txBox="1"/>
          <p:nvPr/>
        </p:nvSpPr>
        <p:spPr>
          <a:xfrm>
            <a:off x="311803" y="1304429"/>
            <a:ext cx="644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Theoretically compare below params to </a:t>
            </a:r>
            <a:r>
              <a:rPr lang="en-PH" sz="1200" i="1" dirty="0" err="1"/>
              <a:t>minigooglenet</a:t>
            </a:r>
            <a:r>
              <a:rPr lang="en-PH" sz="1200" i="1" dirty="0"/>
              <a:t> or squeeze/</a:t>
            </a:r>
            <a:r>
              <a:rPr lang="en-PH" sz="1200" i="1" dirty="0" err="1"/>
              <a:t>mobilenet</a:t>
            </a:r>
            <a:r>
              <a:rPr lang="en-PH" sz="1200" i="1" dirty="0"/>
              <a:t> for appreciation.</a:t>
            </a:r>
          </a:p>
        </p:txBody>
      </p:sp>
    </p:spTree>
    <p:extLst>
      <p:ext uri="{BB962C8B-B14F-4D97-AF65-F5344CB8AC3E}">
        <p14:creationId xmlns:p14="http://schemas.microsoft.com/office/powerpoint/2010/main" val="7636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FA9EA-675B-4204-A10E-0F835644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9" y="1277345"/>
            <a:ext cx="6057059" cy="3000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BF5D6F-68A9-44B8-8634-BB083856E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93" y="2055813"/>
            <a:ext cx="5605666" cy="4193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C6381-41DD-4DF3-98FF-9324A51A8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98" y="4278280"/>
            <a:ext cx="6144491" cy="24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D075-D223-4470-99D9-AA06810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A33-13D8-4F9F-9C3F-AC4CFADC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9E070-249B-4318-A5ED-29BFB5D2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79192" cy="45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362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Background and Motivation </vt:lpstr>
      <vt:lpstr>Solution</vt:lpstr>
      <vt:lpstr>Solution</vt:lpstr>
      <vt:lpstr>Solution</vt:lpstr>
      <vt:lpstr>Results</vt:lpstr>
      <vt:lpstr>Results</vt:lpstr>
      <vt:lpstr>PowerPoint Presentation</vt:lpstr>
      <vt:lpstr>Background and Motivation </vt:lpstr>
      <vt:lpstr>Solution</vt:lpstr>
      <vt:lpstr>Solution</vt:lpstr>
      <vt:lpstr>Solution</vt:lpstr>
      <vt:lpstr>Results</vt:lpstr>
      <vt:lpstr>ML challenge…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Marwin Alejo</dc:creator>
  <cp:lastModifiedBy>Marwin Alejo</cp:lastModifiedBy>
  <cp:revision>3</cp:revision>
  <dcterms:created xsi:type="dcterms:W3CDTF">2021-11-22T15:10:55Z</dcterms:created>
  <dcterms:modified xsi:type="dcterms:W3CDTF">2021-11-24T08:21:19Z</dcterms:modified>
</cp:coreProperties>
</file>