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35ED4-1369-4B88-842D-BDAC12F3B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2E0DBD-CFD1-4DB8-87AA-4AEE854D8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30D18-8BB7-45B7-A222-F0A9405EB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2D34D-4253-4B68-BD1B-1863D2058FB3}" type="datetimeFigureOut">
              <a:rPr lang="en-PH" smtClean="0"/>
              <a:t>24/11/2021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4C6A8-E96C-4D29-8135-84659D246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91245-ED7D-40D7-A567-EF3F3275A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0508F-138C-40B4-A7A7-4EDD79FDE7A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82264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DB63A-8EDF-4FC5-9E45-44DB312E8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78920D-689F-449F-BBD8-28B62839A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C3AD3-3FB5-4593-9BB5-413F78140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2D34D-4253-4B68-BD1B-1863D2058FB3}" type="datetimeFigureOut">
              <a:rPr lang="en-PH" smtClean="0"/>
              <a:t>24/11/2021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08A40-05C2-486F-9647-8D71D7F94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56F23-E75C-4EAA-9BB7-641019ACA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0508F-138C-40B4-A7A7-4EDD79FDE7A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39024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3C8473-82C3-4597-BACF-1342F45FE0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1DD52-9051-4AFA-837A-574313C23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D2E9E-4E50-4391-9125-FD92B3EBD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2D34D-4253-4B68-BD1B-1863D2058FB3}" type="datetimeFigureOut">
              <a:rPr lang="en-PH" smtClean="0"/>
              <a:t>24/11/2021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D6D83-1619-4EB5-98DD-26901F355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694DA-25E5-48D3-B071-E51CC0B32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0508F-138C-40B4-A7A7-4EDD79FDE7A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97260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1E708-3745-4B8D-BBB5-BDEBDAD4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D05B0-6927-4FA1-8988-01FD83F4E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41F71-77B2-43AA-8A21-34371CA75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2D34D-4253-4B68-BD1B-1863D2058FB3}" type="datetimeFigureOut">
              <a:rPr lang="en-PH" smtClean="0"/>
              <a:t>24/11/2021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6C2D6-FC17-4B63-8777-824C12BE4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8A05A-9BA9-4CAF-9034-8DF1AC876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0508F-138C-40B4-A7A7-4EDD79FDE7A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86776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A40BC-3B88-42F6-8254-8F5AEEF7F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84BC8-B1D0-4F1D-9AA5-543AA8E15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DF2EB-57AB-4454-9258-C54FCD0D1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2D34D-4253-4B68-BD1B-1863D2058FB3}" type="datetimeFigureOut">
              <a:rPr lang="en-PH" smtClean="0"/>
              <a:t>24/11/2021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14155-D184-484F-9A8B-2D6F88876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DAD47-63C2-42F2-B379-63AB271B6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0508F-138C-40B4-A7A7-4EDD79FDE7A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84073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A2BC5-0B91-49A0-9E8D-251F5D23D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A60C8-1C44-4B90-8C20-A67E02C7B5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5C3C9C-5043-4EA9-8551-A1DDBC2D3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D235C-A539-4F14-87B5-502B7A81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2D34D-4253-4B68-BD1B-1863D2058FB3}" type="datetimeFigureOut">
              <a:rPr lang="en-PH" smtClean="0"/>
              <a:t>24/11/2021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FB271-4768-4101-8ADC-2B2C7BB7C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1E702-0323-4DA8-993E-9E0EECB95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0508F-138C-40B4-A7A7-4EDD79FDE7A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94183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D1E7A-E351-4260-99FB-A9074C14F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6BFE3-A39A-45AF-BF1F-32A1F0653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81683-4DA7-4820-805D-DBBB5EF15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1A130D-AA76-457D-B883-A0B6C5687A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F0824A-1FFC-4766-92C7-CA10232F87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EB1E25-D937-4F74-9620-6C6C01F34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2D34D-4253-4B68-BD1B-1863D2058FB3}" type="datetimeFigureOut">
              <a:rPr lang="en-PH" smtClean="0"/>
              <a:t>24/11/2021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33C8D8-0570-4BE1-B0DE-8219E2184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C16721-62D7-4D42-B096-5FF8778A8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0508F-138C-40B4-A7A7-4EDD79FDE7A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52347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835D8-A6B0-4C73-B1BA-766B67FF5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4AB4A7-E4AE-445B-864D-D0920C49C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2D34D-4253-4B68-BD1B-1863D2058FB3}" type="datetimeFigureOut">
              <a:rPr lang="en-PH" smtClean="0"/>
              <a:t>24/11/2021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0C859E-4E1A-45EE-A112-44707C1F2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D03E1-7E49-400C-949B-8345DCE52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0508F-138C-40B4-A7A7-4EDD79FDE7A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450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DEE1AB-120F-48F2-934E-E77494592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2D34D-4253-4B68-BD1B-1863D2058FB3}" type="datetimeFigureOut">
              <a:rPr lang="en-PH" smtClean="0"/>
              <a:t>24/11/2021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6192AA-35FB-4FC1-92B6-81917B082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750211-9BB7-405F-A635-F982F57A8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0508F-138C-40B4-A7A7-4EDD79FDE7A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29680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1344E-8D34-4B2F-B90E-56172005F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FF818-AA04-4E87-B19B-EF83F2E97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A9C5E4-ED99-4755-A4CA-F0A300F37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3391F-D51B-4CFC-8925-B97AF890B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2D34D-4253-4B68-BD1B-1863D2058FB3}" type="datetimeFigureOut">
              <a:rPr lang="en-PH" smtClean="0"/>
              <a:t>24/11/2021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145FC-B5B2-44BF-B094-D5BE07D11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55CA2-7A28-44CA-8221-B1EF7559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0508F-138C-40B4-A7A7-4EDD79FDE7A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37966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A5CB3-1271-4FF7-BABA-D21342836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715D75-8B37-44F1-9450-9A438AB2BE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DDED3F-F206-4F62-A56E-8A84B0F7F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6D7AE-C8F0-47AE-A54D-B9EEC85BA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2D34D-4253-4B68-BD1B-1863D2058FB3}" type="datetimeFigureOut">
              <a:rPr lang="en-PH" smtClean="0"/>
              <a:t>24/11/2021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6AB23-0B79-4A13-A5CA-A650624AE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40F2D-20EB-43BF-B617-B57A0BC6A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0508F-138C-40B4-A7A7-4EDD79FDE7A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52003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3B833D-2EB0-4D23-9B12-80176B375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4F08E-E9B1-4AF6-81A5-C28CB0B49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67ADC-32A0-48E8-BF06-917298C0D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2D34D-4253-4B68-BD1B-1863D2058FB3}" type="datetimeFigureOut">
              <a:rPr lang="en-PH" smtClean="0"/>
              <a:t>24/11/2021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506D2-0AFF-499D-BE34-9D32C96881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B4887-4590-400D-A8BB-474F713A3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0508F-138C-40B4-A7A7-4EDD79FDE7A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97880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FA142-D932-4E2A-B9E0-475A20182C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b="1" dirty="0"/>
              <a:t>Unconstrained Ear Recognition on </a:t>
            </a:r>
            <a:r>
              <a:rPr lang="en-PH" b="1" dirty="0" err="1"/>
              <a:t>ResMLP</a:t>
            </a:r>
            <a:endParaRPr lang="en-PH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D1BBEF-022E-426D-B277-1B5AD0E4B1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/>
              <a:t>Marwin B. Alejo</a:t>
            </a:r>
          </a:p>
          <a:p>
            <a:r>
              <a:rPr lang="en-PH" dirty="0"/>
              <a:t>2020-20221</a:t>
            </a:r>
          </a:p>
        </p:txBody>
      </p:sp>
    </p:spTree>
    <p:extLst>
      <p:ext uri="{BB962C8B-B14F-4D97-AF65-F5344CB8AC3E}">
        <p14:creationId xmlns:p14="http://schemas.microsoft.com/office/powerpoint/2010/main" val="97108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E6200-DF2B-4812-AF2C-62A5ECEE5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Background/Motivation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8A44A-5FFF-44AB-AA5E-ADA799E2F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Exotic and budding field of biometry;</a:t>
            </a:r>
          </a:p>
          <a:p>
            <a:r>
              <a:rPr lang="en-PH" dirty="0"/>
              <a:t>Ears have great advantage in passive biometry than other traits;</a:t>
            </a:r>
          </a:p>
          <a:p>
            <a:r>
              <a:rPr lang="en-PH" dirty="0" err="1"/>
              <a:t>Lits</a:t>
            </a:r>
            <a:r>
              <a:rPr lang="en-PH" dirty="0"/>
              <a:t> are </a:t>
            </a:r>
            <a:r>
              <a:rPr lang="en-PH" dirty="0">
                <a:highlight>
                  <a:srgbClr val="00FF00"/>
                </a:highlight>
              </a:rPr>
              <a:t>scarce on (a) dataset </a:t>
            </a:r>
            <a:r>
              <a:rPr lang="en-PH" dirty="0"/>
              <a:t>and (b) fusion on recent computational techniques;</a:t>
            </a:r>
          </a:p>
          <a:p>
            <a:r>
              <a:rPr lang="en-PH" dirty="0"/>
              <a:t>Most papers suggested the use of </a:t>
            </a:r>
            <a:r>
              <a:rPr lang="en-PH" dirty="0">
                <a:highlight>
                  <a:srgbClr val="FFFF00"/>
                </a:highlight>
              </a:rPr>
              <a:t>(1) image processing </a:t>
            </a:r>
            <a:r>
              <a:rPr lang="en-PH" dirty="0" err="1">
                <a:highlight>
                  <a:srgbClr val="FFFF00"/>
                </a:highlight>
              </a:rPr>
              <a:t>tchnqs</a:t>
            </a:r>
            <a:r>
              <a:rPr lang="en-PH" dirty="0">
                <a:highlight>
                  <a:srgbClr val="FFFF00"/>
                </a:highlight>
              </a:rPr>
              <a:t> </a:t>
            </a:r>
            <a:r>
              <a:rPr lang="en-PH" dirty="0"/>
              <a:t>or </a:t>
            </a:r>
            <a:r>
              <a:rPr lang="en-PH" dirty="0">
                <a:highlight>
                  <a:srgbClr val="00FFFF"/>
                </a:highlight>
              </a:rPr>
              <a:t>(2) CNNs</a:t>
            </a:r>
            <a:r>
              <a:rPr lang="en-PH" dirty="0"/>
              <a:t>;</a:t>
            </a:r>
          </a:p>
          <a:p>
            <a:r>
              <a:rPr lang="en-PH" dirty="0">
                <a:highlight>
                  <a:srgbClr val="FFFF00"/>
                </a:highlight>
              </a:rPr>
              <a:t>(1) is laborious </a:t>
            </a:r>
            <a:r>
              <a:rPr lang="en-PH" dirty="0"/>
              <a:t>while </a:t>
            </a:r>
            <a:r>
              <a:rPr lang="en-PH" dirty="0">
                <a:highlight>
                  <a:srgbClr val="00FFFF"/>
                </a:highlight>
              </a:rPr>
              <a:t>(2) is computationally expensive – prone to overfitting because of </a:t>
            </a:r>
            <a:r>
              <a:rPr lang="en-PH" dirty="0">
                <a:highlight>
                  <a:srgbClr val="00FF00"/>
                </a:highlight>
              </a:rPr>
              <a:t>(a)</a:t>
            </a:r>
            <a:r>
              <a:rPr lang="en-PH" dirty="0"/>
              <a:t>.</a:t>
            </a:r>
          </a:p>
          <a:p>
            <a:endParaRPr lang="en-P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071C33-FBC0-4DD4-853A-1C9FA8828840}"/>
              </a:ext>
            </a:extLst>
          </p:cNvPr>
          <p:cNvSpPr txBox="1"/>
          <p:nvPr/>
        </p:nvSpPr>
        <p:spPr>
          <a:xfrm>
            <a:off x="6416040" y="112991"/>
            <a:ext cx="5653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i="1" dirty="0"/>
              <a:t>Unconstrained Ear Recognition on </a:t>
            </a:r>
            <a:r>
              <a:rPr lang="en-PH" i="1" dirty="0" err="1"/>
              <a:t>ResMLP</a:t>
            </a:r>
            <a:endParaRPr lang="en-PH" i="1" dirty="0"/>
          </a:p>
        </p:txBody>
      </p:sp>
    </p:spTree>
    <p:extLst>
      <p:ext uri="{BB962C8B-B14F-4D97-AF65-F5344CB8AC3E}">
        <p14:creationId xmlns:p14="http://schemas.microsoft.com/office/powerpoint/2010/main" val="2423816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E6200-DF2B-4812-AF2C-62A5ECEE5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Proposed Solution</a:t>
            </a:r>
            <a:br>
              <a:rPr lang="en-PH" b="1" dirty="0"/>
            </a:br>
            <a:r>
              <a:rPr lang="en-PH" sz="2400" i="1" dirty="0"/>
              <a:t>(diagrams are tentative)</a:t>
            </a:r>
            <a:endParaRPr lang="en-PH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071C33-FBC0-4DD4-853A-1C9FA8828840}"/>
              </a:ext>
            </a:extLst>
          </p:cNvPr>
          <p:cNvSpPr txBox="1"/>
          <p:nvPr/>
        </p:nvSpPr>
        <p:spPr>
          <a:xfrm>
            <a:off x="6416040" y="112991"/>
            <a:ext cx="5653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i="1" dirty="0"/>
              <a:t>Unconstrained Ear Recognition on </a:t>
            </a:r>
            <a:r>
              <a:rPr lang="en-PH" i="1" dirty="0" err="1"/>
              <a:t>ResMLP</a:t>
            </a:r>
            <a:endParaRPr lang="en-PH" i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BEDCEF6-A0AD-42A1-B676-C63E16D223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403" y="1616227"/>
            <a:ext cx="4644351" cy="1712361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434367-1629-4DF7-B7AC-1638625AE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818" y="4654151"/>
            <a:ext cx="5893183" cy="19771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DC9CC8-22E8-4062-A757-F7F01EB3A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3224" y="547403"/>
            <a:ext cx="6194373" cy="39244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167CD3E-5042-4612-B7C3-E21CD4FC32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157" y="3529413"/>
            <a:ext cx="5100841" cy="168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500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E6200-DF2B-4812-AF2C-62A5ECEE5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Technicalities and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8A44A-5FFF-44AB-AA5E-ADA799E2F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EarVN1.0 dataset (available in Mendeley </a:t>
            </a:r>
          </a:p>
          <a:p>
            <a:pPr lvl="1"/>
            <a:r>
              <a:rPr lang="en-PH" dirty="0"/>
              <a:t>164 person; 28412 ear images in the wild</a:t>
            </a:r>
          </a:p>
          <a:p>
            <a:r>
              <a:rPr lang="en-PH" dirty="0"/>
              <a:t>Google </a:t>
            </a:r>
            <a:r>
              <a:rPr lang="en-PH" dirty="0" err="1"/>
              <a:t>Colaboratory</a:t>
            </a:r>
            <a:endParaRPr lang="en-PH" dirty="0"/>
          </a:p>
          <a:p>
            <a:r>
              <a:rPr lang="en-PH" dirty="0"/>
              <a:t>PyTorch1.10 and other secret ingredients (libraries)</a:t>
            </a:r>
          </a:p>
          <a:p>
            <a:endParaRPr lang="en-PH" dirty="0"/>
          </a:p>
          <a:p>
            <a:r>
              <a:rPr lang="en-PH" dirty="0"/>
              <a:t>Outputs:</a:t>
            </a:r>
          </a:p>
          <a:p>
            <a:pPr lvl="1"/>
            <a:r>
              <a:rPr lang="en-PH" dirty="0"/>
              <a:t>Documentation</a:t>
            </a:r>
          </a:p>
          <a:p>
            <a:pPr lvl="1"/>
            <a:r>
              <a:rPr lang="en-PH" dirty="0"/>
              <a:t>Modeling Scripts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071C33-FBC0-4DD4-853A-1C9FA8828840}"/>
              </a:ext>
            </a:extLst>
          </p:cNvPr>
          <p:cNvSpPr txBox="1"/>
          <p:nvPr/>
        </p:nvSpPr>
        <p:spPr>
          <a:xfrm>
            <a:off x="6416040" y="112991"/>
            <a:ext cx="5653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i="1" dirty="0"/>
              <a:t>Unconstrained Ear Recognition on </a:t>
            </a:r>
            <a:r>
              <a:rPr lang="en-PH" i="1" dirty="0" err="1"/>
              <a:t>ResMLP</a:t>
            </a:r>
            <a:endParaRPr lang="en-PH" i="1" dirty="0"/>
          </a:p>
        </p:txBody>
      </p:sp>
    </p:spTree>
    <p:extLst>
      <p:ext uri="{BB962C8B-B14F-4D97-AF65-F5344CB8AC3E}">
        <p14:creationId xmlns:p14="http://schemas.microsoft.com/office/powerpoint/2010/main" val="3399619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144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Unconstrained Ear Recognition on ResMLP</vt:lpstr>
      <vt:lpstr>Background/Motivation</vt:lpstr>
      <vt:lpstr>Proposed Solution (diagrams are tentative)</vt:lpstr>
      <vt:lpstr>Technicalities and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Unconstrained Ear Recognition on ResMLP</dc:title>
  <dc:creator>Marwin Alejo</dc:creator>
  <cp:lastModifiedBy>Marwin Alejo</cp:lastModifiedBy>
  <cp:revision>1</cp:revision>
  <dcterms:created xsi:type="dcterms:W3CDTF">2021-11-24T04:03:04Z</dcterms:created>
  <dcterms:modified xsi:type="dcterms:W3CDTF">2021-11-24T05:18:49Z</dcterms:modified>
</cp:coreProperties>
</file>