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03599-B815-4109-BC3E-FF9F41283A87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D2BB7-B784-46B4-A070-0F030C5DE4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6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D2BB7-B784-46B4-A070-0F030C5DE4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52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0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4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88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4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4/27/2025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8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A65FA-CA9D-6C69-DD8A-BE732B450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992" b="12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F157252-5E18-35EF-FB0B-42EF1A78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hu-HU" dirty="0"/>
              <a:t>Projektmunka 13. évfolyam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DF6B6B-2947-0DD2-9125-9EC406EA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Készítette: </a:t>
            </a:r>
            <a:r>
              <a:rPr lang="hu-HU" dirty="0" err="1">
                <a:solidFill>
                  <a:schemeClr val="tx1"/>
                </a:solidFill>
              </a:rPr>
              <a:t>Madai</a:t>
            </a:r>
            <a:r>
              <a:rPr lang="hu-HU" dirty="0">
                <a:solidFill>
                  <a:schemeClr val="tx1"/>
                </a:solidFill>
              </a:rPr>
              <a:t> Bálint, Szabó-Holman Dániel</a:t>
            </a:r>
          </a:p>
        </p:txBody>
      </p:sp>
    </p:spTree>
    <p:extLst>
      <p:ext uri="{BB962C8B-B14F-4D97-AF65-F5344CB8AC3E}">
        <p14:creationId xmlns:p14="http://schemas.microsoft.com/office/powerpoint/2010/main" val="308060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B1E19C-D34F-2A9A-A39B-F90A3628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hu-HU" sz="5100"/>
              <a:t>Továbbfejlesztési Lehetőségek</a:t>
            </a:r>
          </a:p>
        </p:txBody>
      </p:sp>
      <p:pic>
        <p:nvPicPr>
          <p:cNvPr id="7170" name="Picture 2" descr="Ingyenes stockfotó aszfalt, aszfalt textúra, asztalt témában Stockfotó">
            <a:extLst>
              <a:ext uri="{FF2B5EF4-FFF2-40B4-BE49-F238E27FC236}">
                <a16:creationId xmlns:a16="http://schemas.microsoft.com/office/drawing/2014/main" id="{20F0D7EB-DB75-0709-3671-AAE2741B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 r="-1" b="-1"/>
          <a:stretch/>
        </p:blipFill>
        <p:spPr bwMode="auto">
          <a:xfrm>
            <a:off x="20" y="10"/>
            <a:ext cx="46573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1F5318-3E13-0291-87E3-D7C84910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6109735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Adagok meghatározása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Új alapanyagok hozzáadása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Jelszó változtatása a profil oldalról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Recept kérése alapanyagok alapján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Többféle megjelenítési téma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Lokalizáció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14287B5-6B7E-74A2-55DF-72994206A975}"/>
              </a:ext>
            </a:extLst>
          </p:cNvPr>
          <p:cNvSpPr txBox="1"/>
          <p:nvPr/>
        </p:nvSpPr>
        <p:spPr>
          <a:xfrm>
            <a:off x="9520501" y="6642556"/>
            <a:ext cx="2669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Források: https://www.pexels.com/hu-hu/foto/833317/</a:t>
            </a:r>
          </a:p>
        </p:txBody>
      </p:sp>
    </p:spTree>
    <p:extLst>
      <p:ext uri="{BB962C8B-B14F-4D97-AF65-F5344CB8AC3E}">
        <p14:creationId xmlns:p14="http://schemas.microsoft.com/office/powerpoint/2010/main" val="28706470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705930-51A4-7217-911C-54C3CED3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hu-HU" sz="5600"/>
              <a:t>Személyes Fejlődés</a:t>
            </a:r>
          </a:p>
        </p:txBody>
      </p:sp>
      <p:pic>
        <p:nvPicPr>
          <p:cNvPr id="1026" name="Picture 2" descr="ingyenes Közeli kép a kirakós játék darabjairól, amelyek véletlenszerűen vannak szétszórva egy sík felületen. Stockfotó">
            <a:extLst>
              <a:ext uri="{FF2B5EF4-FFF2-40B4-BE49-F238E27FC236}">
                <a16:creationId xmlns:a16="http://schemas.microsoft.com/office/drawing/2014/main" id="{6C6977F6-5D11-7B90-B5AF-2BA114B9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" r="-1" b="1365"/>
          <a:stretch/>
        </p:blipFill>
        <p:spPr bwMode="auto">
          <a:xfrm>
            <a:off x="20" y="10"/>
            <a:ext cx="46573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13683-0170-77D6-5CFF-C1239AAF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Soft</a:t>
            </a:r>
            <a:r>
              <a:rPr lang="hu-HU" dirty="0"/>
              <a:t> </a:t>
            </a:r>
            <a:r>
              <a:rPr lang="hu-HU" dirty="0" err="1"/>
              <a:t>skillek</a:t>
            </a:r>
            <a:endParaRPr lang="hu-HU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/>
              <a:t>Időmenedzsment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/>
              <a:t>Csapatmunka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/>
              <a:t>Dizájn készség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skillek</a:t>
            </a:r>
            <a:endParaRPr lang="hu-HU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/>
              <a:t>Bálint: </a:t>
            </a:r>
            <a:r>
              <a:rPr lang="hu-HU" dirty="0" err="1"/>
              <a:t>Angular</a:t>
            </a:r>
            <a:r>
              <a:rPr lang="hu-HU" dirty="0"/>
              <a:t>, </a:t>
            </a:r>
            <a:r>
              <a:rPr lang="hu-HU" dirty="0" err="1"/>
              <a:t>Tailwind</a:t>
            </a:r>
            <a:r>
              <a:rPr lang="hu-HU" dirty="0"/>
              <a:t> CSS, </a:t>
            </a:r>
            <a:r>
              <a:rPr lang="hu-HU" dirty="0" err="1"/>
              <a:t>Figma</a:t>
            </a:r>
            <a:endParaRPr lang="hu-HU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/>
              <a:t>Dániel: Node.JS, </a:t>
            </a:r>
            <a:r>
              <a:rPr lang="hu-HU" dirty="0" err="1"/>
              <a:t>Figma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792051-F51D-058B-4F86-BBED0B5A99E7}"/>
              </a:ext>
            </a:extLst>
          </p:cNvPr>
          <p:cNvSpPr txBox="1"/>
          <p:nvPr/>
        </p:nvSpPr>
        <p:spPr>
          <a:xfrm>
            <a:off x="9116341" y="6642556"/>
            <a:ext cx="3075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Forrás: https://www.pexels.com/hu-hu/foto/rejtveny-30708396/</a:t>
            </a:r>
          </a:p>
        </p:txBody>
      </p:sp>
    </p:spTree>
    <p:extLst>
      <p:ext uri="{BB962C8B-B14F-4D97-AF65-F5344CB8AC3E}">
        <p14:creationId xmlns:p14="http://schemas.microsoft.com/office/powerpoint/2010/main" val="206238186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4CC67B-F00F-B9FD-5958-A0DF00BF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7419343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8800" dirty="0">
                <a:solidFill>
                  <a:srgbClr val="45A92A"/>
                </a:solidFill>
              </a:rPr>
              <a:t>Köszönjük A Figyelmet!</a:t>
            </a:r>
            <a:endParaRPr lang="en-US" sz="8800" dirty="0">
              <a:solidFill>
                <a:srgbClr val="45A92A"/>
              </a:solidFill>
            </a:endParaRPr>
          </a:p>
        </p:txBody>
      </p:sp>
      <p:pic>
        <p:nvPicPr>
          <p:cNvPr id="5" name="Kép 4" descr="A képen clipart, rajzfilm, rajz, illusztráci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7D3A471-A09F-456C-73D2-01F52FE7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64" y="1225106"/>
            <a:ext cx="3330952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13B7C3-E73D-521A-6D24-336DB115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Témája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FC1078-EBFE-D1EA-E44C-326006B1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rgbClr val="45A92A"/>
                </a:solidFill>
              </a:rPr>
              <a:t>DietDino</a:t>
            </a:r>
            <a:endParaRPr lang="hu-HU" dirty="0">
              <a:solidFill>
                <a:srgbClr val="45A92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Receptmegosztó oldal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Az egészséges életmód elősegítése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Kalóriabevitel nyomon követése</a:t>
            </a:r>
          </a:p>
        </p:txBody>
      </p:sp>
      <p:pic>
        <p:nvPicPr>
          <p:cNvPr id="1026" name="Picture 2" descr="Ingyenes stockfotó beltéri, chevron minta, cikcakk témában Stockfotó">
            <a:extLst>
              <a:ext uri="{FF2B5EF4-FFF2-40B4-BE49-F238E27FC236}">
                <a16:creationId xmlns:a16="http://schemas.microsoft.com/office/drawing/2014/main" id="{DD73509D-AE24-6A13-29B8-12761B62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80" y="2927672"/>
            <a:ext cx="4880508" cy="32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E7F25C70-D9E4-5B2E-84BF-DE31A1CBB7DC}"/>
              </a:ext>
            </a:extLst>
          </p:cNvPr>
          <p:cNvSpPr txBox="1"/>
          <p:nvPr/>
        </p:nvSpPr>
        <p:spPr>
          <a:xfrm>
            <a:off x="9607008" y="6642776"/>
            <a:ext cx="2584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Forrás: https://www.pexels.com/hu-hu/foto/833109/</a:t>
            </a:r>
          </a:p>
        </p:txBody>
      </p:sp>
      <p:pic>
        <p:nvPicPr>
          <p:cNvPr id="5" name="Kép 4" descr="A képen clipart, rajzfilm, rajz, illusztráci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6D4F0C1-2433-0ADD-D93F-3D6CEAF8A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34" y="2627381"/>
            <a:ext cx="476672" cy="5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034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6680E7-0FCD-B49D-1453-4167422E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B3DF4F-2E45-086B-D498-14D34E5B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38519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Design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 err="1"/>
              <a:t>Figma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Kódolás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Verziókezelés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 err="1"/>
              <a:t>Git</a:t>
            </a:r>
            <a:r>
              <a:rPr lang="hu-HU" dirty="0"/>
              <a:t> (GitHub </a:t>
            </a:r>
            <a:r>
              <a:rPr lang="hu-HU" dirty="0" err="1"/>
              <a:t>Desktop</a:t>
            </a:r>
            <a:r>
              <a:rPr lang="hu-HU" dirty="0"/>
              <a:t>, </a:t>
            </a:r>
            <a:r>
              <a:rPr lang="hu-HU" dirty="0" err="1"/>
              <a:t>GitKraken</a:t>
            </a:r>
            <a:r>
              <a:rPr lang="hu-HU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Kommunikáció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hu-HU" dirty="0" err="1"/>
              <a:t>Discord</a:t>
            </a: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03CFC-AD1C-4ECF-BC0E-6304DB4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31" y="2447851"/>
            <a:ext cx="1512429" cy="1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B148A3-F888-2F04-E8F8-1241F779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27" y="4438269"/>
            <a:ext cx="1512429" cy="15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ord's Branding Guidelines">
            <a:extLst>
              <a:ext uri="{FF2B5EF4-FFF2-40B4-BE49-F238E27FC236}">
                <a16:creationId xmlns:a16="http://schemas.microsoft.com/office/drawing/2014/main" id="{D79D536F-9215-BDE6-3A42-FBDACCC7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448" y="4572475"/>
            <a:ext cx="1638394" cy="12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6BD0093-A66E-F672-9FE7-7C8CA7CA3A8B}"/>
              </a:ext>
            </a:extLst>
          </p:cNvPr>
          <p:cNvSpPr txBox="1"/>
          <p:nvPr/>
        </p:nvSpPr>
        <p:spPr>
          <a:xfrm>
            <a:off x="8855853" y="6186243"/>
            <a:ext cx="3336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Források:</a:t>
            </a:r>
          </a:p>
          <a:p>
            <a:r>
              <a:rPr lang="hu-HU" sz="800" dirty="0"/>
              <a:t>https://commons.wikimedia.org/wiki/File:Figma-logo.svg</a:t>
            </a:r>
          </a:p>
          <a:p>
            <a:r>
              <a:rPr lang="hu-HU" sz="800" dirty="0"/>
              <a:t>https://en.m.wikipedia.org/wiki/File:Visual_Studio_Code_1.35_icon.svg</a:t>
            </a:r>
            <a:br>
              <a:rPr lang="hu-HU" sz="800" dirty="0"/>
            </a:br>
            <a:r>
              <a:rPr lang="hu-HU" sz="800" dirty="0"/>
              <a:t>https://commons.wikimedia.org/wiki/File:Git_icon.svg</a:t>
            </a:r>
            <a:br>
              <a:rPr lang="hu-HU" sz="800" dirty="0"/>
            </a:br>
            <a:r>
              <a:rPr lang="hu-HU" sz="800" dirty="0"/>
              <a:t>https://discord.com/branding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D089694-DAE9-4C1E-7C84-05A377F9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10" y="2353674"/>
            <a:ext cx="1133462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108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A8941D-4197-87DF-C02A-635A8F93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232"/>
            <a:ext cx="4500737" cy="2099940"/>
          </a:xfrm>
        </p:spPr>
        <p:txBody>
          <a:bodyPr>
            <a:normAutofit/>
          </a:bodyPr>
          <a:lstStyle/>
          <a:p>
            <a:r>
              <a:rPr lang="hu-HU" sz="5100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3221E0-2564-F77C-71DF-E39B2F05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3797"/>
            <a:ext cx="4500737" cy="3267928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Feladatkövetés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ClickUp</a:t>
            </a:r>
            <a:endParaRPr lang="hu-HU" dirty="0">
              <a:solidFill>
                <a:schemeClr val="bg1"/>
              </a:solidFill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Frontend Technológiák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Angular</a:t>
            </a:r>
            <a:endParaRPr lang="hu-HU" dirty="0">
              <a:solidFill>
                <a:schemeClr val="bg1"/>
              </a:solidFill>
            </a:endParaRP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Tailwind</a:t>
            </a:r>
            <a:r>
              <a:rPr lang="hu-HU" dirty="0">
                <a:solidFill>
                  <a:schemeClr val="bg1"/>
                </a:solidFill>
              </a:rPr>
              <a:t> (CSS)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Backend Technológiák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MariaDB</a:t>
            </a:r>
            <a:r>
              <a:rPr lang="hu-HU" dirty="0">
                <a:solidFill>
                  <a:schemeClr val="bg1"/>
                </a:solidFill>
              </a:rPr>
              <a:t> (XAMPP)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NodeJS</a:t>
            </a:r>
            <a:r>
              <a:rPr lang="hu-HU" dirty="0">
                <a:solidFill>
                  <a:schemeClr val="bg1"/>
                </a:solidFill>
              </a:rPr>
              <a:t> (</a:t>
            </a:r>
            <a:r>
              <a:rPr lang="hu-HU" dirty="0" err="1">
                <a:solidFill>
                  <a:schemeClr val="bg1"/>
                </a:solidFill>
              </a:rPr>
              <a:t>TypeScript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082" name="Picture 10" descr="Node.js&quot; Icon - Download for free – Iconduck">
            <a:extLst>
              <a:ext uri="{FF2B5EF4-FFF2-40B4-BE49-F238E27FC236}">
                <a16:creationId xmlns:a16="http://schemas.microsoft.com/office/drawing/2014/main" id="{F27B9563-803A-D751-E162-4CC7BB69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6911" y="3626050"/>
            <a:ext cx="2199295" cy="24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rademark &amp; Logo Guidelines for ClickUp™">
            <a:extLst>
              <a:ext uri="{FF2B5EF4-FFF2-40B4-BE49-F238E27FC236}">
                <a16:creationId xmlns:a16="http://schemas.microsoft.com/office/drawing/2014/main" id="{60C55D27-8D27-EF41-59FE-16AD9B3D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4317" y="810423"/>
            <a:ext cx="2199295" cy="21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28E6F35-2F5A-2FE5-10FB-056AD399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6911" y="810423"/>
            <a:ext cx="2199295" cy="21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fficial MariaDB Logos | MariaDB">
            <a:extLst>
              <a:ext uri="{FF2B5EF4-FFF2-40B4-BE49-F238E27FC236}">
                <a16:creationId xmlns:a16="http://schemas.microsoft.com/office/drawing/2014/main" id="{78227A54-7BFE-6293-5BD1-6B7B3552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908" y="3967079"/>
            <a:ext cx="2203704" cy="17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520037B-7046-C46E-F1D3-226ABF4AC386}"/>
              </a:ext>
            </a:extLst>
          </p:cNvPr>
          <p:cNvSpPr txBox="1"/>
          <p:nvPr/>
        </p:nvSpPr>
        <p:spPr>
          <a:xfrm>
            <a:off x="9283331" y="6181725"/>
            <a:ext cx="290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Források:</a:t>
            </a:r>
          </a:p>
          <a:p>
            <a:r>
              <a:rPr lang="hu-HU" sz="800" dirty="0"/>
              <a:t>https://clickup.com/brand/trademark-guidelines</a:t>
            </a:r>
          </a:p>
          <a:p>
            <a:r>
              <a:rPr lang="hu-HU" sz="800" dirty="0"/>
              <a:t>https://en.wikipedia.org/wiki/File:Angular_full_color_logo.svg</a:t>
            </a:r>
          </a:p>
          <a:p>
            <a:r>
              <a:rPr lang="hu-HU" sz="800" dirty="0"/>
              <a:t>https://mariadb.com/about-us/logos/</a:t>
            </a:r>
          </a:p>
          <a:p>
            <a:r>
              <a:rPr lang="hu-HU" sz="800" dirty="0"/>
              <a:t>https://iconduck.com/icons/27728/node-js</a:t>
            </a:r>
          </a:p>
        </p:txBody>
      </p:sp>
    </p:spTree>
    <p:extLst>
      <p:ext uri="{BB962C8B-B14F-4D97-AF65-F5344CB8AC3E}">
        <p14:creationId xmlns:p14="http://schemas.microsoft.com/office/powerpoint/2010/main" val="21163708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6AE29-94F5-5018-869A-E843B0CA8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4A9B3F73-6F0D-D059-27DD-4227A4B32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4C48CEF0-698E-5FC2-B703-B8C3DB3C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97C5C6B0-C1F5-0447-D67F-E888F9E2D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45EABD-B328-6061-52A9-D6594554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232"/>
            <a:ext cx="4500737" cy="2099940"/>
          </a:xfrm>
        </p:spPr>
        <p:txBody>
          <a:bodyPr>
            <a:normAutofit/>
          </a:bodyPr>
          <a:lstStyle/>
          <a:p>
            <a:r>
              <a:rPr lang="hu-HU" sz="5100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F27106-A621-2A98-17D0-DF25875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3797"/>
            <a:ext cx="4500737" cy="326792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Tesztelés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Cypress</a:t>
            </a:r>
            <a:endParaRPr lang="hu-HU" dirty="0">
              <a:solidFill>
                <a:schemeClr val="bg1"/>
              </a:solidFill>
            </a:endParaRP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Postman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Adatbázis </a:t>
            </a:r>
            <a:r>
              <a:rPr lang="hu-HU" dirty="0" err="1">
                <a:solidFill>
                  <a:schemeClr val="bg1"/>
                </a:solidFill>
              </a:rPr>
              <a:t>tevezés</a:t>
            </a:r>
            <a:endParaRPr lang="hu-HU" dirty="0">
              <a:solidFill>
                <a:schemeClr val="bg1"/>
              </a:solidFill>
            </a:endParaRP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dbdiagram.io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C8309E-F254-2471-B5A1-C5DC744D411F}"/>
              </a:ext>
            </a:extLst>
          </p:cNvPr>
          <p:cNvSpPr txBox="1"/>
          <p:nvPr/>
        </p:nvSpPr>
        <p:spPr>
          <a:xfrm>
            <a:off x="9221821" y="6268159"/>
            <a:ext cx="297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Források:</a:t>
            </a:r>
            <a:br>
              <a:rPr lang="hu-HU" sz="800" dirty="0"/>
            </a:br>
            <a:r>
              <a:rPr lang="hu-HU" sz="800" dirty="0"/>
              <a:t>https://www.g2.com/products/cypress/reviews</a:t>
            </a:r>
          </a:p>
          <a:p>
            <a:r>
              <a:rPr lang="hu-HU" sz="800" dirty="0"/>
              <a:t>https://iconscout.com/free-icon/postman-3521648_2945092</a:t>
            </a:r>
          </a:p>
          <a:p>
            <a:r>
              <a:rPr lang="hu-HU" sz="800" dirty="0"/>
              <a:t>https://webcatalog.io/en/apps/azimutt</a:t>
            </a:r>
          </a:p>
        </p:txBody>
      </p:sp>
      <p:pic>
        <p:nvPicPr>
          <p:cNvPr id="1032" name="Picture 8" descr="Free Postman Logo Icon - Free Download Logos Logo Icons | IconScout">
            <a:extLst>
              <a:ext uri="{FF2B5EF4-FFF2-40B4-BE49-F238E27FC236}">
                <a16:creationId xmlns:a16="http://schemas.microsoft.com/office/drawing/2014/main" id="{EA73E486-7FD5-BE1B-9FDA-3CADA630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37" y="30918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ypress Reviews 2025: Details, Pricing, &amp; Features | G2">
            <a:extLst>
              <a:ext uri="{FF2B5EF4-FFF2-40B4-BE49-F238E27FC236}">
                <a16:creationId xmlns:a16="http://schemas.microsoft.com/office/drawing/2014/main" id="{64FECB8E-8930-6DD7-CF95-3E1748B88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37" y="9150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zimutt - Desktop App for Mac, Windows (PC) - WebCatalog">
            <a:extLst>
              <a:ext uri="{FF2B5EF4-FFF2-40B4-BE49-F238E27FC236}">
                <a16:creationId xmlns:a16="http://schemas.microsoft.com/office/drawing/2014/main" id="{7E0FB67F-86DA-B011-EF2D-8BC8D1350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183" y="3019298"/>
            <a:ext cx="2583554" cy="25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767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B7C5B9-2FEE-1602-6448-9EA96CA1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hu-HU"/>
              <a:t>Feladatmegosztás</a:t>
            </a:r>
            <a:endParaRPr lang="hu-HU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189787-7733-72A6-282A-FBBB80818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625"/>
            <a:ext cx="6214533" cy="331787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Madai Bálint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Frontend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Szabó-Holman Dániel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Backend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Mindketten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Design</a:t>
            </a:r>
          </a:p>
          <a:p>
            <a:pPr marL="731520" lvl="1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/>
              <a:t>Dokumentáció</a:t>
            </a:r>
          </a:p>
        </p:txBody>
      </p:sp>
      <p:pic>
        <p:nvPicPr>
          <p:cNvPr id="4098" name="Picture 2" descr="Ingyenes stockfotó # beltér, ablak, asztal témában Stockfotó">
            <a:extLst>
              <a:ext uri="{FF2B5EF4-FFF2-40B4-BE49-F238E27FC236}">
                <a16:creationId xmlns:a16="http://schemas.microsoft.com/office/drawing/2014/main" id="{53FF006E-96DA-EF17-8338-97872708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r="18822" b="-1"/>
          <a:stretch/>
        </p:blipFill>
        <p:spPr bwMode="auto">
          <a:xfrm>
            <a:off x="7821168" y="2264988"/>
            <a:ext cx="4370832" cy="395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7F0CE17-EFAB-3732-3A4B-FCAC3A637FEF}"/>
              </a:ext>
            </a:extLst>
          </p:cNvPr>
          <p:cNvSpPr txBox="1"/>
          <p:nvPr/>
        </p:nvSpPr>
        <p:spPr>
          <a:xfrm>
            <a:off x="8190689" y="6658029"/>
            <a:ext cx="3998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solidFill>
                  <a:schemeClr val="bg1"/>
                </a:solidFill>
              </a:rPr>
              <a:t>Forrás: https://www.pexels.com/hu-hu/foto/emberek-csesze-bogre-dolgozo-3183150/</a:t>
            </a:r>
          </a:p>
        </p:txBody>
      </p:sp>
    </p:spTree>
    <p:extLst>
      <p:ext uri="{BB962C8B-B14F-4D97-AF65-F5344CB8AC3E}">
        <p14:creationId xmlns:p14="http://schemas.microsoft.com/office/powerpoint/2010/main" val="2454027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C0FCD2-9FD0-6782-4C87-D6328541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hu-HU" sz="5600"/>
              <a:t>Szerepkörök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27A12-9D02-B8AE-4297-1F359249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Felhasználó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Moderátor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Admin</a:t>
            </a:r>
          </a:p>
        </p:txBody>
      </p:sp>
      <p:pic>
        <p:nvPicPr>
          <p:cNvPr id="1026" name="Picture 2" descr="45,605,900+ Roles Stock Photos, Pictures &amp; Royalty-Free Images - iStock |  Gender roles, Job roles, Team roles">
            <a:extLst>
              <a:ext uri="{FF2B5EF4-FFF2-40B4-BE49-F238E27FC236}">
                <a16:creationId xmlns:a16="http://schemas.microsoft.com/office/drawing/2014/main" id="{6B2C0370-CB53-9D5B-2C8F-EEC81A5E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822" y="1840650"/>
            <a:ext cx="4795019" cy="31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E6D7E4E-A186-36A8-9C42-75E9D61FB7C2}"/>
              </a:ext>
            </a:extLst>
          </p:cNvPr>
          <p:cNvSpPr txBox="1"/>
          <p:nvPr/>
        </p:nvSpPr>
        <p:spPr>
          <a:xfrm>
            <a:off x="9306770" y="6642556"/>
            <a:ext cx="2885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Forrás: https://www.istockphoto.com/hu/fot%C3%B3k/roles</a:t>
            </a:r>
          </a:p>
        </p:txBody>
      </p:sp>
    </p:spTree>
    <p:extLst>
      <p:ext uri="{BB962C8B-B14F-4D97-AF65-F5344CB8AC3E}">
        <p14:creationId xmlns:p14="http://schemas.microsoft.com/office/powerpoint/2010/main" val="145734800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5FE1BB-9CD3-0F75-416A-9B18FEF2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5C9575-E538-45FF-4DFA-AAECAE6F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sz="1800"/>
              <a:t>Profillal kapcsolatos funkciók (regisztrálás, adatok módosítása, fiók törlése)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sz="1800"/>
              <a:t>Receptekkel kapcsolatos funkciók (megtekintés, feltöltés, módosítás, törlés, kedvencekhez adás)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sz="1800"/>
              <a:t>Közösségi funkciók (recept kedvelése, komment írása a recepthez)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hu-HU" sz="1800"/>
              <a:t>Recept kalóriaértékének kiszámítása</a:t>
            </a:r>
          </a:p>
        </p:txBody>
      </p:sp>
      <p:pic>
        <p:nvPicPr>
          <p:cNvPr id="5128" name="Picture 8" descr="green leaf on cookbook">
            <a:extLst>
              <a:ext uri="{FF2B5EF4-FFF2-40B4-BE49-F238E27FC236}">
                <a16:creationId xmlns:a16="http://schemas.microsoft.com/office/drawing/2014/main" id="{E38297C3-7008-533C-00A6-C33C56CFA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 r="18734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91921B1-D7F9-7BE1-A5E4-FFF0C58C302E}"/>
              </a:ext>
            </a:extLst>
          </p:cNvPr>
          <p:cNvSpPr txBox="1"/>
          <p:nvPr/>
        </p:nvSpPr>
        <p:spPr>
          <a:xfrm>
            <a:off x="8605828" y="6642546"/>
            <a:ext cx="3581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solidFill>
                  <a:schemeClr val="bg1"/>
                </a:solidFill>
              </a:rPr>
              <a:t>Forrás: https://unsplash.com/photos/green-leaf-on-cookbook-hwy3W3qFjgM</a:t>
            </a:r>
          </a:p>
        </p:txBody>
      </p:sp>
    </p:spTree>
    <p:extLst>
      <p:ext uri="{BB962C8B-B14F-4D97-AF65-F5344CB8AC3E}">
        <p14:creationId xmlns:p14="http://schemas.microsoft.com/office/powerpoint/2010/main" val="115891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81104-99BE-1542-5898-A449E1D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Néhány Konkrét Megoldás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8E77D47-43F1-E816-9269-52BE6DEBED57}"/>
              </a:ext>
            </a:extLst>
          </p:cNvPr>
          <p:cNvSpPr txBox="1"/>
          <p:nvPr/>
        </p:nvSpPr>
        <p:spPr>
          <a:xfrm>
            <a:off x="9708204" y="6519446"/>
            <a:ext cx="248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Forrás: https://unsplash.com/photos/shallow-focus-photography-of-computer-codes-BfrQnKBulYQ</a:t>
            </a:r>
          </a:p>
        </p:txBody>
      </p:sp>
    </p:spTree>
    <p:extLst>
      <p:ext uri="{BB962C8B-B14F-4D97-AF65-F5344CB8AC3E}">
        <p14:creationId xmlns:p14="http://schemas.microsoft.com/office/powerpoint/2010/main" val="5029964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444</Words>
  <Application>Microsoft Office PowerPoint</Application>
  <PresentationFormat>Szélesvásznú</PresentationFormat>
  <Paragraphs>84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Aptos</vt:lpstr>
      <vt:lpstr>Arial</vt:lpstr>
      <vt:lpstr>Franklin Gothic Demi Cond</vt:lpstr>
      <vt:lpstr>Franklin Gothic Medium</vt:lpstr>
      <vt:lpstr>Wingdings</vt:lpstr>
      <vt:lpstr>JuxtaposeVTI</vt:lpstr>
      <vt:lpstr>Projektmunka 13. évfolyam</vt:lpstr>
      <vt:lpstr>A Projekt Témája</vt:lpstr>
      <vt:lpstr>Felhasznált Technológiák</vt:lpstr>
      <vt:lpstr>Felhasznált Technológiák</vt:lpstr>
      <vt:lpstr>Felhasznált Technológiák</vt:lpstr>
      <vt:lpstr>Feladatmegosztás</vt:lpstr>
      <vt:lpstr>Szerepkörök</vt:lpstr>
      <vt:lpstr>Funkciók</vt:lpstr>
      <vt:lpstr>Néhány Konkrét Megoldás</vt:lpstr>
      <vt:lpstr>Továbbfejlesztési Lehetőségek</vt:lpstr>
      <vt:lpstr>Személyes Fejlődés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Szabó-Holman Dániel</dc:creator>
  <cp:lastModifiedBy>Szabó-Holman Dániel</cp:lastModifiedBy>
  <cp:revision>35</cp:revision>
  <dcterms:created xsi:type="dcterms:W3CDTF">2025-02-14T16:44:02Z</dcterms:created>
  <dcterms:modified xsi:type="dcterms:W3CDTF">2025-04-27T15:30:45Z</dcterms:modified>
</cp:coreProperties>
</file>