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8F487-032E-464F-B5B1-834F569D3D64}" type="doc">
      <dgm:prSet loTypeId="urn:microsoft.com/office/officeart/2005/8/layout/orgChart1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s-CL"/>
        </a:p>
      </dgm:t>
    </dgm:pt>
    <dgm:pt modelId="{EEACB095-CDAC-4A05-B2BD-DE1EFFE120AC}">
      <dgm:prSet phldrT="[Texto]"/>
      <dgm:spPr/>
      <dgm:t>
        <a:bodyPr/>
        <a:lstStyle/>
        <a:p>
          <a:r>
            <a:rPr lang="es-CL" dirty="0" smtClean="0"/>
            <a:t>Nuestros servicios </a:t>
          </a:r>
          <a:endParaRPr lang="es-CL" dirty="0"/>
        </a:p>
      </dgm:t>
    </dgm:pt>
    <dgm:pt modelId="{3FCED893-7CCF-451F-B862-18C88867BC59}" type="parTrans" cxnId="{FFADC81B-F661-4C49-93F2-5BB6802BC686}">
      <dgm:prSet/>
      <dgm:spPr/>
      <dgm:t>
        <a:bodyPr/>
        <a:lstStyle/>
        <a:p>
          <a:endParaRPr lang="es-CL"/>
        </a:p>
      </dgm:t>
    </dgm:pt>
    <dgm:pt modelId="{B4EE69B6-D485-4F6E-8322-A2584444430B}" type="sibTrans" cxnId="{FFADC81B-F661-4C49-93F2-5BB6802BC686}">
      <dgm:prSet/>
      <dgm:spPr/>
      <dgm:t>
        <a:bodyPr/>
        <a:lstStyle/>
        <a:p>
          <a:endParaRPr lang="es-CL"/>
        </a:p>
      </dgm:t>
    </dgm:pt>
    <dgm:pt modelId="{3EA987A2-B059-41A2-A7FA-33B10EBA2653}">
      <dgm:prSet phldrT="[Texto]"/>
      <dgm:spPr/>
      <dgm:t>
        <a:bodyPr/>
        <a:lstStyle/>
        <a:p>
          <a:r>
            <a:rPr lang="es-CL" dirty="0" smtClean="0"/>
            <a:t>Selección de personal</a:t>
          </a:r>
          <a:endParaRPr lang="es-CL" dirty="0"/>
        </a:p>
      </dgm:t>
    </dgm:pt>
    <dgm:pt modelId="{D83D6631-9250-4ADC-AA0C-6108402BA54B}" type="parTrans" cxnId="{2C9CC1E6-2C65-45E2-911B-A83A4AC65E44}">
      <dgm:prSet/>
      <dgm:spPr/>
      <dgm:t>
        <a:bodyPr/>
        <a:lstStyle/>
        <a:p>
          <a:endParaRPr lang="es-CL"/>
        </a:p>
      </dgm:t>
    </dgm:pt>
    <dgm:pt modelId="{B65408ED-AF9E-440B-AC78-948C713F141F}" type="sibTrans" cxnId="{2C9CC1E6-2C65-45E2-911B-A83A4AC65E44}">
      <dgm:prSet/>
      <dgm:spPr/>
      <dgm:t>
        <a:bodyPr/>
        <a:lstStyle/>
        <a:p>
          <a:endParaRPr lang="es-CL"/>
        </a:p>
      </dgm:t>
    </dgm:pt>
    <dgm:pt modelId="{7D617ED4-A61E-406A-865C-C8954EEB84F7}">
      <dgm:prSet phldrT="[Texto]"/>
      <dgm:spPr/>
      <dgm:t>
        <a:bodyPr/>
        <a:lstStyle/>
        <a:p>
          <a:r>
            <a:rPr lang="es-CL" dirty="0" smtClean="0"/>
            <a:t>Gestión organizacional</a:t>
          </a:r>
          <a:endParaRPr lang="es-CL" dirty="0"/>
        </a:p>
      </dgm:t>
    </dgm:pt>
    <dgm:pt modelId="{798657E3-7585-45CC-A071-67C3FBF9A769}" type="parTrans" cxnId="{3EFAEDE2-2B5D-4607-8071-9693C89FCD24}">
      <dgm:prSet/>
      <dgm:spPr/>
      <dgm:t>
        <a:bodyPr/>
        <a:lstStyle/>
        <a:p>
          <a:endParaRPr lang="es-CL"/>
        </a:p>
      </dgm:t>
    </dgm:pt>
    <dgm:pt modelId="{5E3CC388-666D-4D69-AC0A-3ACFD0571B12}" type="sibTrans" cxnId="{3EFAEDE2-2B5D-4607-8071-9693C89FCD24}">
      <dgm:prSet/>
      <dgm:spPr/>
      <dgm:t>
        <a:bodyPr/>
        <a:lstStyle/>
        <a:p>
          <a:endParaRPr lang="es-CL"/>
        </a:p>
      </dgm:t>
    </dgm:pt>
    <dgm:pt modelId="{A3E73A52-A588-4623-832F-570568203F68}">
      <dgm:prSet phldrT="[Texto]"/>
      <dgm:spPr/>
      <dgm:t>
        <a:bodyPr/>
        <a:lstStyle/>
        <a:p>
          <a:r>
            <a:rPr lang="es-CL" dirty="0" smtClean="0"/>
            <a:t>outsourcing</a:t>
          </a:r>
          <a:endParaRPr lang="es-CL" dirty="0"/>
        </a:p>
      </dgm:t>
    </dgm:pt>
    <dgm:pt modelId="{148CA704-4402-43D6-BFEB-BD38E39E5B49}" type="parTrans" cxnId="{4B206CE9-495F-4749-8356-F5A57CAA19EE}">
      <dgm:prSet/>
      <dgm:spPr/>
      <dgm:t>
        <a:bodyPr/>
        <a:lstStyle/>
        <a:p>
          <a:endParaRPr lang="es-CL"/>
        </a:p>
      </dgm:t>
    </dgm:pt>
    <dgm:pt modelId="{1AFEAD47-C2C1-4A6B-84EF-9826D1087A6D}" type="sibTrans" cxnId="{4B206CE9-495F-4749-8356-F5A57CAA19EE}">
      <dgm:prSet/>
      <dgm:spPr/>
      <dgm:t>
        <a:bodyPr/>
        <a:lstStyle/>
        <a:p>
          <a:endParaRPr lang="es-CL"/>
        </a:p>
      </dgm:t>
    </dgm:pt>
    <dgm:pt modelId="{14305582-787A-4780-B0CC-02D78B4D64A0}">
      <dgm:prSet/>
      <dgm:spPr/>
      <dgm:t>
        <a:bodyPr/>
        <a:lstStyle/>
        <a:p>
          <a:r>
            <a:rPr lang="es-CL" dirty="0" smtClean="0"/>
            <a:t>Reclutamiento y selección </a:t>
          </a:r>
          <a:endParaRPr lang="es-CL" dirty="0"/>
        </a:p>
      </dgm:t>
    </dgm:pt>
    <dgm:pt modelId="{DDC95974-C41F-45D1-B631-3BEDFB98A0B3}" type="parTrans" cxnId="{47C50934-5C19-4706-9809-BC3C235D4B20}">
      <dgm:prSet/>
      <dgm:spPr/>
      <dgm:t>
        <a:bodyPr/>
        <a:lstStyle/>
        <a:p>
          <a:endParaRPr lang="es-CL"/>
        </a:p>
      </dgm:t>
    </dgm:pt>
    <dgm:pt modelId="{81B65A84-A217-4BA4-9E2D-05F89B830604}" type="sibTrans" cxnId="{47C50934-5C19-4706-9809-BC3C235D4B20}">
      <dgm:prSet/>
      <dgm:spPr/>
      <dgm:t>
        <a:bodyPr/>
        <a:lstStyle/>
        <a:p>
          <a:endParaRPr lang="es-CL"/>
        </a:p>
      </dgm:t>
    </dgm:pt>
    <dgm:pt modelId="{AE0D5742-C0E8-4188-A781-0079026FD47B}">
      <dgm:prSet/>
      <dgm:spPr/>
      <dgm:t>
        <a:bodyPr/>
        <a:lstStyle/>
        <a:p>
          <a:r>
            <a:rPr lang="es-CL" dirty="0" smtClean="0"/>
            <a:t>Evaluaciones psicolaboral</a:t>
          </a:r>
          <a:endParaRPr lang="es-CL" dirty="0"/>
        </a:p>
      </dgm:t>
    </dgm:pt>
    <dgm:pt modelId="{51440F65-9233-429D-B45B-426FCAFD6829}" type="parTrans" cxnId="{9D5A06D9-9B25-4D5D-975A-C4B74937946D}">
      <dgm:prSet/>
      <dgm:spPr/>
      <dgm:t>
        <a:bodyPr/>
        <a:lstStyle/>
        <a:p>
          <a:endParaRPr lang="es-CL"/>
        </a:p>
      </dgm:t>
    </dgm:pt>
    <dgm:pt modelId="{1495EE1B-D5B1-430E-A7B3-FB4572E69233}" type="sibTrans" cxnId="{9D5A06D9-9B25-4D5D-975A-C4B74937946D}">
      <dgm:prSet/>
      <dgm:spPr/>
      <dgm:t>
        <a:bodyPr/>
        <a:lstStyle/>
        <a:p>
          <a:endParaRPr lang="es-CL"/>
        </a:p>
      </dgm:t>
    </dgm:pt>
    <dgm:pt modelId="{6DF9DC34-2DD9-4F36-866C-B7EF6C8CF0D8}">
      <dgm:prSet/>
      <dgm:spPr/>
      <dgm:t>
        <a:bodyPr/>
        <a:lstStyle/>
        <a:p>
          <a:r>
            <a:rPr lang="es-CL" smtClean="0"/>
            <a:t>Head hunting</a:t>
          </a:r>
          <a:endParaRPr lang="es-CL" dirty="0"/>
        </a:p>
      </dgm:t>
    </dgm:pt>
    <dgm:pt modelId="{B508DA2C-1F86-4916-89B8-7CE706A75855}" type="parTrans" cxnId="{4829AD5F-B331-49B1-AB07-063D0BA5D7BD}">
      <dgm:prSet/>
      <dgm:spPr/>
      <dgm:t>
        <a:bodyPr/>
        <a:lstStyle/>
        <a:p>
          <a:endParaRPr lang="es-CL"/>
        </a:p>
      </dgm:t>
    </dgm:pt>
    <dgm:pt modelId="{47BD1D54-7EAE-4BD3-A242-DA7082EC6676}" type="sibTrans" cxnId="{4829AD5F-B331-49B1-AB07-063D0BA5D7BD}">
      <dgm:prSet/>
      <dgm:spPr/>
      <dgm:t>
        <a:bodyPr/>
        <a:lstStyle/>
        <a:p>
          <a:endParaRPr lang="es-CL"/>
        </a:p>
      </dgm:t>
    </dgm:pt>
    <dgm:pt modelId="{9887B7D0-20E3-4A0C-8D85-55632D5C40CA}">
      <dgm:prSet/>
      <dgm:spPr/>
      <dgm:t>
        <a:bodyPr/>
        <a:lstStyle/>
        <a:p>
          <a:r>
            <a:rPr lang="es-CL" dirty="0" smtClean="0"/>
            <a:t>Descripciones de cargo por competencias</a:t>
          </a:r>
          <a:endParaRPr lang="es-CL" dirty="0"/>
        </a:p>
      </dgm:t>
    </dgm:pt>
    <dgm:pt modelId="{4904CDAD-AF11-47FD-BFF1-7042D3E3D76C}" type="parTrans" cxnId="{A4C3B508-2364-4149-8C19-5D5DDB84B45D}">
      <dgm:prSet/>
      <dgm:spPr/>
      <dgm:t>
        <a:bodyPr/>
        <a:lstStyle/>
        <a:p>
          <a:endParaRPr lang="es-CL"/>
        </a:p>
      </dgm:t>
    </dgm:pt>
    <dgm:pt modelId="{9A74C36A-6085-4979-A198-9E8B037C3DA1}" type="sibTrans" cxnId="{A4C3B508-2364-4149-8C19-5D5DDB84B45D}">
      <dgm:prSet/>
      <dgm:spPr/>
      <dgm:t>
        <a:bodyPr/>
        <a:lstStyle/>
        <a:p>
          <a:endParaRPr lang="es-CL"/>
        </a:p>
      </dgm:t>
    </dgm:pt>
    <dgm:pt modelId="{433C3337-06D3-4D6B-ABAA-E2FEFF1EF5A6}">
      <dgm:prSet/>
      <dgm:spPr/>
      <dgm:t>
        <a:bodyPr/>
        <a:lstStyle/>
        <a:p>
          <a:r>
            <a:rPr lang="es-CL" dirty="0" smtClean="0"/>
            <a:t>Estudios de clima laboral</a:t>
          </a:r>
          <a:endParaRPr lang="es-CL" dirty="0"/>
        </a:p>
      </dgm:t>
    </dgm:pt>
    <dgm:pt modelId="{280C977B-F7D5-4502-A974-740502F82538}" type="parTrans" cxnId="{51BECAB8-819E-4869-9230-E23FCE8AFB66}">
      <dgm:prSet/>
      <dgm:spPr/>
      <dgm:t>
        <a:bodyPr/>
        <a:lstStyle/>
        <a:p>
          <a:endParaRPr lang="es-CL"/>
        </a:p>
      </dgm:t>
    </dgm:pt>
    <dgm:pt modelId="{7B475C5E-CFDD-4ABB-AD0D-38673830AD98}" type="sibTrans" cxnId="{51BECAB8-819E-4869-9230-E23FCE8AFB66}">
      <dgm:prSet/>
      <dgm:spPr/>
      <dgm:t>
        <a:bodyPr/>
        <a:lstStyle/>
        <a:p>
          <a:endParaRPr lang="es-CL"/>
        </a:p>
      </dgm:t>
    </dgm:pt>
    <dgm:pt modelId="{B6833901-CF5A-4C67-8876-EBAE0AAD50BC}">
      <dgm:prSet/>
      <dgm:spPr/>
      <dgm:t>
        <a:bodyPr/>
        <a:lstStyle/>
        <a:p>
          <a:r>
            <a:rPr lang="es-CL" dirty="0" smtClean="0"/>
            <a:t>Proyectos DO</a:t>
          </a:r>
          <a:endParaRPr lang="es-CL" dirty="0"/>
        </a:p>
      </dgm:t>
    </dgm:pt>
    <dgm:pt modelId="{BD2A5AAB-867B-4449-9224-555F33A06BF0}" type="parTrans" cxnId="{EE79E4D9-3979-4AE2-B496-CA715CFE1158}">
      <dgm:prSet/>
      <dgm:spPr/>
      <dgm:t>
        <a:bodyPr/>
        <a:lstStyle/>
        <a:p>
          <a:endParaRPr lang="es-CL"/>
        </a:p>
      </dgm:t>
    </dgm:pt>
    <dgm:pt modelId="{23569CD0-54FD-4B13-8DBD-47683EC2CC0B}" type="sibTrans" cxnId="{EE79E4D9-3979-4AE2-B496-CA715CFE1158}">
      <dgm:prSet/>
      <dgm:spPr/>
      <dgm:t>
        <a:bodyPr/>
        <a:lstStyle/>
        <a:p>
          <a:endParaRPr lang="es-CL"/>
        </a:p>
      </dgm:t>
    </dgm:pt>
    <dgm:pt modelId="{BBB10A3F-38AF-430C-AEA4-8B270C6E6E38}">
      <dgm:prSet/>
      <dgm:spPr/>
      <dgm:t>
        <a:bodyPr/>
        <a:lstStyle/>
        <a:p>
          <a:r>
            <a:rPr lang="es-CL" dirty="0" smtClean="0"/>
            <a:t>Externalización de RRHH</a:t>
          </a:r>
          <a:endParaRPr lang="es-CL" dirty="0"/>
        </a:p>
      </dgm:t>
    </dgm:pt>
    <dgm:pt modelId="{9275E658-7444-46B9-AD4B-AD163BB394BA}" type="parTrans" cxnId="{1BB0F58C-E592-4452-ABF6-9DA3471E7B55}">
      <dgm:prSet/>
      <dgm:spPr/>
      <dgm:t>
        <a:bodyPr/>
        <a:lstStyle/>
        <a:p>
          <a:endParaRPr lang="es-CL"/>
        </a:p>
      </dgm:t>
    </dgm:pt>
    <dgm:pt modelId="{128E88CB-ED62-4E59-9545-2FBE818F2A8F}" type="sibTrans" cxnId="{1BB0F58C-E592-4452-ABF6-9DA3471E7B55}">
      <dgm:prSet/>
      <dgm:spPr/>
      <dgm:t>
        <a:bodyPr/>
        <a:lstStyle/>
        <a:p>
          <a:endParaRPr lang="es-CL"/>
        </a:p>
      </dgm:t>
    </dgm:pt>
    <dgm:pt modelId="{0294D56F-0715-4546-99EF-1E337CEBE2B0}">
      <dgm:prSet/>
      <dgm:spPr/>
      <dgm:t>
        <a:bodyPr/>
        <a:lstStyle/>
        <a:p>
          <a:r>
            <a:rPr lang="es-CL" dirty="0" smtClean="0"/>
            <a:t>Asesorías  Prevención de riesgo</a:t>
          </a:r>
          <a:endParaRPr lang="es-CL" dirty="0"/>
        </a:p>
      </dgm:t>
    </dgm:pt>
    <dgm:pt modelId="{4AE74751-0A0C-4ACF-B710-2F6B38BD81C4}" type="parTrans" cxnId="{3D6D7596-B49A-469D-AE2B-7FE1AA1713DB}">
      <dgm:prSet/>
      <dgm:spPr/>
      <dgm:t>
        <a:bodyPr/>
        <a:lstStyle/>
        <a:p>
          <a:endParaRPr lang="es-CL"/>
        </a:p>
      </dgm:t>
    </dgm:pt>
    <dgm:pt modelId="{2FC002E5-7882-479F-B9B4-CC838F3CD64F}" type="sibTrans" cxnId="{3D6D7596-B49A-469D-AE2B-7FE1AA1713DB}">
      <dgm:prSet/>
      <dgm:spPr/>
      <dgm:t>
        <a:bodyPr/>
        <a:lstStyle/>
        <a:p>
          <a:endParaRPr lang="es-CL"/>
        </a:p>
      </dgm:t>
    </dgm:pt>
    <dgm:pt modelId="{CAB2EB3F-638F-4020-B388-3F693995B002}">
      <dgm:prSet/>
      <dgm:spPr/>
      <dgm:t>
        <a:bodyPr/>
        <a:lstStyle/>
        <a:p>
          <a:r>
            <a:rPr lang="es-CL" dirty="0" smtClean="0"/>
            <a:t>Consultoría en capacitación</a:t>
          </a:r>
          <a:endParaRPr lang="es-CL" dirty="0"/>
        </a:p>
      </dgm:t>
    </dgm:pt>
    <dgm:pt modelId="{6C8F44C1-4A08-4287-A43B-5885A2A9EC88}" type="parTrans" cxnId="{1F5294D4-9E49-42CC-9811-117411A5B79D}">
      <dgm:prSet/>
      <dgm:spPr/>
      <dgm:t>
        <a:bodyPr/>
        <a:lstStyle/>
        <a:p>
          <a:endParaRPr lang="es-CL"/>
        </a:p>
      </dgm:t>
    </dgm:pt>
    <dgm:pt modelId="{A5EAAEBE-B2F6-4E69-A90E-FA1B9AC2C712}" type="sibTrans" cxnId="{1F5294D4-9E49-42CC-9811-117411A5B79D}">
      <dgm:prSet/>
      <dgm:spPr/>
      <dgm:t>
        <a:bodyPr/>
        <a:lstStyle/>
        <a:p>
          <a:endParaRPr lang="es-CL"/>
        </a:p>
      </dgm:t>
    </dgm:pt>
    <dgm:pt modelId="{BCF8A6F9-63B5-41FF-98BF-E31941FE1063}">
      <dgm:prSet/>
      <dgm:spPr/>
      <dgm:t>
        <a:bodyPr/>
        <a:lstStyle/>
        <a:p>
          <a:r>
            <a:rPr lang="es-CL" dirty="0" smtClean="0"/>
            <a:t>Detección necesidades de capacitación</a:t>
          </a:r>
          <a:endParaRPr lang="es-CL" dirty="0"/>
        </a:p>
      </dgm:t>
    </dgm:pt>
    <dgm:pt modelId="{D30C8893-3760-42AF-A16C-DEC06150CB98}" type="parTrans" cxnId="{04A86853-3E67-41A5-8F42-3704D914FE92}">
      <dgm:prSet/>
      <dgm:spPr/>
      <dgm:t>
        <a:bodyPr/>
        <a:lstStyle/>
        <a:p>
          <a:endParaRPr lang="es-CL"/>
        </a:p>
      </dgm:t>
    </dgm:pt>
    <dgm:pt modelId="{336AA1FD-C7D6-4250-ABA1-1B7CCAE3D6DB}" type="sibTrans" cxnId="{04A86853-3E67-41A5-8F42-3704D914FE92}">
      <dgm:prSet/>
      <dgm:spPr/>
      <dgm:t>
        <a:bodyPr/>
        <a:lstStyle/>
        <a:p>
          <a:endParaRPr lang="es-CL"/>
        </a:p>
      </dgm:t>
    </dgm:pt>
    <dgm:pt modelId="{3FF68FED-41BC-486D-9BB8-386656B3C9D3}" type="pres">
      <dgm:prSet presAssocID="{13D8F487-032E-464F-B5B1-834F569D3D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4A75AE-6B28-499A-88D7-109BF4E816B9}" type="pres">
      <dgm:prSet presAssocID="{EEACB095-CDAC-4A05-B2BD-DE1EFFE120AC}" presName="hierRoot1" presStyleCnt="0">
        <dgm:presLayoutVars>
          <dgm:hierBranch val="init"/>
        </dgm:presLayoutVars>
      </dgm:prSet>
      <dgm:spPr/>
    </dgm:pt>
    <dgm:pt modelId="{92B6DAA6-E2C2-4ACA-9E39-CE3B82CF157D}" type="pres">
      <dgm:prSet presAssocID="{EEACB095-CDAC-4A05-B2BD-DE1EFFE120AC}" presName="rootComposite1" presStyleCnt="0"/>
      <dgm:spPr/>
    </dgm:pt>
    <dgm:pt modelId="{3A88FC16-7B50-4A50-B930-9EB93413B723}" type="pres">
      <dgm:prSet presAssocID="{EEACB095-CDAC-4A05-B2BD-DE1EFFE120AC}" presName="rootText1" presStyleLbl="node0" presStyleIdx="0" presStyleCnt="1">
        <dgm:presLayoutVars>
          <dgm:chPref val="3"/>
        </dgm:presLayoutVars>
      </dgm:prSet>
      <dgm:spPr/>
    </dgm:pt>
    <dgm:pt modelId="{AC726460-27C2-4089-AF72-6662533CA0BD}" type="pres">
      <dgm:prSet presAssocID="{EEACB095-CDAC-4A05-B2BD-DE1EFFE120AC}" presName="rootConnector1" presStyleLbl="node1" presStyleIdx="0" presStyleCnt="0"/>
      <dgm:spPr/>
    </dgm:pt>
    <dgm:pt modelId="{A4776872-1AEF-4165-B4E3-866254206525}" type="pres">
      <dgm:prSet presAssocID="{EEACB095-CDAC-4A05-B2BD-DE1EFFE120AC}" presName="hierChild2" presStyleCnt="0"/>
      <dgm:spPr/>
    </dgm:pt>
    <dgm:pt modelId="{96CB32CC-11AC-42A7-B266-B6B7BB34F74D}" type="pres">
      <dgm:prSet presAssocID="{D83D6631-9250-4ADC-AA0C-6108402BA54B}" presName="Name37" presStyleLbl="parChTrans1D2" presStyleIdx="0" presStyleCnt="5"/>
      <dgm:spPr/>
    </dgm:pt>
    <dgm:pt modelId="{DE6A9F98-E815-4728-A7E3-3BD2750953DE}" type="pres">
      <dgm:prSet presAssocID="{3EA987A2-B059-41A2-A7FA-33B10EBA2653}" presName="hierRoot2" presStyleCnt="0">
        <dgm:presLayoutVars>
          <dgm:hierBranch val="init"/>
        </dgm:presLayoutVars>
      </dgm:prSet>
      <dgm:spPr/>
    </dgm:pt>
    <dgm:pt modelId="{F8F1F6A9-231A-4E70-8B69-8DBC956DE394}" type="pres">
      <dgm:prSet presAssocID="{3EA987A2-B059-41A2-A7FA-33B10EBA2653}" presName="rootComposite" presStyleCnt="0"/>
      <dgm:spPr/>
    </dgm:pt>
    <dgm:pt modelId="{B4566A56-D949-4187-96F3-3E86D5D94A8D}" type="pres">
      <dgm:prSet presAssocID="{3EA987A2-B059-41A2-A7FA-33B10EBA265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A53DA97-EEF1-4811-BBCA-E11ED20DFCD1}" type="pres">
      <dgm:prSet presAssocID="{3EA987A2-B059-41A2-A7FA-33B10EBA2653}" presName="rootConnector" presStyleLbl="node2" presStyleIdx="0" presStyleCnt="5"/>
      <dgm:spPr/>
    </dgm:pt>
    <dgm:pt modelId="{E2285100-0413-4630-960F-F4680A25CE9E}" type="pres">
      <dgm:prSet presAssocID="{3EA987A2-B059-41A2-A7FA-33B10EBA2653}" presName="hierChild4" presStyleCnt="0"/>
      <dgm:spPr/>
    </dgm:pt>
    <dgm:pt modelId="{77D61C69-8758-479B-B752-E95C42414307}" type="pres">
      <dgm:prSet presAssocID="{DDC95974-C41F-45D1-B631-3BEDFB98A0B3}" presName="Name37" presStyleLbl="parChTrans1D3" presStyleIdx="0" presStyleCnt="8"/>
      <dgm:spPr/>
    </dgm:pt>
    <dgm:pt modelId="{0DA69970-C02B-472E-ACB9-8C569449870E}" type="pres">
      <dgm:prSet presAssocID="{14305582-787A-4780-B0CC-02D78B4D64A0}" presName="hierRoot2" presStyleCnt="0">
        <dgm:presLayoutVars>
          <dgm:hierBranch val="init"/>
        </dgm:presLayoutVars>
      </dgm:prSet>
      <dgm:spPr/>
    </dgm:pt>
    <dgm:pt modelId="{32C9042F-F6D2-4D09-877A-AAB440C96E9D}" type="pres">
      <dgm:prSet presAssocID="{14305582-787A-4780-B0CC-02D78B4D64A0}" presName="rootComposite" presStyleCnt="0"/>
      <dgm:spPr/>
    </dgm:pt>
    <dgm:pt modelId="{F1325974-55B3-44FC-B64D-9857D463EDB1}" type="pres">
      <dgm:prSet presAssocID="{14305582-787A-4780-B0CC-02D78B4D64A0}" presName="rootText" presStyleLbl="node3" presStyleIdx="0" presStyleCnt="8">
        <dgm:presLayoutVars>
          <dgm:chPref val="3"/>
        </dgm:presLayoutVars>
      </dgm:prSet>
      <dgm:spPr/>
    </dgm:pt>
    <dgm:pt modelId="{E6900BE0-278A-4017-AEE5-9F9255A5308F}" type="pres">
      <dgm:prSet presAssocID="{14305582-787A-4780-B0CC-02D78B4D64A0}" presName="rootConnector" presStyleLbl="node3" presStyleIdx="0" presStyleCnt="8"/>
      <dgm:spPr/>
    </dgm:pt>
    <dgm:pt modelId="{3800670A-B44F-4CF8-AFCF-85F28EA09AB0}" type="pres">
      <dgm:prSet presAssocID="{14305582-787A-4780-B0CC-02D78B4D64A0}" presName="hierChild4" presStyleCnt="0"/>
      <dgm:spPr/>
    </dgm:pt>
    <dgm:pt modelId="{5E0992A6-AA9E-4522-BD17-7C601F1E73B4}" type="pres">
      <dgm:prSet presAssocID="{14305582-787A-4780-B0CC-02D78B4D64A0}" presName="hierChild5" presStyleCnt="0"/>
      <dgm:spPr/>
    </dgm:pt>
    <dgm:pt modelId="{765C5C8F-CB95-4DD8-A7B9-26299B62CDE0}" type="pres">
      <dgm:prSet presAssocID="{51440F65-9233-429D-B45B-426FCAFD6829}" presName="Name37" presStyleLbl="parChTrans1D3" presStyleIdx="1" presStyleCnt="8"/>
      <dgm:spPr/>
    </dgm:pt>
    <dgm:pt modelId="{4BE749B4-37B5-4231-AB57-6F9B3C4C7AD6}" type="pres">
      <dgm:prSet presAssocID="{AE0D5742-C0E8-4188-A781-0079026FD47B}" presName="hierRoot2" presStyleCnt="0">
        <dgm:presLayoutVars>
          <dgm:hierBranch val="init"/>
        </dgm:presLayoutVars>
      </dgm:prSet>
      <dgm:spPr/>
    </dgm:pt>
    <dgm:pt modelId="{580F701A-E6A7-4C7A-B132-7CDE6E2C6766}" type="pres">
      <dgm:prSet presAssocID="{AE0D5742-C0E8-4188-A781-0079026FD47B}" presName="rootComposite" presStyleCnt="0"/>
      <dgm:spPr/>
    </dgm:pt>
    <dgm:pt modelId="{ED3B0881-BD09-4E17-8235-543928538DB5}" type="pres">
      <dgm:prSet presAssocID="{AE0D5742-C0E8-4188-A781-0079026FD47B}" presName="rootText" presStyleLbl="node3" presStyleIdx="1" presStyleCnt="8">
        <dgm:presLayoutVars>
          <dgm:chPref val="3"/>
        </dgm:presLayoutVars>
      </dgm:prSet>
      <dgm:spPr/>
    </dgm:pt>
    <dgm:pt modelId="{8F493DE4-1D3B-41F9-A553-1B636432FD04}" type="pres">
      <dgm:prSet presAssocID="{AE0D5742-C0E8-4188-A781-0079026FD47B}" presName="rootConnector" presStyleLbl="node3" presStyleIdx="1" presStyleCnt="8"/>
      <dgm:spPr/>
    </dgm:pt>
    <dgm:pt modelId="{3CAD4272-C9C2-42DC-80EE-464A48B5E58A}" type="pres">
      <dgm:prSet presAssocID="{AE0D5742-C0E8-4188-A781-0079026FD47B}" presName="hierChild4" presStyleCnt="0"/>
      <dgm:spPr/>
    </dgm:pt>
    <dgm:pt modelId="{16F4E00F-86FB-4072-8DDB-A4A06C3F7E17}" type="pres">
      <dgm:prSet presAssocID="{AE0D5742-C0E8-4188-A781-0079026FD47B}" presName="hierChild5" presStyleCnt="0"/>
      <dgm:spPr/>
    </dgm:pt>
    <dgm:pt modelId="{6A99626B-5AAF-47E2-9601-F23704220F64}" type="pres">
      <dgm:prSet presAssocID="{B508DA2C-1F86-4916-89B8-7CE706A75855}" presName="Name37" presStyleLbl="parChTrans1D3" presStyleIdx="2" presStyleCnt="8"/>
      <dgm:spPr/>
    </dgm:pt>
    <dgm:pt modelId="{1F00EA8F-8904-4680-A2F5-37466E51D025}" type="pres">
      <dgm:prSet presAssocID="{6DF9DC34-2DD9-4F36-866C-B7EF6C8CF0D8}" presName="hierRoot2" presStyleCnt="0">
        <dgm:presLayoutVars>
          <dgm:hierBranch val="init"/>
        </dgm:presLayoutVars>
      </dgm:prSet>
      <dgm:spPr/>
    </dgm:pt>
    <dgm:pt modelId="{3598B9C6-666D-49AA-9760-B4CDCBCC72D9}" type="pres">
      <dgm:prSet presAssocID="{6DF9DC34-2DD9-4F36-866C-B7EF6C8CF0D8}" presName="rootComposite" presStyleCnt="0"/>
      <dgm:spPr/>
    </dgm:pt>
    <dgm:pt modelId="{E622A010-EB34-4D1D-A89D-2EA0E1996BB0}" type="pres">
      <dgm:prSet presAssocID="{6DF9DC34-2DD9-4F36-866C-B7EF6C8CF0D8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7D441C7-9B58-4168-AE0C-31D2FE73DD99}" type="pres">
      <dgm:prSet presAssocID="{6DF9DC34-2DD9-4F36-866C-B7EF6C8CF0D8}" presName="rootConnector" presStyleLbl="node3" presStyleIdx="2" presStyleCnt="8"/>
      <dgm:spPr/>
    </dgm:pt>
    <dgm:pt modelId="{FBD811D5-3D00-49D8-9585-8D2629BC2321}" type="pres">
      <dgm:prSet presAssocID="{6DF9DC34-2DD9-4F36-866C-B7EF6C8CF0D8}" presName="hierChild4" presStyleCnt="0"/>
      <dgm:spPr/>
    </dgm:pt>
    <dgm:pt modelId="{AC57B7AC-5618-422B-A7C8-4ABA7B1DBAD5}" type="pres">
      <dgm:prSet presAssocID="{6DF9DC34-2DD9-4F36-866C-B7EF6C8CF0D8}" presName="hierChild5" presStyleCnt="0"/>
      <dgm:spPr/>
    </dgm:pt>
    <dgm:pt modelId="{35F48BFF-08C7-43DB-B970-15303D0A65B1}" type="pres">
      <dgm:prSet presAssocID="{3EA987A2-B059-41A2-A7FA-33B10EBA2653}" presName="hierChild5" presStyleCnt="0"/>
      <dgm:spPr/>
    </dgm:pt>
    <dgm:pt modelId="{39023881-81AD-4EE1-BDF5-A9A560B2D8CC}" type="pres">
      <dgm:prSet presAssocID="{798657E3-7585-45CC-A071-67C3FBF9A769}" presName="Name37" presStyleLbl="parChTrans1D2" presStyleIdx="1" presStyleCnt="5"/>
      <dgm:spPr/>
    </dgm:pt>
    <dgm:pt modelId="{156D113A-E9A7-4C23-A226-E7389F4D33E4}" type="pres">
      <dgm:prSet presAssocID="{7D617ED4-A61E-406A-865C-C8954EEB84F7}" presName="hierRoot2" presStyleCnt="0">
        <dgm:presLayoutVars>
          <dgm:hierBranch val="init"/>
        </dgm:presLayoutVars>
      </dgm:prSet>
      <dgm:spPr/>
    </dgm:pt>
    <dgm:pt modelId="{F933117E-54A5-4642-8BBD-229FA52136A8}" type="pres">
      <dgm:prSet presAssocID="{7D617ED4-A61E-406A-865C-C8954EEB84F7}" presName="rootComposite" presStyleCnt="0"/>
      <dgm:spPr/>
    </dgm:pt>
    <dgm:pt modelId="{31634552-1DA9-4749-AAF0-9FA3FDD32BC6}" type="pres">
      <dgm:prSet presAssocID="{7D617ED4-A61E-406A-865C-C8954EEB84F7}" presName="rootText" presStyleLbl="node2" presStyleIdx="1" presStyleCnt="5">
        <dgm:presLayoutVars>
          <dgm:chPref val="3"/>
        </dgm:presLayoutVars>
      </dgm:prSet>
      <dgm:spPr/>
    </dgm:pt>
    <dgm:pt modelId="{460C3601-3FE0-4AB0-9D6E-AC9BE5678883}" type="pres">
      <dgm:prSet presAssocID="{7D617ED4-A61E-406A-865C-C8954EEB84F7}" presName="rootConnector" presStyleLbl="node2" presStyleIdx="1" presStyleCnt="5"/>
      <dgm:spPr/>
    </dgm:pt>
    <dgm:pt modelId="{1D6BF42E-9599-4CCD-999F-50D1D2B024ED}" type="pres">
      <dgm:prSet presAssocID="{7D617ED4-A61E-406A-865C-C8954EEB84F7}" presName="hierChild4" presStyleCnt="0"/>
      <dgm:spPr/>
    </dgm:pt>
    <dgm:pt modelId="{587D861F-26FC-48E5-B607-2714B7AD4D51}" type="pres">
      <dgm:prSet presAssocID="{4904CDAD-AF11-47FD-BFF1-7042D3E3D76C}" presName="Name37" presStyleLbl="parChTrans1D3" presStyleIdx="3" presStyleCnt="8"/>
      <dgm:spPr/>
    </dgm:pt>
    <dgm:pt modelId="{85079433-19D5-40EB-A343-C1A553A73B67}" type="pres">
      <dgm:prSet presAssocID="{9887B7D0-20E3-4A0C-8D85-55632D5C40CA}" presName="hierRoot2" presStyleCnt="0">
        <dgm:presLayoutVars>
          <dgm:hierBranch val="init"/>
        </dgm:presLayoutVars>
      </dgm:prSet>
      <dgm:spPr/>
    </dgm:pt>
    <dgm:pt modelId="{D87D4CC9-D7A8-4981-8C04-2A8E3CC12D8B}" type="pres">
      <dgm:prSet presAssocID="{9887B7D0-20E3-4A0C-8D85-55632D5C40CA}" presName="rootComposite" presStyleCnt="0"/>
      <dgm:spPr/>
    </dgm:pt>
    <dgm:pt modelId="{045970D0-C19B-49CB-A2BE-E7077DB90939}" type="pres">
      <dgm:prSet presAssocID="{9887B7D0-20E3-4A0C-8D85-55632D5C40CA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A32F583-5F59-4F68-9813-3B86EC826895}" type="pres">
      <dgm:prSet presAssocID="{9887B7D0-20E3-4A0C-8D85-55632D5C40CA}" presName="rootConnector" presStyleLbl="node3" presStyleIdx="3" presStyleCnt="8"/>
      <dgm:spPr/>
    </dgm:pt>
    <dgm:pt modelId="{573E5118-2473-45AB-8FAE-8861CC8130F4}" type="pres">
      <dgm:prSet presAssocID="{9887B7D0-20E3-4A0C-8D85-55632D5C40CA}" presName="hierChild4" presStyleCnt="0"/>
      <dgm:spPr/>
    </dgm:pt>
    <dgm:pt modelId="{BDACEA43-BAE9-4E3C-A0A7-2B81BB43D088}" type="pres">
      <dgm:prSet presAssocID="{9887B7D0-20E3-4A0C-8D85-55632D5C40CA}" presName="hierChild5" presStyleCnt="0"/>
      <dgm:spPr/>
    </dgm:pt>
    <dgm:pt modelId="{5DE57F68-4A18-4692-A93F-080F2A8F843C}" type="pres">
      <dgm:prSet presAssocID="{280C977B-F7D5-4502-A974-740502F82538}" presName="Name37" presStyleLbl="parChTrans1D3" presStyleIdx="4" presStyleCnt="8"/>
      <dgm:spPr/>
    </dgm:pt>
    <dgm:pt modelId="{53FBA94F-3E0C-4202-A059-9498231CAFAC}" type="pres">
      <dgm:prSet presAssocID="{433C3337-06D3-4D6B-ABAA-E2FEFF1EF5A6}" presName="hierRoot2" presStyleCnt="0">
        <dgm:presLayoutVars>
          <dgm:hierBranch val="init"/>
        </dgm:presLayoutVars>
      </dgm:prSet>
      <dgm:spPr/>
    </dgm:pt>
    <dgm:pt modelId="{53C9C8CC-20A3-4A2D-ACA1-1E858AEB6309}" type="pres">
      <dgm:prSet presAssocID="{433C3337-06D3-4D6B-ABAA-E2FEFF1EF5A6}" presName="rootComposite" presStyleCnt="0"/>
      <dgm:spPr/>
    </dgm:pt>
    <dgm:pt modelId="{81024BC4-F69B-4189-A54E-C07B372B5A5D}" type="pres">
      <dgm:prSet presAssocID="{433C3337-06D3-4D6B-ABAA-E2FEFF1EF5A6}" presName="rootText" presStyleLbl="node3" presStyleIdx="4" presStyleCnt="8">
        <dgm:presLayoutVars>
          <dgm:chPref val="3"/>
        </dgm:presLayoutVars>
      </dgm:prSet>
      <dgm:spPr/>
    </dgm:pt>
    <dgm:pt modelId="{9FCB2040-E855-4D4E-8C31-A051218B651F}" type="pres">
      <dgm:prSet presAssocID="{433C3337-06D3-4D6B-ABAA-E2FEFF1EF5A6}" presName="rootConnector" presStyleLbl="node3" presStyleIdx="4" presStyleCnt="8"/>
      <dgm:spPr/>
    </dgm:pt>
    <dgm:pt modelId="{6F59F502-5F75-408D-BF13-51C51BC42127}" type="pres">
      <dgm:prSet presAssocID="{433C3337-06D3-4D6B-ABAA-E2FEFF1EF5A6}" presName="hierChild4" presStyleCnt="0"/>
      <dgm:spPr/>
    </dgm:pt>
    <dgm:pt modelId="{9BDB4D27-1997-411A-A026-8AB103C22F68}" type="pres">
      <dgm:prSet presAssocID="{433C3337-06D3-4D6B-ABAA-E2FEFF1EF5A6}" presName="hierChild5" presStyleCnt="0"/>
      <dgm:spPr/>
    </dgm:pt>
    <dgm:pt modelId="{961350A5-48CF-4510-A367-1D5A80DA91C9}" type="pres">
      <dgm:prSet presAssocID="{BD2A5AAB-867B-4449-9224-555F33A06BF0}" presName="Name37" presStyleLbl="parChTrans1D3" presStyleIdx="5" presStyleCnt="8"/>
      <dgm:spPr/>
    </dgm:pt>
    <dgm:pt modelId="{46E04B1D-59AE-4259-9D37-5060A0D7DC0B}" type="pres">
      <dgm:prSet presAssocID="{B6833901-CF5A-4C67-8876-EBAE0AAD50BC}" presName="hierRoot2" presStyleCnt="0">
        <dgm:presLayoutVars>
          <dgm:hierBranch val="init"/>
        </dgm:presLayoutVars>
      </dgm:prSet>
      <dgm:spPr/>
    </dgm:pt>
    <dgm:pt modelId="{3FA42E99-E91F-4F57-A082-68CBA8551432}" type="pres">
      <dgm:prSet presAssocID="{B6833901-CF5A-4C67-8876-EBAE0AAD50BC}" presName="rootComposite" presStyleCnt="0"/>
      <dgm:spPr/>
    </dgm:pt>
    <dgm:pt modelId="{0E7449AF-36EA-4BFF-9D76-E192E1CB2DF4}" type="pres">
      <dgm:prSet presAssocID="{B6833901-CF5A-4C67-8876-EBAE0AAD50BC}" presName="rootText" presStyleLbl="node3" presStyleIdx="5" presStyleCnt="8">
        <dgm:presLayoutVars>
          <dgm:chPref val="3"/>
        </dgm:presLayoutVars>
      </dgm:prSet>
      <dgm:spPr/>
    </dgm:pt>
    <dgm:pt modelId="{9B8C6BDB-A42C-48D7-8D05-AEB583557E2F}" type="pres">
      <dgm:prSet presAssocID="{B6833901-CF5A-4C67-8876-EBAE0AAD50BC}" presName="rootConnector" presStyleLbl="node3" presStyleIdx="5" presStyleCnt="8"/>
      <dgm:spPr/>
    </dgm:pt>
    <dgm:pt modelId="{38346E08-04E1-410D-B3F6-D0E32381E1BF}" type="pres">
      <dgm:prSet presAssocID="{B6833901-CF5A-4C67-8876-EBAE0AAD50BC}" presName="hierChild4" presStyleCnt="0"/>
      <dgm:spPr/>
    </dgm:pt>
    <dgm:pt modelId="{B3CD9BAA-318A-4D8E-A78C-73CF528F6687}" type="pres">
      <dgm:prSet presAssocID="{B6833901-CF5A-4C67-8876-EBAE0AAD50BC}" presName="hierChild5" presStyleCnt="0"/>
      <dgm:spPr/>
    </dgm:pt>
    <dgm:pt modelId="{7E0AF487-F3C5-441D-A73A-23DE003C4BAA}" type="pres">
      <dgm:prSet presAssocID="{7D617ED4-A61E-406A-865C-C8954EEB84F7}" presName="hierChild5" presStyleCnt="0"/>
      <dgm:spPr/>
    </dgm:pt>
    <dgm:pt modelId="{EDEFFA2A-B347-43E1-B365-552798F82C85}" type="pres">
      <dgm:prSet presAssocID="{148CA704-4402-43D6-BFEB-BD38E39E5B49}" presName="Name37" presStyleLbl="parChTrans1D2" presStyleIdx="2" presStyleCnt="5"/>
      <dgm:spPr/>
    </dgm:pt>
    <dgm:pt modelId="{71FAC86B-31F9-4DFF-BD6F-071592EDBBAE}" type="pres">
      <dgm:prSet presAssocID="{A3E73A52-A588-4623-832F-570568203F68}" presName="hierRoot2" presStyleCnt="0">
        <dgm:presLayoutVars>
          <dgm:hierBranch val="init"/>
        </dgm:presLayoutVars>
      </dgm:prSet>
      <dgm:spPr/>
    </dgm:pt>
    <dgm:pt modelId="{76E03C2F-5F80-4025-AFDE-4DE3C057C7AE}" type="pres">
      <dgm:prSet presAssocID="{A3E73A52-A588-4623-832F-570568203F68}" presName="rootComposite" presStyleCnt="0"/>
      <dgm:spPr/>
    </dgm:pt>
    <dgm:pt modelId="{E595ACD5-E30B-4AF0-9206-3309A3A179C7}" type="pres">
      <dgm:prSet presAssocID="{A3E73A52-A588-4623-832F-570568203F68}" presName="rootText" presStyleLbl="node2" presStyleIdx="2" presStyleCnt="5">
        <dgm:presLayoutVars>
          <dgm:chPref val="3"/>
        </dgm:presLayoutVars>
      </dgm:prSet>
      <dgm:spPr/>
    </dgm:pt>
    <dgm:pt modelId="{079EB78D-FBB7-4B91-B258-C03924A812C7}" type="pres">
      <dgm:prSet presAssocID="{A3E73A52-A588-4623-832F-570568203F68}" presName="rootConnector" presStyleLbl="node2" presStyleIdx="2" presStyleCnt="5"/>
      <dgm:spPr/>
    </dgm:pt>
    <dgm:pt modelId="{952C3612-38B5-4EDD-A51C-58DA902C8DB6}" type="pres">
      <dgm:prSet presAssocID="{A3E73A52-A588-4623-832F-570568203F68}" presName="hierChild4" presStyleCnt="0"/>
      <dgm:spPr/>
    </dgm:pt>
    <dgm:pt modelId="{50819E29-CDEB-47D5-8963-AA0C6DAF76CF}" type="pres">
      <dgm:prSet presAssocID="{9275E658-7444-46B9-AD4B-AD163BB394BA}" presName="Name37" presStyleLbl="parChTrans1D3" presStyleIdx="6" presStyleCnt="8"/>
      <dgm:spPr/>
    </dgm:pt>
    <dgm:pt modelId="{E414E377-F957-458A-896B-CD480D66952B}" type="pres">
      <dgm:prSet presAssocID="{BBB10A3F-38AF-430C-AEA4-8B270C6E6E38}" presName="hierRoot2" presStyleCnt="0">
        <dgm:presLayoutVars>
          <dgm:hierBranch val="init"/>
        </dgm:presLayoutVars>
      </dgm:prSet>
      <dgm:spPr/>
    </dgm:pt>
    <dgm:pt modelId="{953398D3-5B10-4BC7-B7A1-5EB64D14E0F8}" type="pres">
      <dgm:prSet presAssocID="{BBB10A3F-38AF-430C-AEA4-8B270C6E6E38}" presName="rootComposite" presStyleCnt="0"/>
      <dgm:spPr/>
    </dgm:pt>
    <dgm:pt modelId="{0722E896-79A0-49E3-A45D-44D6749C9711}" type="pres">
      <dgm:prSet presAssocID="{BBB10A3F-38AF-430C-AEA4-8B270C6E6E38}" presName="rootText" presStyleLbl="node3" presStyleIdx="6" presStyleCnt="8">
        <dgm:presLayoutVars>
          <dgm:chPref val="3"/>
        </dgm:presLayoutVars>
      </dgm:prSet>
      <dgm:spPr/>
    </dgm:pt>
    <dgm:pt modelId="{004B53CC-DC52-4B53-8456-4C52330B83CC}" type="pres">
      <dgm:prSet presAssocID="{BBB10A3F-38AF-430C-AEA4-8B270C6E6E38}" presName="rootConnector" presStyleLbl="node3" presStyleIdx="6" presStyleCnt="8"/>
      <dgm:spPr/>
    </dgm:pt>
    <dgm:pt modelId="{10B13805-859F-4412-B10B-C64F32FCCD0F}" type="pres">
      <dgm:prSet presAssocID="{BBB10A3F-38AF-430C-AEA4-8B270C6E6E38}" presName="hierChild4" presStyleCnt="0"/>
      <dgm:spPr/>
    </dgm:pt>
    <dgm:pt modelId="{07AC52E7-A610-4634-A221-3C0B69D14B34}" type="pres">
      <dgm:prSet presAssocID="{BBB10A3F-38AF-430C-AEA4-8B270C6E6E38}" presName="hierChild5" presStyleCnt="0"/>
      <dgm:spPr/>
    </dgm:pt>
    <dgm:pt modelId="{A3ED4A86-B60E-4601-ADE2-061B5A379EAE}" type="pres">
      <dgm:prSet presAssocID="{A3E73A52-A588-4623-832F-570568203F68}" presName="hierChild5" presStyleCnt="0"/>
      <dgm:spPr/>
    </dgm:pt>
    <dgm:pt modelId="{3B8996C4-8E25-4D0E-9895-39F919D07D15}" type="pres">
      <dgm:prSet presAssocID="{4AE74751-0A0C-4ACF-B710-2F6B38BD81C4}" presName="Name37" presStyleLbl="parChTrans1D2" presStyleIdx="3" presStyleCnt="5"/>
      <dgm:spPr/>
    </dgm:pt>
    <dgm:pt modelId="{FC534786-CEF8-4D6F-A027-B190E64B7C82}" type="pres">
      <dgm:prSet presAssocID="{0294D56F-0715-4546-99EF-1E337CEBE2B0}" presName="hierRoot2" presStyleCnt="0">
        <dgm:presLayoutVars>
          <dgm:hierBranch val="init"/>
        </dgm:presLayoutVars>
      </dgm:prSet>
      <dgm:spPr/>
    </dgm:pt>
    <dgm:pt modelId="{7B85BDFA-2079-4D95-AE0B-7515F6CAF6FE}" type="pres">
      <dgm:prSet presAssocID="{0294D56F-0715-4546-99EF-1E337CEBE2B0}" presName="rootComposite" presStyleCnt="0"/>
      <dgm:spPr/>
    </dgm:pt>
    <dgm:pt modelId="{8996D1FE-B2BF-452D-83BB-A0C290ED184C}" type="pres">
      <dgm:prSet presAssocID="{0294D56F-0715-4546-99EF-1E337CEBE2B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0E8DA59-75AE-474C-B385-1FC9ED7CA3D3}" type="pres">
      <dgm:prSet presAssocID="{0294D56F-0715-4546-99EF-1E337CEBE2B0}" presName="rootConnector" presStyleLbl="node2" presStyleIdx="3" presStyleCnt="5"/>
      <dgm:spPr/>
    </dgm:pt>
    <dgm:pt modelId="{145EE186-4167-4D8C-8230-A71BFA94374A}" type="pres">
      <dgm:prSet presAssocID="{0294D56F-0715-4546-99EF-1E337CEBE2B0}" presName="hierChild4" presStyleCnt="0"/>
      <dgm:spPr/>
    </dgm:pt>
    <dgm:pt modelId="{3D045150-67D1-4115-883C-153E56A9128A}" type="pres">
      <dgm:prSet presAssocID="{0294D56F-0715-4546-99EF-1E337CEBE2B0}" presName="hierChild5" presStyleCnt="0"/>
      <dgm:spPr/>
    </dgm:pt>
    <dgm:pt modelId="{C54CF483-59D7-4660-AD79-8C90A5CFBECE}" type="pres">
      <dgm:prSet presAssocID="{6C8F44C1-4A08-4287-A43B-5885A2A9EC88}" presName="Name37" presStyleLbl="parChTrans1D2" presStyleIdx="4" presStyleCnt="5"/>
      <dgm:spPr/>
    </dgm:pt>
    <dgm:pt modelId="{9F6AAC4C-8D14-4F25-9F83-4388C9E475F7}" type="pres">
      <dgm:prSet presAssocID="{CAB2EB3F-638F-4020-B388-3F693995B002}" presName="hierRoot2" presStyleCnt="0">
        <dgm:presLayoutVars>
          <dgm:hierBranch val="init"/>
        </dgm:presLayoutVars>
      </dgm:prSet>
      <dgm:spPr/>
    </dgm:pt>
    <dgm:pt modelId="{54A1CABD-ABB0-4833-AC58-16F66F2DD758}" type="pres">
      <dgm:prSet presAssocID="{CAB2EB3F-638F-4020-B388-3F693995B002}" presName="rootComposite" presStyleCnt="0"/>
      <dgm:spPr/>
    </dgm:pt>
    <dgm:pt modelId="{63D986FF-3969-497F-AFA0-A6DF3EF54B43}" type="pres">
      <dgm:prSet presAssocID="{CAB2EB3F-638F-4020-B388-3F693995B002}" presName="rootText" presStyleLbl="node2" presStyleIdx="4" presStyleCnt="5">
        <dgm:presLayoutVars>
          <dgm:chPref val="3"/>
        </dgm:presLayoutVars>
      </dgm:prSet>
      <dgm:spPr/>
    </dgm:pt>
    <dgm:pt modelId="{D6BEE4E7-F4CF-461B-B1EB-5E14C0EDDC5F}" type="pres">
      <dgm:prSet presAssocID="{CAB2EB3F-638F-4020-B388-3F693995B002}" presName="rootConnector" presStyleLbl="node2" presStyleIdx="4" presStyleCnt="5"/>
      <dgm:spPr/>
    </dgm:pt>
    <dgm:pt modelId="{5CFE24B7-9942-4AD3-BB9F-AA5B801AEB3B}" type="pres">
      <dgm:prSet presAssocID="{CAB2EB3F-638F-4020-B388-3F693995B002}" presName="hierChild4" presStyleCnt="0"/>
      <dgm:spPr/>
    </dgm:pt>
    <dgm:pt modelId="{53602392-93C8-4A82-9909-73019E386F69}" type="pres">
      <dgm:prSet presAssocID="{D30C8893-3760-42AF-A16C-DEC06150CB98}" presName="Name37" presStyleLbl="parChTrans1D3" presStyleIdx="7" presStyleCnt="8"/>
      <dgm:spPr/>
    </dgm:pt>
    <dgm:pt modelId="{EA887E85-B405-4ABF-B80E-A98350320996}" type="pres">
      <dgm:prSet presAssocID="{BCF8A6F9-63B5-41FF-98BF-E31941FE1063}" presName="hierRoot2" presStyleCnt="0">
        <dgm:presLayoutVars>
          <dgm:hierBranch val="init"/>
        </dgm:presLayoutVars>
      </dgm:prSet>
      <dgm:spPr/>
    </dgm:pt>
    <dgm:pt modelId="{38CB52C8-FCD4-4459-8687-7BE7D76C4E54}" type="pres">
      <dgm:prSet presAssocID="{BCF8A6F9-63B5-41FF-98BF-E31941FE1063}" presName="rootComposite" presStyleCnt="0"/>
      <dgm:spPr/>
    </dgm:pt>
    <dgm:pt modelId="{63F639D3-6CF9-44D2-B92D-BD408D2AA58D}" type="pres">
      <dgm:prSet presAssocID="{BCF8A6F9-63B5-41FF-98BF-E31941FE106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33D5FC9-E6C6-4FBA-824D-4C9186AFC018}" type="pres">
      <dgm:prSet presAssocID="{BCF8A6F9-63B5-41FF-98BF-E31941FE1063}" presName="rootConnector" presStyleLbl="node3" presStyleIdx="7" presStyleCnt="8"/>
      <dgm:spPr/>
    </dgm:pt>
    <dgm:pt modelId="{75A4A48C-B6EC-4B7F-9EA8-CDD8EFCFE9D9}" type="pres">
      <dgm:prSet presAssocID="{BCF8A6F9-63B5-41FF-98BF-E31941FE1063}" presName="hierChild4" presStyleCnt="0"/>
      <dgm:spPr/>
    </dgm:pt>
    <dgm:pt modelId="{14351242-645E-4707-BF2C-97AD21596635}" type="pres">
      <dgm:prSet presAssocID="{BCF8A6F9-63B5-41FF-98BF-E31941FE1063}" presName="hierChild5" presStyleCnt="0"/>
      <dgm:spPr/>
    </dgm:pt>
    <dgm:pt modelId="{CA79A457-FF42-4646-A105-75CE2E3B7AFD}" type="pres">
      <dgm:prSet presAssocID="{CAB2EB3F-638F-4020-B388-3F693995B002}" presName="hierChild5" presStyleCnt="0"/>
      <dgm:spPr/>
    </dgm:pt>
    <dgm:pt modelId="{1CBC9C6C-57AF-4DDE-BA3C-C1763BB8075F}" type="pres">
      <dgm:prSet presAssocID="{EEACB095-CDAC-4A05-B2BD-DE1EFFE120AC}" presName="hierChild3" presStyleCnt="0"/>
      <dgm:spPr/>
    </dgm:pt>
  </dgm:ptLst>
  <dgm:cxnLst>
    <dgm:cxn modelId="{FA93AD95-FDFD-43CA-8620-B398E80AB4B4}" type="presOf" srcId="{D83D6631-9250-4ADC-AA0C-6108402BA54B}" destId="{96CB32CC-11AC-42A7-B266-B6B7BB34F74D}" srcOrd="0" destOrd="0" presId="urn:microsoft.com/office/officeart/2005/8/layout/orgChart1"/>
    <dgm:cxn modelId="{47C50934-5C19-4706-9809-BC3C235D4B20}" srcId="{3EA987A2-B059-41A2-A7FA-33B10EBA2653}" destId="{14305582-787A-4780-B0CC-02D78B4D64A0}" srcOrd="0" destOrd="0" parTransId="{DDC95974-C41F-45D1-B631-3BEDFB98A0B3}" sibTransId="{81B65A84-A217-4BA4-9E2D-05F89B830604}"/>
    <dgm:cxn modelId="{4B206CE9-495F-4749-8356-F5A57CAA19EE}" srcId="{EEACB095-CDAC-4A05-B2BD-DE1EFFE120AC}" destId="{A3E73A52-A588-4623-832F-570568203F68}" srcOrd="2" destOrd="0" parTransId="{148CA704-4402-43D6-BFEB-BD38E39E5B49}" sibTransId="{1AFEAD47-C2C1-4A6B-84EF-9826D1087A6D}"/>
    <dgm:cxn modelId="{6BC5D242-B4AA-4EE2-BAFB-10A502588B32}" type="presOf" srcId="{BD2A5AAB-867B-4449-9224-555F33A06BF0}" destId="{961350A5-48CF-4510-A367-1D5A80DA91C9}" srcOrd="0" destOrd="0" presId="urn:microsoft.com/office/officeart/2005/8/layout/orgChart1"/>
    <dgm:cxn modelId="{90BC4E47-54E0-4A72-8F7E-F79EDA4D828D}" type="presOf" srcId="{51440F65-9233-429D-B45B-426FCAFD6829}" destId="{765C5C8F-CB95-4DD8-A7B9-26299B62CDE0}" srcOrd="0" destOrd="0" presId="urn:microsoft.com/office/officeart/2005/8/layout/orgChart1"/>
    <dgm:cxn modelId="{D2B15CCB-0EC1-4518-9753-A0A0516811CB}" type="presOf" srcId="{9887B7D0-20E3-4A0C-8D85-55632D5C40CA}" destId="{045970D0-C19B-49CB-A2BE-E7077DB90939}" srcOrd="0" destOrd="0" presId="urn:microsoft.com/office/officeart/2005/8/layout/orgChart1"/>
    <dgm:cxn modelId="{62B73C2E-1FCE-4ACE-9BC9-18BD131838FE}" type="presOf" srcId="{433C3337-06D3-4D6B-ABAA-E2FEFF1EF5A6}" destId="{81024BC4-F69B-4189-A54E-C07B372B5A5D}" srcOrd="0" destOrd="0" presId="urn:microsoft.com/office/officeart/2005/8/layout/orgChart1"/>
    <dgm:cxn modelId="{151FF3BC-5DEC-47A0-824D-57797C934963}" type="presOf" srcId="{B6833901-CF5A-4C67-8876-EBAE0AAD50BC}" destId="{9B8C6BDB-A42C-48D7-8D05-AEB583557E2F}" srcOrd="1" destOrd="0" presId="urn:microsoft.com/office/officeart/2005/8/layout/orgChart1"/>
    <dgm:cxn modelId="{FFADC81B-F661-4C49-93F2-5BB6802BC686}" srcId="{13D8F487-032E-464F-B5B1-834F569D3D64}" destId="{EEACB095-CDAC-4A05-B2BD-DE1EFFE120AC}" srcOrd="0" destOrd="0" parTransId="{3FCED893-7CCF-451F-B862-18C88867BC59}" sibTransId="{B4EE69B6-D485-4F6E-8322-A2584444430B}"/>
    <dgm:cxn modelId="{055C4001-F743-44E4-89FA-4D6E79925003}" type="presOf" srcId="{3EA987A2-B059-41A2-A7FA-33B10EBA2653}" destId="{EA53DA97-EEF1-4811-BBCA-E11ED20DFCD1}" srcOrd="1" destOrd="0" presId="urn:microsoft.com/office/officeart/2005/8/layout/orgChart1"/>
    <dgm:cxn modelId="{04A86853-3E67-41A5-8F42-3704D914FE92}" srcId="{CAB2EB3F-638F-4020-B388-3F693995B002}" destId="{BCF8A6F9-63B5-41FF-98BF-E31941FE1063}" srcOrd="0" destOrd="0" parTransId="{D30C8893-3760-42AF-A16C-DEC06150CB98}" sibTransId="{336AA1FD-C7D6-4250-ABA1-1B7CCAE3D6DB}"/>
    <dgm:cxn modelId="{2C9CC1E6-2C65-45E2-911B-A83A4AC65E44}" srcId="{EEACB095-CDAC-4A05-B2BD-DE1EFFE120AC}" destId="{3EA987A2-B059-41A2-A7FA-33B10EBA2653}" srcOrd="0" destOrd="0" parTransId="{D83D6631-9250-4ADC-AA0C-6108402BA54B}" sibTransId="{B65408ED-AF9E-440B-AC78-948C713F141F}"/>
    <dgm:cxn modelId="{A4C3B508-2364-4149-8C19-5D5DDB84B45D}" srcId="{7D617ED4-A61E-406A-865C-C8954EEB84F7}" destId="{9887B7D0-20E3-4A0C-8D85-55632D5C40CA}" srcOrd="0" destOrd="0" parTransId="{4904CDAD-AF11-47FD-BFF1-7042D3E3D76C}" sibTransId="{9A74C36A-6085-4979-A198-9E8B037C3DA1}"/>
    <dgm:cxn modelId="{8CCBF6BB-3178-4797-AA73-1967BDE41660}" type="presOf" srcId="{148CA704-4402-43D6-BFEB-BD38E39E5B49}" destId="{EDEFFA2A-B347-43E1-B365-552798F82C85}" srcOrd="0" destOrd="0" presId="urn:microsoft.com/office/officeart/2005/8/layout/orgChart1"/>
    <dgm:cxn modelId="{BFDBC6E7-8501-41AA-A134-32A01FDF7A13}" type="presOf" srcId="{0294D56F-0715-4546-99EF-1E337CEBE2B0}" destId="{70E8DA59-75AE-474C-B385-1FC9ED7CA3D3}" srcOrd="1" destOrd="0" presId="urn:microsoft.com/office/officeart/2005/8/layout/orgChart1"/>
    <dgm:cxn modelId="{9722E1C8-29A0-482C-B398-E11BAD8B4607}" type="presOf" srcId="{B6833901-CF5A-4C67-8876-EBAE0AAD50BC}" destId="{0E7449AF-36EA-4BFF-9D76-E192E1CB2DF4}" srcOrd="0" destOrd="0" presId="urn:microsoft.com/office/officeart/2005/8/layout/orgChart1"/>
    <dgm:cxn modelId="{438557E7-23C1-4C52-A50A-20893CBE191F}" type="presOf" srcId="{280C977B-F7D5-4502-A974-740502F82538}" destId="{5DE57F68-4A18-4692-A93F-080F2A8F843C}" srcOrd="0" destOrd="0" presId="urn:microsoft.com/office/officeart/2005/8/layout/orgChart1"/>
    <dgm:cxn modelId="{1BB0F58C-E592-4452-ABF6-9DA3471E7B55}" srcId="{A3E73A52-A588-4623-832F-570568203F68}" destId="{BBB10A3F-38AF-430C-AEA4-8B270C6E6E38}" srcOrd="0" destOrd="0" parTransId="{9275E658-7444-46B9-AD4B-AD163BB394BA}" sibTransId="{128E88CB-ED62-4E59-9545-2FBE818F2A8F}"/>
    <dgm:cxn modelId="{2C58E0F2-AD04-4221-A7FC-AA7859C8C54C}" type="presOf" srcId="{AE0D5742-C0E8-4188-A781-0079026FD47B}" destId="{ED3B0881-BD09-4E17-8235-543928538DB5}" srcOrd="0" destOrd="0" presId="urn:microsoft.com/office/officeart/2005/8/layout/orgChart1"/>
    <dgm:cxn modelId="{FEDFA46A-D18E-44C2-95DB-FA544933AC3C}" type="presOf" srcId="{6DF9DC34-2DD9-4F36-866C-B7EF6C8CF0D8}" destId="{A7D441C7-9B58-4168-AE0C-31D2FE73DD99}" srcOrd="1" destOrd="0" presId="urn:microsoft.com/office/officeart/2005/8/layout/orgChart1"/>
    <dgm:cxn modelId="{A1A52F62-1224-4167-A46B-C02ABA25CE3D}" type="presOf" srcId="{B508DA2C-1F86-4916-89B8-7CE706A75855}" destId="{6A99626B-5AAF-47E2-9601-F23704220F64}" srcOrd="0" destOrd="0" presId="urn:microsoft.com/office/officeart/2005/8/layout/orgChart1"/>
    <dgm:cxn modelId="{F42496D7-DB24-44E7-B6E2-87AB197B5CE4}" type="presOf" srcId="{6C8F44C1-4A08-4287-A43B-5885A2A9EC88}" destId="{C54CF483-59D7-4660-AD79-8C90A5CFBECE}" srcOrd="0" destOrd="0" presId="urn:microsoft.com/office/officeart/2005/8/layout/orgChart1"/>
    <dgm:cxn modelId="{3D6D7596-B49A-469D-AE2B-7FE1AA1713DB}" srcId="{EEACB095-CDAC-4A05-B2BD-DE1EFFE120AC}" destId="{0294D56F-0715-4546-99EF-1E337CEBE2B0}" srcOrd="3" destOrd="0" parTransId="{4AE74751-0A0C-4ACF-B710-2F6B38BD81C4}" sibTransId="{2FC002E5-7882-479F-B9B4-CC838F3CD64F}"/>
    <dgm:cxn modelId="{6393DF06-220E-449D-88E5-E3C551F04226}" type="presOf" srcId="{CAB2EB3F-638F-4020-B388-3F693995B002}" destId="{D6BEE4E7-F4CF-461B-B1EB-5E14C0EDDC5F}" srcOrd="1" destOrd="0" presId="urn:microsoft.com/office/officeart/2005/8/layout/orgChart1"/>
    <dgm:cxn modelId="{E5DE8354-A1D5-4FC8-B8A7-ED405CDE575E}" type="presOf" srcId="{BCF8A6F9-63B5-41FF-98BF-E31941FE1063}" destId="{033D5FC9-E6C6-4FBA-824D-4C9186AFC018}" srcOrd="1" destOrd="0" presId="urn:microsoft.com/office/officeart/2005/8/layout/orgChart1"/>
    <dgm:cxn modelId="{C09EA62F-6887-4CA8-9627-B298E492A503}" type="presOf" srcId="{AE0D5742-C0E8-4188-A781-0079026FD47B}" destId="{8F493DE4-1D3B-41F9-A553-1B636432FD04}" srcOrd="1" destOrd="0" presId="urn:microsoft.com/office/officeart/2005/8/layout/orgChart1"/>
    <dgm:cxn modelId="{51BECAB8-819E-4869-9230-E23FCE8AFB66}" srcId="{7D617ED4-A61E-406A-865C-C8954EEB84F7}" destId="{433C3337-06D3-4D6B-ABAA-E2FEFF1EF5A6}" srcOrd="1" destOrd="0" parTransId="{280C977B-F7D5-4502-A974-740502F82538}" sibTransId="{7B475C5E-CFDD-4ABB-AD0D-38673830AD98}"/>
    <dgm:cxn modelId="{EE79E4D9-3979-4AE2-B496-CA715CFE1158}" srcId="{7D617ED4-A61E-406A-865C-C8954EEB84F7}" destId="{B6833901-CF5A-4C67-8876-EBAE0AAD50BC}" srcOrd="2" destOrd="0" parTransId="{BD2A5AAB-867B-4449-9224-555F33A06BF0}" sibTransId="{23569CD0-54FD-4B13-8DBD-47683EC2CC0B}"/>
    <dgm:cxn modelId="{77B7F4E4-AFB6-4D58-8A7C-50EA531C1260}" type="presOf" srcId="{A3E73A52-A588-4623-832F-570568203F68}" destId="{E595ACD5-E30B-4AF0-9206-3309A3A179C7}" srcOrd="0" destOrd="0" presId="urn:microsoft.com/office/officeart/2005/8/layout/orgChart1"/>
    <dgm:cxn modelId="{9D5A06D9-9B25-4D5D-975A-C4B74937946D}" srcId="{3EA987A2-B059-41A2-A7FA-33B10EBA2653}" destId="{AE0D5742-C0E8-4188-A781-0079026FD47B}" srcOrd="1" destOrd="0" parTransId="{51440F65-9233-429D-B45B-426FCAFD6829}" sibTransId="{1495EE1B-D5B1-430E-A7B3-FB4572E69233}"/>
    <dgm:cxn modelId="{A155D92C-4B04-4BCB-87ED-496406C69842}" type="presOf" srcId="{4AE74751-0A0C-4ACF-B710-2F6B38BD81C4}" destId="{3B8996C4-8E25-4D0E-9895-39F919D07D15}" srcOrd="0" destOrd="0" presId="urn:microsoft.com/office/officeart/2005/8/layout/orgChart1"/>
    <dgm:cxn modelId="{54201F27-FBDB-4E50-B995-8A899B58EEC1}" type="presOf" srcId="{BBB10A3F-38AF-430C-AEA4-8B270C6E6E38}" destId="{004B53CC-DC52-4B53-8456-4C52330B83CC}" srcOrd="1" destOrd="0" presId="urn:microsoft.com/office/officeart/2005/8/layout/orgChart1"/>
    <dgm:cxn modelId="{F3D8CD85-C5C5-4F4A-9A22-514A9244619E}" type="presOf" srcId="{0294D56F-0715-4546-99EF-1E337CEBE2B0}" destId="{8996D1FE-B2BF-452D-83BB-A0C290ED184C}" srcOrd="0" destOrd="0" presId="urn:microsoft.com/office/officeart/2005/8/layout/orgChart1"/>
    <dgm:cxn modelId="{47DC66A8-63CB-43FA-9F42-6FC9A38D114D}" type="presOf" srcId="{DDC95974-C41F-45D1-B631-3BEDFB98A0B3}" destId="{77D61C69-8758-479B-B752-E95C42414307}" srcOrd="0" destOrd="0" presId="urn:microsoft.com/office/officeart/2005/8/layout/orgChart1"/>
    <dgm:cxn modelId="{75595B3D-D682-437B-B3F0-2A5A6933211B}" type="presOf" srcId="{7D617ED4-A61E-406A-865C-C8954EEB84F7}" destId="{460C3601-3FE0-4AB0-9D6E-AC9BE5678883}" srcOrd="1" destOrd="0" presId="urn:microsoft.com/office/officeart/2005/8/layout/orgChart1"/>
    <dgm:cxn modelId="{2200EF27-13CD-46AC-BDC9-C6321E63AD83}" type="presOf" srcId="{798657E3-7585-45CC-A071-67C3FBF9A769}" destId="{39023881-81AD-4EE1-BDF5-A9A560B2D8CC}" srcOrd="0" destOrd="0" presId="urn:microsoft.com/office/officeart/2005/8/layout/orgChart1"/>
    <dgm:cxn modelId="{0688D7A9-A14D-45D4-B0F4-5FE4FF17CC9E}" type="presOf" srcId="{9887B7D0-20E3-4A0C-8D85-55632D5C40CA}" destId="{0A32F583-5F59-4F68-9813-3B86EC826895}" srcOrd="1" destOrd="0" presId="urn:microsoft.com/office/officeart/2005/8/layout/orgChart1"/>
    <dgm:cxn modelId="{69197564-0ED1-42C7-B9DA-37BC35BA4C29}" type="presOf" srcId="{EEACB095-CDAC-4A05-B2BD-DE1EFFE120AC}" destId="{AC726460-27C2-4089-AF72-6662533CA0BD}" srcOrd="1" destOrd="0" presId="urn:microsoft.com/office/officeart/2005/8/layout/orgChart1"/>
    <dgm:cxn modelId="{70265444-0B42-4669-AC83-DE72635D0EA0}" type="presOf" srcId="{433C3337-06D3-4D6B-ABAA-E2FEFF1EF5A6}" destId="{9FCB2040-E855-4D4E-8C31-A051218B651F}" srcOrd="1" destOrd="0" presId="urn:microsoft.com/office/officeart/2005/8/layout/orgChart1"/>
    <dgm:cxn modelId="{8AEAA50B-2DBC-4ACC-AF3C-A9A30DCC304B}" type="presOf" srcId="{A3E73A52-A588-4623-832F-570568203F68}" destId="{079EB78D-FBB7-4B91-B258-C03924A812C7}" srcOrd="1" destOrd="0" presId="urn:microsoft.com/office/officeart/2005/8/layout/orgChart1"/>
    <dgm:cxn modelId="{AB956EA3-C120-4E69-8AB9-C6284F3E375D}" type="presOf" srcId="{BCF8A6F9-63B5-41FF-98BF-E31941FE1063}" destId="{63F639D3-6CF9-44D2-B92D-BD408D2AA58D}" srcOrd="0" destOrd="0" presId="urn:microsoft.com/office/officeart/2005/8/layout/orgChart1"/>
    <dgm:cxn modelId="{3EFAEDE2-2B5D-4607-8071-9693C89FCD24}" srcId="{EEACB095-CDAC-4A05-B2BD-DE1EFFE120AC}" destId="{7D617ED4-A61E-406A-865C-C8954EEB84F7}" srcOrd="1" destOrd="0" parTransId="{798657E3-7585-45CC-A071-67C3FBF9A769}" sibTransId="{5E3CC388-666D-4D69-AC0A-3ACFD0571B12}"/>
    <dgm:cxn modelId="{672263C6-18A2-4A33-BD48-ABC9B3AC0AEE}" type="presOf" srcId="{EEACB095-CDAC-4A05-B2BD-DE1EFFE120AC}" destId="{3A88FC16-7B50-4A50-B930-9EB93413B723}" srcOrd="0" destOrd="0" presId="urn:microsoft.com/office/officeart/2005/8/layout/orgChart1"/>
    <dgm:cxn modelId="{266764E4-72F1-43EE-9F6F-9540E3818829}" type="presOf" srcId="{D30C8893-3760-42AF-A16C-DEC06150CB98}" destId="{53602392-93C8-4A82-9909-73019E386F69}" srcOrd="0" destOrd="0" presId="urn:microsoft.com/office/officeart/2005/8/layout/orgChart1"/>
    <dgm:cxn modelId="{27FB6EA6-3232-4B2D-A3CF-7FCA1C2CABA4}" type="presOf" srcId="{13D8F487-032E-464F-B5B1-834F569D3D64}" destId="{3FF68FED-41BC-486D-9BB8-386656B3C9D3}" srcOrd="0" destOrd="0" presId="urn:microsoft.com/office/officeart/2005/8/layout/orgChart1"/>
    <dgm:cxn modelId="{E2834E70-3FE5-4CA3-B798-80C01DCB84ED}" type="presOf" srcId="{4904CDAD-AF11-47FD-BFF1-7042D3E3D76C}" destId="{587D861F-26FC-48E5-B607-2714B7AD4D51}" srcOrd="0" destOrd="0" presId="urn:microsoft.com/office/officeart/2005/8/layout/orgChart1"/>
    <dgm:cxn modelId="{4829AD5F-B331-49B1-AB07-063D0BA5D7BD}" srcId="{3EA987A2-B059-41A2-A7FA-33B10EBA2653}" destId="{6DF9DC34-2DD9-4F36-866C-B7EF6C8CF0D8}" srcOrd="2" destOrd="0" parTransId="{B508DA2C-1F86-4916-89B8-7CE706A75855}" sibTransId="{47BD1D54-7EAE-4BD3-A242-DA7082EC6676}"/>
    <dgm:cxn modelId="{99478494-AF6B-42D1-8120-6667B0F38211}" type="presOf" srcId="{7D617ED4-A61E-406A-865C-C8954EEB84F7}" destId="{31634552-1DA9-4749-AAF0-9FA3FDD32BC6}" srcOrd="0" destOrd="0" presId="urn:microsoft.com/office/officeart/2005/8/layout/orgChart1"/>
    <dgm:cxn modelId="{B490DEDB-C1BA-41F1-9778-65A202EA5F34}" type="presOf" srcId="{14305582-787A-4780-B0CC-02D78B4D64A0}" destId="{E6900BE0-278A-4017-AEE5-9F9255A5308F}" srcOrd="1" destOrd="0" presId="urn:microsoft.com/office/officeart/2005/8/layout/orgChart1"/>
    <dgm:cxn modelId="{777731EA-2B3E-402A-B666-9676CB8D03AC}" type="presOf" srcId="{9275E658-7444-46B9-AD4B-AD163BB394BA}" destId="{50819E29-CDEB-47D5-8963-AA0C6DAF76CF}" srcOrd="0" destOrd="0" presId="urn:microsoft.com/office/officeart/2005/8/layout/orgChart1"/>
    <dgm:cxn modelId="{EA927CAF-68F8-49B5-99DD-FE44C426CB00}" type="presOf" srcId="{14305582-787A-4780-B0CC-02D78B4D64A0}" destId="{F1325974-55B3-44FC-B64D-9857D463EDB1}" srcOrd="0" destOrd="0" presId="urn:microsoft.com/office/officeart/2005/8/layout/orgChart1"/>
    <dgm:cxn modelId="{1F5294D4-9E49-42CC-9811-117411A5B79D}" srcId="{EEACB095-CDAC-4A05-B2BD-DE1EFFE120AC}" destId="{CAB2EB3F-638F-4020-B388-3F693995B002}" srcOrd="4" destOrd="0" parTransId="{6C8F44C1-4A08-4287-A43B-5885A2A9EC88}" sibTransId="{A5EAAEBE-B2F6-4E69-A90E-FA1B9AC2C712}"/>
    <dgm:cxn modelId="{72325283-21D0-41BB-B45E-FBA42D0BBB4F}" type="presOf" srcId="{CAB2EB3F-638F-4020-B388-3F693995B002}" destId="{63D986FF-3969-497F-AFA0-A6DF3EF54B43}" srcOrd="0" destOrd="0" presId="urn:microsoft.com/office/officeart/2005/8/layout/orgChart1"/>
    <dgm:cxn modelId="{42DBF7BD-B7D0-4181-B6FD-215A575796CB}" type="presOf" srcId="{3EA987A2-B059-41A2-A7FA-33B10EBA2653}" destId="{B4566A56-D949-4187-96F3-3E86D5D94A8D}" srcOrd="0" destOrd="0" presId="urn:microsoft.com/office/officeart/2005/8/layout/orgChart1"/>
    <dgm:cxn modelId="{4012B001-9146-4A4C-ADC6-9ACF0FF63D51}" type="presOf" srcId="{6DF9DC34-2DD9-4F36-866C-B7EF6C8CF0D8}" destId="{E622A010-EB34-4D1D-A89D-2EA0E1996BB0}" srcOrd="0" destOrd="0" presId="urn:microsoft.com/office/officeart/2005/8/layout/orgChart1"/>
    <dgm:cxn modelId="{67735143-1925-4526-A8A3-3758CB8F5014}" type="presOf" srcId="{BBB10A3F-38AF-430C-AEA4-8B270C6E6E38}" destId="{0722E896-79A0-49E3-A45D-44D6749C9711}" srcOrd="0" destOrd="0" presId="urn:microsoft.com/office/officeart/2005/8/layout/orgChart1"/>
    <dgm:cxn modelId="{84DE7215-D63A-45A6-8980-C1B265CF188E}" type="presParOf" srcId="{3FF68FED-41BC-486D-9BB8-386656B3C9D3}" destId="{7C4A75AE-6B28-499A-88D7-109BF4E816B9}" srcOrd="0" destOrd="0" presId="urn:microsoft.com/office/officeart/2005/8/layout/orgChart1"/>
    <dgm:cxn modelId="{170757FC-4DE2-4626-8C75-6160E48F0BA0}" type="presParOf" srcId="{7C4A75AE-6B28-499A-88D7-109BF4E816B9}" destId="{92B6DAA6-E2C2-4ACA-9E39-CE3B82CF157D}" srcOrd="0" destOrd="0" presId="urn:microsoft.com/office/officeart/2005/8/layout/orgChart1"/>
    <dgm:cxn modelId="{1DB67E43-F72D-4BE9-BA35-950E8B161021}" type="presParOf" srcId="{92B6DAA6-E2C2-4ACA-9E39-CE3B82CF157D}" destId="{3A88FC16-7B50-4A50-B930-9EB93413B723}" srcOrd="0" destOrd="0" presId="urn:microsoft.com/office/officeart/2005/8/layout/orgChart1"/>
    <dgm:cxn modelId="{0D139609-8029-412C-8BA0-DFA6F516B1B6}" type="presParOf" srcId="{92B6DAA6-E2C2-4ACA-9E39-CE3B82CF157D}" destId="{AC726460-27C2-4089-AF72-6662533CA0BD}" srcOrd="1" destOrd="0" presId="urn:microsoft.com/office/officeart/2005/8/layout/orgChart1"/>
    <dgm:cxn modelId="{6F8A4C29-5855-4C17-9E4B-EEB43844220F}" type="presParOf" srcId="{7C4A75AE-6B28-499A-88D7-109BF4E816B9}" destId="{A4776872-1AEF-4165-B4E3-866254206525}" srcOrd="1" destOrd="0" presId="urn:microsoft.com/office/officeart/2005/8/layout/orgChart1"/>
    <dgm:cxn modelId="{7EACAE0D-39B9-4361-8D27-B84AB4F27534}" type="presParOf" srcId="{A4776872-1AEF-4165-B4E3-866254206525}" destId="{96CB32CC-11AC-42A7-B266-B6B7BB34F74D}" srcOrd="0" destOrd="0" presId="urn:microsoft.com/office/officeart/2005/8/layout/orgChart1"/>
    <dgm:cxn modelId="{6B1A9555-FBD2-4F11-A001-860030892BE7}" type="presParOf" srcId="{A4776872-1AEF-4165-B4E3-866254206525}" destId="{DE6A9F98-E815-4728-A7E3-3BD2750953DE}" srcOrd="1" destOrd="0" presId="urn:microsoft.com/office/officeart/2005/8/layout/orgChart1"/>
    <dgm:cxn modelId="{C1C5114A-A83B-42CF-8418-65AF75939071}" type="presParOf" srcId="{DE6A9F98-E815-4728-A7E3-3BD2750953DE}" destId="{F8F1F6A9-231A-4E70-8B69-8DBC956DE394}" srcOrd="0" destOrd="0" presId="urn:microsoft.com/office/officeart/2005/8/layout/orgChart1"/>
    <dgm:cxn modelId="{08B8B94F-C3AF-47D0-B901-A0D9A1C801B6}" type="presParOf" srcId="{F8F1F6A9-231A-4E70-8B69-8DBC956DE394}" destId="{B4566A56-D949-4187-96F3-3E86D5D94A8D}" srcOrd="0" destOrd="0" presId="urn:microsoft.com/office/officeart/2005/8/layout/orgChart1"/>
    <dgm:cxn modelId="{FE716F10-DCDF-423A-A7C5-798A10017832}" type="presParOf" srcId="{F8F1F6A9-231A-4E70-8B69-8DBC956DE394}" destId="{EA53DA97-EEF1-4811-BBCA-E11ED20DFCD1}" srcOrd="1" destOrd="0" presId="urn:microsoft.com/office/officeart/2005/8/layout/orgChart1"/>
    <dgm:cxn modelId="{750E64D7-8385-4AA6-9DC8-F160D3E9DDA4}" type="presParOf" srcId="{DE6A9F98-E815-4728-A7E3-3BD2750953DE}" destId="{E2285100-0413-4630-960F-F4680A25CE9E}" srcOrd="1" destOrd="0" presId="urn:microsoft.com/office/officeart/2005/8/layout/orgChart1"/>
    <dgm:cxn modelId="{E54F6881-FA91-4172-941C-3E31AB61477C}" type="presParOf" srcId="{E2285100-0413-4630-960F-F4680A25CE9E}" destId="{77D61C69-8758-479B-B752-E95C42414307}" srcOrd="0" destOrd="0" presId="urn:microsoft.com/office/officeart/2005/8/layout/orgChart1"/>
    <dgm:cxn modelId="{D75371CC-8FE6-4D5A-BBDA-1B75982DFC4E}" type="presParOf" srcId="{E2285100-0413-4630-960F-F4680A25CE9E}" destId="{0DA69970-C02B-472E-ACB9-8C569449870E}" srcOrd="1" destOrd="0" presId="urn:microsoft.com/office/officeart/2005/8/layout/orgChart1"/>
    <dgm:cxn modelId="{284EB5DD-30F6-433B-A90E-65221F918D37}" type="presParOf" srcId="{0DA69970-C02B-472E-ACB9-8C569449870E}" destId="{32C9042F-F6D2-4D09-877A-AAB440C96E9D}" srcOrd="0" destOrd="0" presId="urn:microsoft.com/office/officeart/2005/8/layout/orgChart1"/>
    <dgm:cxn modelId="{154417D8-1116-4264-AD8A-3BA43015EC15}" type="presParOf" srcId="{32C9042F-F6D2-4D09-877A-AAB440C96E9D}" destId="{F1325974-55B3-44FC-B64D-9857D463EDB1}" srcOrd="0" destOrd="0" presId="urn:microsoft.com/office/officeart/2005/8/layout/orgChart1"/>
    <dgm:cxn modelId="{9FE6DE99-9123-4C09-9974-367CE9BFE658}" type="presParOf" srcId="{32C9042F-F6D2-4D09-877A-AAB440C96E9D}" destId="{E6900BE0-278A-4017-AEE5-9F9255A5308F}" srcOrd="1" destOrd="0" presId="urn:microsoft.com/office/officeart/2005/8/layout/orgChart1"/>
    <dgm:cxn modelId="{52B4121A-A579-45D3-AEA4-B2A3D0C4B39E}" type="presParOf" srcId="{0DA69970-C02B-472E-ACB9-8C569449870E}" destId="{3800670A-B44F-4CF8-AFCF-85F28EA09AB0}" srcOrd="1" destOrd="0" presId="urn:microsoft.com/office/officeart/2005/8/layout/orgChart1"/>
    <dgm:cxn modelId="{75CD4873-B7AE-4F39-A604-3EF0783FEAE8}" type="presParOf" srcId="{0DA69970-C02B-472E-ACB9-8C569449870E}" destId="{5E0992A6-AA9E-4522-BD17-7C601F1E73B4}" srcOrd="2" destOrd="0" presId="urn:microsoft.com/office/officeart/2005/8/layout/orgChart1"/>
    <dgm:cxn modelId="{1CAFC5C2-B386-40ED-AD48-F8042775BD37}" type="presParOf" srcId="{E2285100-0413-4630-960F-F4680A25CE9E}" destId="{765C5C8F-CB95-4DD8-A7B9-26299B62CDE0}" srcOrd="2" destOrd="0" presId="urn:microsoft.com/office/officeart/2005/8/layout/orgChart1"/>
    <dgm:cxn modelId="{811C20A4-D36C-461B-9503-0F87C1BE235C}" type="presParOf" srcId="{E2285100-0413-4630-960F-F4680A25CE9E}" destId="{4BE749B4-37B5-4231-AB57-6F9B3C4C7AD6}" srcOrd="3" destOrd="0" presId="urn:microsoft.com/office/officeart/2005/8/layout/orgChart1"/>
    <dgm:cxn modelId="{4E6D108A-AA2A-4F25-80A7-E454FB64D5B2}" type="presParOf" srcId="{4BE749B4-37B5-4231-AB57-6F9B3C4C7AD6}" destId="{580F701A-E6A7-4C7A-B132-7CDE6E2C6766}" srcOrd="0" destOrd="0" presId="urn:microsoft.com/office/officeart/2005/8/layout/orgChart1"/>
    <dgm:cxn modelId="{5F9F94B5-263E-464E-B6B3-913272969B21}" type="presParOf" srcId="{580F701A-E6A7-4C7A-B132-7CDE6E2C6766}" destId="{ED3B0881-BD09-4E17-8235-543928538DB5}" srcOrd="0" destOrd="0" presId="urn:microsoft.com/office/officeart/2005/8/layout/orgChart1"/>
    <dgm:cxn modelId="{B914B2D5-6509-43E5-8127-3EB281F74697}" type="presParOf" srcId="{580F701A-E6A7-4C7A-B132-7CDE6E2C6766}" destId="{8F493DE4-1D3B-41F9-A553-1B636432FD04}" srcOrd="1" destOrd="0" presId="urn:microsoft.com/office/officeart/2005/8/layout/orgChart1"/>
    <dgm:cxn modelId="{1F206D66-38DF-44B5-9A99-9A610AC7A30A}" type="presParOf" srcId="{4BE749B4-37B5-4231-AB57-6F9B3C4C7AD6}" destId="{3CAD4272-C9C2-42DC-80EE-464A48B5E58A}" srcOrd="1" destOrd="0" presId="urn:microsoft.com/office/officeart/2005/8/layout/orgChart1"/>
    <dgm:cxn modelId="{9C3335DB-E528-420F-B3F4-D28ECE71589B}" type="presParOf" srcId="{4BE749B4-37B5-4231-AB57-6F9B3C4C7AD6}" destId="{16F4E00F-86FB-4072-8DDB-A4A06C3F7E17}" srcOrd="2" destOrd="0" presId="urn:microsoft.com/office/officeart/2005/8/layout/orgChart1"/>
    <dgm:cxn modelId="{DA41FF7A-8001-4192-8DA1-D1914AC92DF6}" type="presParOf" srcId="{E2285100-0413-4630-960F-F4680A25CE9E}" destId="{6A99626B-5AAF-47E2-9601-F23704220F64}" srcOrd="4" destOrd="0" presId="urn:microsoft.com/office/officeart/2005/8/layout/orgChart1"/>
    <dgm:cxn modelId="{34FBD15F-5C0E-47E4-A2F2-A987483706A6}" type="presParOf" srcId="{E2285100-0413-4630-960F-F4680A25CE9E}" destId="{1F00EA8F-8904-4680-A2F5-37466E51D025}" srcOrd="5" destOrd="0" presId="urn:microsoft.com/office/officeart/2005/8/layout/orgChart1"/>
    <dgm:cxn modelId="{0AA6A5CF-6E03-4201-B4A3-0F2DC35CBAFF}" type="presParOf" srcId="{1F00EA8F-8904-4680-A2F5-37466E51D025}" destId="{3598B9C6-666D-49AA-9760-B4CDCBCC72D9}" srcOrd="0" destOrd="0" presId="urn:microsoft.com/office/officeart/2005/8/layout/orgChart1"/>
    <dgm:cxn modelId="{8EAEA736-A210-4A2F-B262-62403CB89B18}" type="presParOf" srcId="{3598B9C6-666D-49AA-9760-B4CDCBCC72D9}" destId="{E622A010-EB34-4D1D-A89D-2EA0E1996BB0}" srcOrd="0" destOrd="0" presId="urn:microsoft.com/office/officeart/2005/8/layout/orgChart1"/>
    <dgm:cxn modelId="{85B505D4-E856-418B-A97E-69927A289820}" type="presParOf" srcId="{3598B9C6-666D-49AA-9760-B4CDCBCC72D9}" destId="{A7D441C7-9B58-4168-AE0C-31D2FE73DD99}" srcOrd="1" destOrd="0" presId="urn:microsoft.com/office/officeart/2005/8/layout/orgChart1"/>
    <dgm:cxn modelId="{8875D423-6DC6-466B-9DE1-04705189EC16}" type="presParOf" srcId="{1F00EA8F-8904-4680-A2F5-37466E51D025}" destId="{FBD811D5-3D00-49D8-9585-8D2629BC2321}" srcOrd="1" destOrd="0" presId="urn:microsoft.com/office/officeart/2005/8/layout/orgChart1"/>
    <dgm:cxn modelId="{5E550E6D-A4E0-49F6-B537-20D048DC6F10}" type="presParOf" srcId="{1F00EA8F-8904-4680-A2F5-37466E51D025}" destId="{AC57B7AC-5618-422B-A7C8-4ABA7B1DBAD5}" srcOrd="2" destOrd="0" presId="urn:microsoft.com/office/officeart/2005/8/layout/orgChart1"/>
    <dgm:cxn modelId="{C2E38E2B-9136-4EDC-BD5B-8E813C07FCED}" type="presParOf" srcId="{DE6A9F98-E815-4728-A7E3-3BD2750953DE}" destId="{35F48BFF-08C7-43DB-B970-15303D0A65B1}" srcOrd="2" destOrd="0" presId="urn:microsoft.com/office/officeart/2005/8/layout/orgChart1"/>
    <dgm:cxn modelId="{678D3933-E94B-4A3D-B3B5-D9FEB0223A8B}" type="presParOf" srcId="{A4776872-1AEF-4165-B4E3-866254206525}" destId="{39023881-81AD-4EE1-BDF5-A9A560B2D8CC}" srcOrd="2" destOrd="0" presId="urn:microsoft.com/office/officeart/2005/8/layout/orgChart1"/>
    <dgm:cxn modelId="{25BB2B93-A30E-4664-833F-8CCD4AB10AEC}" type="presParOf" srcId="{A4776872-1AEF-4165-B4E3-866254206525}" destId="{156D113A-E9A7-4C23-A226-E7389F4D33E4}" srcOrd="3" destOrd="0" presId="urn:microsoft.com/office/officeart/2005/8/layout/orgChart1"/>
    <dgm:cxn modelId="{BAD9CF35-EE87-4678-84EA-A327C77007EE}" type="presParOf" srcId="{156D113A-E9A7-4C23-A226-E7389F4D33E4}" destId="{F933117E-54A5-4642-8BBD-229FA52136A8}" srcOrd="0" destOrd="0" presId="urn:microsoft.com/office/officeart/2005/8/layout/orgChart1"/>
    <dgm:cxn modelId="{74D5C8DE-025B-44E8-BA66-25C178FC9078}" type="presParOf" srcId="{F933117E-54A5-4642-8BBD-229FA52136A8}" destId="{31634552-1DA9-4749-AAF0-9FA3FDD32BC6}" srcOrd="0" destOrd="0" presId="urn:microsoft.com/office/officeart/2005/8/layout/orgChart1"/>
    <dgm:cxn modelId="{25C054B9-C83E-4580-A1F4-5D26B0599F2D}" type="presParOf" srcId="{F933117E-54A5-4642-8BBD-229FA52136A8}" destId="{460C3601-3FE0-4AB0-9D6E-AC9BE5678883}" srcOrd="1" destOrd="0" presId="urn:microsoft.com/office/officeart/2005/8/layout/orgChart1"/>
    <dgm:cxn modelId="{E6838D5E-A241-4EB1-82A4-C6B422D65265}" type="presParOf" srcId="{156D113A-E9A7-4C23-A226-E7389F4D33E4}" destId="{1D6BF42E-9599-4CCD-999F-50D1D2B024ED}" srcOrd="1" destOrd="0" presId="urn:microsoft.com/office/officeart/2005/8/layout/orgChart1"/>
    <dgm:cxn modelId="{24DAE455-B97B-47B2-A6F0-A265B6AF7EAC}" type="presParOf" srcId="{1D6BF42E-9599-4CCD-999F-50D1D2B024ED}" destId="{587D861F-26FC-48E5-B607-2714B7AD4D51}" srcOrd="0" destOrd="0" presId="urn:microsoft.com/office/officeart/2005/8/layout/orgChart1"/>
    <dgm:cxn modelId="{04DD752F-0B41-4C1A-9710-43EDFBA82CCB}" type="presParOf" srcId="{1D6BF42E-9599-4CCD-999F-50D1D2B024ED}" destId="{85079433-19D5-40EB-A343-C1A553A73B67}" srcOrd="1" destOrd="0" presId="urn:microsoft.com/office/officeart/2005/8/layout/orgChart1"/>
    <dgm:cxn modelId="{B469A319-5345-446F-84BE-008990472874}" type="presParOf" srcId="{85079433-19D5-40EB-A343-C1A553A73B67}" destId="{D87D4CC9-D7A8-4981-8C04-2A8E3CC12D8B}" srcOrd="0" destOrd="0" presId="urn:microsoft.com/office/officeart/2005/8/layout/orgChart1"/>
    <dgm:cxn modelId="{059BC0A6-E51F-4470-B188-729521375747}" type="presParOf" srcId="{D87D4CC9-D7A8-4981-8C04-2A8E3CC12D8B}" destId="{045970D0-C19B-49CB-A2BE-E7077DB90939}" srcOrd="0" destOrd="0" presId="urn:microsoft.com/office/officeart/2005/8/layout/orgChart1"/>
    <dgm:cxn modelId="{ABC9039A-EA08-46C5-973E-1C9A9FFB6FFB}" type="presParOf" srcId="{D87D4CC9-D7A8-4981-8C04-2A8E3CC12D8B}" destId="{0A32F583-5F59-4F68-9813-3B86EC826895}" srcOrd="1" destOrd="0" presId="urn:microsoft.com/office/officeart/2005/8/layout/orgChart1"/>
    <dgm:cxn modelId="{FB7CA40C-9248-4F18-8F82-9DFBD822627C}" type="presParOf" srcId="{85079433-19D5-40EB-A343-C1A553A73B67}" destId="{573E5118-2473-45AB-8FAE-8861CC8130F4}" srcOrd="1" destOrd="0" presId="urn:microsoft.com/office/officeart/2005/8/layout/orgChart1"/>
    <dgm:cxn modelId="{31629FD8-255F-435B-A90C-D573052BE1F7}" type="presParOf" srcId="{85079433-19D5-40EB-A343-C1A553A73B67}" destId="{BDACEA43-BAE9-4E3C-A0A7-2B81BB43D088}" srcOrd="2" destOrd="0" presId="urn:microsoft.com/office/officeart/2005/8/layout/orgChart1"/>
    <dgm:cxn modelId="{8B307B75-2B23-4505-87A4-F9C04AB9F14F}" type="presParOf" srcId="{1D6BF42E-9599-4CCD-999F-50D1D2B024ED}" destId="{5DE57F68-4A18-4692-A93F-080F2A8F843C}" srcOrd="2" destOrd="0" presId="urn:microsoft.com/office/officeart/2005/8/layout/orgChart1"/>
    <dgm:cxn modelId="{96841CB5-A450-481F-89F5-06B0D799116B}" type="presParOf" srcId="{1D6BF42E-9599-4CCD-999F-50D1D2B024ED}" destId="{53FBA94F-3E0C-4202-A059-9498231CAFAC}" srcOrd="3" destOrd="0" presId="urn:microsoft.com/office/officeart/2005/8/layout/orgChart1"/>
    <dgm:cxn modelId="{1173183D-96E1-4674-A286-07D99126730E}" type="presParOf" srcId="{53FBA94F-3E0C-4202-A059-9498231CAFAC}" destId="{53C9C8CC-20A3-4A2D-ACA1-1E858AEB6309}" srcOrd="0" destOrd="0" presId="urn:microsoft.com/office/officeart/2005/8/layout/orgChart1"/>
    <dgm:cxn modelId="{D66179D3-F0B8-4BDF-8165-2DD6512180C0}" type="presParOf" srcId="{53C9C8CC-20A3-4A2D-ACA1-1E858AEB6309}" destId="{81024BC4-F69B-4189-A54E-C07B372B5A5D}" srcOrd="0" destOrd="0" presId="urn:microsoft.com/office/officeart/2005/8/layout/orgChart1"/>
    <dgm:cxn modelId="{CFEB6749-3490-4B55-86F5-7EEE271E9DEC}" type="presParOf" srcId="{53C9C8CC-20A3-4A2D-ACA1-1E858AEB6309}" destId="{9FCB2040-E855-4D4E-8C31-A051218B651F}" srcOrd="1" destOrd="0" presId="urn:microsoft.com/office/officeart/2005/8/layout/orgChart1"/>
    <dgm:cxn modelId="{C67E8FFA-28F5-45E0-9A82-C30C36FB932D}" type="presParOf" srcId="{53FBA94F-3E0C-4202-A059-9498231CAFAC}" destId="{6F59F502-5F75-408D-BF13-51C51BC42127}" srcOrd="1" destOrd="0" presId="urn:microsoft.com/office/officeart/2005/8/layout/orgChart1"/>
    <dgm:cxn modelId="{0C010553-2CB7-4ED8-8FA0-0B88718D90D4}" type="presParOf" srcId="{53FBA94F-3E0C-4202-A059-9498231CAFAC}" destId="{9BDB4D27-1997-411A-A026-8AB103C22F68}" srcOrd="2" destOrd="0" presId="urn:microsoft.com/office/officeart/2005/8/layout/orgChart1"/>
    <dgm:cxn modelId="{17ABD8DC-2833-405D-803A-5E4DE87469A2}" type="presParOf" srcId="{1D6BF42E-9599-4CCD-999F-50D1D2B024ED}" destId="{961350A5-48CF-4510-A367-1D5A80DA91C9}" srcOrd="4" destOrd="0" presId="urn:microsoft.com/office/officeart/2005/8/layout/orgChart1"/>
    <dgm:cxn modelId="{6775CD06-4E3D-45F9-A4DC-799325F9C483}" type="presParOf" srcId="{1D6BF42E-9599-4CCD-999F-50D1D2B024ED}" destId="{46E04B1D-59AE-4259-9D37-5060A0D7DC0B}" srcOrd="5" destOrd="0" presId="urn:microsoft.com/office/officeart/2005/8/layout/orgChart1"/>
    <dgm:cxn modelId="{6562D5D0-6F59-4763-AF7E-4F5BF5FE5203}" type="presParOf" srcId="{46E04B1D-59AE-4259-9D37-5060A0D7DC0B}" destId="{3FA42E99-E91F-4F57-A082-68CBA8551432}" srcOrd="0" destOrd="0" presId="urn:microsoft.com/office/officeart/2005/8/layout/orgChart1"/>
    <dgm:cxn modelId="{042AB487-7AD3-43E5-822A-1D994C3A3469}" type="presParOf" srcId="{3FA42E99-E91F-4F57-A082-68CBA8551432}" destId="{0E7449AF-36EA-4BFF-9D76-E192E1CB2DF4}" srcOrd="0" destOrd="0" presId="urn:microsoft.com/office/officeart/2005/8/layout/orgChart1"/>
    <dgm:cxn modelId="{08FC4ED6-E3E2-4744-8C3E-71D89C7D2843}" type="presParOf" srcId="{3FA42E99-E91F-4F57-A082-68CBA8551432}" destId="{9B8C6BDB-A42C-48D7-8D05-AEB583557E2F}" srcOrd="1" destOrd="0" presId="urn:microsoft.com/office/officeart/2005/8/layout/orgChart1"/>
    <dgm:cxn modelId="{E389B968-6A34-4099-8AE4-E6F0BF01378C}" type="presParOf" srcId="{46E04B1D-59AE-4259-9D37-5060A0D7DC0B}" destId="{38346E08-04E1-410D-B3F6-D0E32381E1BF}" srcOrd="1" destOrd="0" presId="urn:microsoft.com/office/officeart/2005/8/layout/orgChart1"/>
    <dgm:cxn modelId="{09B1FC21-2C80-4AAC-AA3B-4EDF32AF7872}" type="presParOf" srcId="{46E04B1D-59AE-4259-9D37-5060A0D7DC0B}" destId="{B3CD9BAA-318A-4D8E-A78C-73CF528F6687}" srcOrd="2" destOrd="0" presId="urn:microsoft.com/office/officeart/2005/8/layout/orgChart1"/>
    <dgm:cxn modelId="{0BAC6F44-D463-4732-9835-43196D266D24}" type="presParOf" srcId="{156D113A-E9A7-4C23-A226-E7389F4D33E4}" destId="{7E0AF487-F3C5-441D-A73A-23DE003C4BAA}" srcOrd="2" destOrd="0" presId="urn:microsoft.com/office/officeart/2005/8/layout/orgChart1"/>
    <dgm:cxn modelId="{1341EFBF-90C3-4CA6-8F52-13DD504F1784}" type="presParOf" srcId="{A4776872-1AEF-4165-B4E3-866254206525}" destId="{EDEFFA2A-B347-43E1-B365-552798F82C85}" srcOrd="4" destOrd="0" presId="urn:microsoft.com/office/officeart/2005/8/layout/orgChart1"/>
    <dgm:cxn modelId="{C1210EA4-C6E3-4680-94F3-394DDC45AA8D}" type="presParOf" srcId="{A4776872-1AEF-4165-B4E3-866254206525}" destId="{71FAC86B-31F9-4DFF-BD6F-071592EDBBAE}" srcOrd="5" destOrd="0" presId="urn:microsoft.com/office/officeart/2005/8/layout/orgChart1"/>
    <dgm:cxn modelId="{50C57296-4F45-40A4-8752-74E81E9ED37A}" type="presParOf" srcId="{71FAC86B-31F9-4DFF-BD6F-071592EDBBAE}" destId="{76E03C2F-5F80-4025-AFDE-4DE3C057C7AE}" srcOrd="0" destOrd="0" presId="urn:microsoft.com/office/officeart/2005/8/layout/orgChart1"/>
    <dgm:cxn modelId="{E5A9352D-DD3D-4CEF-927F-0EBF206064D9}" type="presParOf" srcId="{76E03C2F-5F80-4025-AFDE-4DE3C057C7AE}" destId="{E595ACD5-E30B-4AF0-9206-3309A3A179C7}" srcOrd="0" destOrd="0" presId="urn:microsoft.com/office/officeart/2005/8/layout/orgChart1"/>
    <dgm:cxn modelId="{7627D9E2-E541-40E3-8EDD-F3BF0C71D4F1}" type="presParOf" srcId="{76E03C2F-5F80-4025-AFDE-4DE3C057C7AE}" destId="{079EB78D-FBB7-4B91-B258-C03924A812C7}" srcOrd="1" destOrd="0" presId="urn:microsoft.com/office/officeart/2005/8/layout/orgChart1"/>
    <dgm:cxn modelId="{DDFAE83D-050D-47DC-83E9-A783BF286BD0}" type="presParOf" srcId="{71FAC86B-31F9-4DFF-BD6F-071592EDBBAE}" destId="{952C3612-38B5-4EDD-A51C-58DA902C8DB6}" srcOrd="1" destOrd="0" presId="urn:microsoft.com/office/officeart/2005/8/layout/orgChart1"/>
    <dgm:cxn modelId="{C947BC28-32D2-4724-96A8-2D527C89BC97}" type="presParOf" srcId="{952C3612-38B5-4EDD-A51C-58DA902C8DB6}" destId="{50819E29-CDEB-47D5-8963-AA0C6DAF76CF}" srcOrd="0" destOrd="0" presId="urn:microsoft.com/office/officeart/2005/8/layout/orgChart1"/>
    <dgm:cxn modelId="{74BA893C-3290-44FE-B6C0-FB39D108FE61}" type="presParOf" srcId="{952C3612-38B5-4EDD-A51C-58DA902C8DB6}" destId="{E414E377-F957-458A-896B-CD480D66952B}" srcOrd="1" destOrd="0" presId="urn:microsoft.com/office/officeart/2005/8/layout/orgChart1"/>
    <dgm:cxn modelId="{D2B94AF1-77FF-4C67-8633-C8E0E0DE10CD}" type="presParOf" srcId="{E414E377-F957-458A-896B-CD480D66952B}" destId="{953398D3-5B10-4BC7-B7A1-5EB64D14E0F8}" srcOrd="0" destOrd="0" presId="urn:microsoft.com/office/officeart/2005/8/layout/orgChart1"/>
    <dgm:cxn modelId="{7684A2CF-EE78-4D5B-B12D-E6D711EE53F2}" type="presParOf" srcId="{953398D3-5B10-4BC7-B7A1-5EB64D14E0F8}" destId="{0722E896-79A0-49E3-A45D-44D6749C9711}" srcOrd="0" destOrd="0" presId="urn:microsoft.com/office/officeart/2005/8/layout/orgChart1"/>
    <dgm:cxn modelId="{1DDC403A-E998-46E6-8633-094E8876727D}" type="presParOf" srcId="{953398D3-5B10-4BC7-B7A1-5EB64D14E0F8}" destId="{004B53CC-DC52-4B53-8456-4C52330B83CC}" srcOrd="1" destOrd="0" presId="urn:microsoft.com/office/officeart/2005/8/layout/orgChart1"/>
    <dgm:cxn modelId="{6370B11F-0B22-4328-963C-02F036F4BDEA}" type="presParOf" srcId="{E414E377-F957-458A-896B-CD480D66952B}" destId="{10B13805-859F-4412-B10B-C64F32FCCD0F}" srcOrd="1" destOrd="0" presId="urn:microsoft.com/office/officeart/2005/8/layout/orgChart1"/>
    <dgm:cxn modelId="{B35B4FC4-8765-4FFC-A363-CB2AEC699AF2}" type="presParOf" srcId="{E414E377-F957-458A-896B-CD480D66952B}" destId="{07AC52E7-A610-4634-A221-3C0B69D14B34}" srcOrd="2" destOrd="0" presId="urn:microsoft.com/office/officeart/2005/8/layout/orgChart1"/>
    <dgm:cxn modelId="{605DE91B-00D6-480E-8D1F-27FCDBF1403A}" type="presParOf" srcId="{71FAC86B-31F9-4DFF-BD6F-071592EDBBAE}" destId="{A3ED4A86-B60E-4601-ADE2-061B5A379EAE}" srcOrd="2" destOrd="0" presId="urn:microsoft.com/office/officeart/2005/8/layout/orgChart1"/>
    <dgm:cxn modelId="{CFD8C91B-5307-4760-9ABE-E95558938AE0}" type="presParOf" srcId="{A4776872-1AEF-4165-B4E3-866254206525}" destId="{3B8996C4-8E25-4D0E-9895-39F919D07D15}" srcOrd="6" destOrd="0" presId="urn:microsoft.com/office/officeart/2005/8/layout/orgChart1"/>
    <dgm:cxn modelId="{6D42BBAD-1376-4CB2-89E1-C2802ED31AC8}" type="presParOf" srcId="{A4776872-1AEF-4165-B4E3-866254206525}" destId="{FC534786-CEF8-4D6F-A027-B190E64B7C82}" srcOrd="7" destOrd="0" presId="urn:microsoft.com/office/officeart/2005/8/layout/orgChart1"/>
    <dgm:cxn modelId="{355D2148-0506-4C06-8EF9-97B0F4841E00}" type="presParOf" srcId="{FC534786-CEF8-4D6F-A027-B190E64B7C82}" destId="{7B85BDFA-2079-4D95-AE0B-7515F6CAF6FE}" srcOrd="0" destOrd="0" presId="urn:microsoft.com/office/officeart/2005/8/layout/orgChart1"/>
    <dgm:cxn modelId="{BEC60070-A687-4430-8F0C-FCC944A020C5}" type="presParOf" srcId="{7B85BDFA-2079-4D95-AE0B-7515F6CAF6FE}" destId="{8996D1FE-B2BF-452D-83BB-A0C290ED184C}" srcOrd="0" destOrd="0" presId="urn:microsoft.com/office/officeart/2005/8/layout/orgChart1"/>
    <dgm:cxn modelId="{C95A124E-C156-40AB-9E53-6B1835B205E0}" type="presParOf" srcId="{7B85BDFA-2079-4D95-AE0B-7515F6CAF6FE}" destId="{70E8DA59-75AE-474C-B385-1FC9ED7CA3D3}" srcOrd="1" destOrd="0" presId="urn:microsoft.com/office/officeart/2005/8/layout/orgChart1"/>
    <dgm:cxn modelId="{2DB5CD9B-20BD-4B0E-8CBE-B2CAAE24AE49}" type="presParOf" srcId="{FC534786-CEF8-4D6F-A027-B190E64B7C82}" destId="{145EE186-4167-4D8C-8230-A71BFA94374A}" srcOrd="1" destOrd="0" presId="urn:microsoft.com/office/officeart/2005/8/layout/orgChart1"/>
    <dgm:cxn modelId="{0CE401EC-6DAD-4C38-8BB1-56D6BA8E917B}" type="presParOf" srcId="{FC534786-CEF8-4D6F-A027-B190E64B7C82}" destId="{3D045150-67D1-4115-883C-153E56A9128A}" srcOrd="2" destOrd="0" presId="urn:microsoft.com/office/officeart/2005/8/layout/orgChart1"/>
    <dgm:cxn modelId="{B9C66152-3A12-4CB6-986B-D1ED5CF61861}" type="presParOf" srcId="{A4776872-1AEF-4165-B4E3-866254206525}" destId="{C54CF483-59D7-4660-AD79-8C90A5CFBECE}" srcOrd="8" destOrd="0" presId="urn:microsoft.com/office/officeart/2005/8/layout/orgChart1"/>
    <dgm:cxn modelId="{68BC6309-7033-4545-AAA2-172A4EB67C40}" type="presParOf" srcId="{A4776872-1AEF-4165-B4E3-866254206525}" destId="{9F6AAC4C-8D14-4F25-9F83-4388C9E475F7}" srcOrd="9" destOrd="0" presId="urn:microsoft.com/office/officeart/2005/8/layout/orgChart1"/>
    <dgm:cxn modelId="{18E39B10-FE4D-4289-9D2B-F651A61E20B5}" type="presParOf" srcId="{9F6AAC4C-8D14-4F25-9F83-4388C9E475F7}" destId="{54A1CABD-ABB0-4833-AC58-16F66F2DD758}" srcOrd="0" destOrd="0" presId="urn:microsoft.com/office/officeart/2005/8/layout/orgChart1"/>
    <dgm:cxn modelId="{AACDC262-6038-44C2-A74F-828F3A02387E}" type="presParOf" srcId="{54A1CABD-ABB0-4833-AC58-16F66F2DD758}" destId="{63D986FF-3969-497F-AFA0-A6DF3EF54B43}" srcOrd="0" destOrd="0" presId="urn:microsoft.com/office/officeart/2005/8/layout/orgChart1"/>
    <dgm:cxn modelId="{67ED198A-0403-4D66-9A6C-29B825CDC5E8}" type="presParOf" srcId="{54A1CABD-ABB0-4833-AC58-16F66F2DD758}" destId="{D6BEE4E7-F4CF-461B-B1EB-5E14C0EDDC5F}" srcOrd="1" destOrd="0" presId="urn:microsoft.com/office/officeart/2005/8/layout/orgChart1"/>
    <dgm:cxn modelId="{F7E882B0-7F0A-4D25-B854-FBF3559A3EEE}" type="presParOf" srcId="{9F6AAC4C-8D14-4F25-9F83-4388C9E475F7}" destId="{5CFE24B7-9942-4AD3-BB9F-AA5B801AEB3B}" srcOrd="1" destOrd="0" presId="urn:microsoft.com/office/officeart/2005/8/layout/orgChart1"/>
    <dgm:cxn modelId="{C0AAFD6A-7838-47C9-AB90-68432B8C3D72}" type="presParOf" srcId="{5CFE24B7-9942-4AD3-BB9F-AA5B801AEB3B}" destId="{53602392-93C8-4A82-9909-73019E386F69}" srcOrd="0" destOrd="0" presId="urn:microsoft.com/office/officeart/2005/8/layout/orgChart1"/>
    <dgm:cxn modelId="{1DCB3DDF-8F98-43A9-B596-41A800BE2FCB}" type="presParOf" srcId="{5CFE24B7-9942-4AD3-BB9F-AA5B801AEB3B}" destId="{EA887E85-B405-4ABF-B80E-A98350320996}" srcOrd="1" destOrd="0" presId="urn:microsoft.com/office/officeart/2005/8/layout/orgChart1"/>
    <dgm:cxn modelId="{B63D4404-FE68-446E-87E8-DA827C06F3FE}" type="presParOf" srcId="{EA887E85-B405-4ABF-B80E-A98350320996}" destId="{38CB52C8-FCD4-4459-8687-7BE7D76C4E54}" srcOrd="0" destOrd="0" presId="urn:microsoft.com/office/officeart/2005/8/layout/orgChart1"/>
    <dgm:cxn modelId="{B2E1D44F-82B5-483A-9174-15247F6BDE59}" type="presParOf" srcId="{38CB52C8-FCD4-4459-8687-7BE7D76C4E54}" destId="{63F639D3-6CF9-44D2-B92D-BD408D2AA58D}" srcOrd="0" destOrd="0" presId="urn:microsoft.com/office/officeart/2005/8/layout/orgChart1"/>
    <dgm:cxn modelId="{F46FD5CF-4EAD-42EB-9ABA-1B5E7C7E3E51}" type="presParOf" srcId="{38CB52C8-FCD4-4459-8687-7BE7D76C4E54}" destId="{033D5FC9-E6C6-4FBA-824D-4C9186AFC018}" srcOrd="1" destOrd="0" presId="urn:microsoft.com/office/officeart/2005/8/layout/orgChart1"/>
    <dgm:cxn modelId="{B18C5EF4-6A51-4BEB-8C64-C7345C60282D}" type="presParOf" srcId="{EA887E85-B405-4ABF-B80E-A98350320996}" destId="{75A4A48C-B6EC-4B7F-9EA8-CDD8EFCFE9D9}" srcOrd="1" destOrd="0" presId="urn:microsoft.com/office/officeart/2005/8/layout/orgChart1"/>
    <dgm:cxn modelId="{8271D8B0-3958-4118-85DA-4EDDF3D30304}" type="presParOf" srcId="{EA887E85-B405-4ABF-B80E-A98350320996}" destId="{14351242-645E-4707-BF2C-97AD21596635}" srcOrd="2" destOrd="0" presId="urn:microsoft.com/office/officeart/2005/8/layout/orgChart1"/>
    <dgm:cxn modelId="{70E0264D-0015-4280-AA6B-44391D241430}" type="presParOf" srcId="{9F6AAC4C-8D14-4F25-9F83-4388C9E475F7}" destId="{CA79A457-FF42-4646-A105-75CE2E3B7AFD}" srcOrd="2" destOrd="0" presId="urn:microsoft.com/office/officeart/2005/8/layout/orgChart1"/>
    <dgm:cxn modelId="{1C4682D1-99E9-425D-81F1-A2CC24F4B9FA}" type="presParOf" srcId="{7C4A75AE-6B28-499A-88D7-109BF4E816B9}" destId="{1CBC9C6C-57AF-4DDE-BA3C-C1763BB807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02392-93C8-4A82-9909-73019E386F69}">
      <dsp:nvSpPr>
        <dsp:cNvPr id="0" name=""/>
        <dsp:cNvSpPr/>
      </dsp:nvSpPr>
      <dsp:spPr>
        <a:xfrm>
          <a:off x="4944647" y="1571600"/>
          <a:ext cx="150130" cy="46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399"/>
              </a:lnTo>
              <a:lnTo>
                <a:pt x="150130" y="460399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CF483-59D7-4660-AD79-8C90A5CFBECE}">
      <dsp:nvSpPr>
        <dsp:cNvPr id="0" name=""/>
        <dsp:cNvSpPr/>
      </dsp:nvSpPr>
      <dsp:spPr>
        <a:xfrm>
          <a:off x="2922891" y="860983"/>
          <a:ext cx="2422103" cy="210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91"/>
              </a:lnTo>
              <a:lnTo>
                <a:pt x="2422103" y="105091"/>
              </a:lnTo>
              <a:lnTo>
                <a:pt x="2422103" y="21018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996C4-8E25-4D0E-9895-39F919D07D15}">
      <dsp:nvSpPr>
        <dsp:cNvPr id="0" name=""/>
        <dsp:cNvSpPr/>
      </dsp:nvSpPr>
      <dsp:spPr>
        <a:xfrm>
          <a:off x="2922891" y="860983"/>
          <a:ext cx="1211051" cy="210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91"/>
              </a:lnTo>
              <a:lnTo>
                <a:pt x="1211051" y="105091"/>
              </a:lnTo>
              <a:lnTo>
                <a:pt x="1211051" y="21018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9E29-CDEB-47D5-8963-AA0C6DAF76CF}">
      <dsp:nvSpPr>
        <dsp:cNvPr id="0" name=""/>
        <dsp:cNvSpPr/>
      </dsp:nvSpPr>
      <dsp:spPr>
        <a:xfrm>
          <a:off x="2522543" y="1571600"/>
          <a:ext cx="150130" cy="46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399"/>
              </a:lnTo>
              <a:lnTo>
                <a:pt x="150130" y="460399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FFA2A-B347-43E1-B365-552798F82C85}">
      <dsp:nvSpPr>
        <dsp:cNvPr id="0" name=""/>
        <dsp:cNvSpPr/>
      </dsp:nvSpPr>
      <dsp:spPr>
        <a:xfrm>
          <a:off x="2877171" y="860983"/>
          <a:ext cx="91440" cy="2101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18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350A5-48CF-4510-A367-1D5A80DA91C9}">
      <dsp:nvSpPr>
        <dsp:cNvPr id="0" name=""/>
        <dsp:cNvSpPr/>
      </dsp:nvSpPr>
      <dsp:spPr>
        <a:xfrm>
          <a:off x="1311492" y="1571600"/>
          <a:ext cx="150130" cy="1881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633"/>
              </a:lnTo>
              <a:lnTo>
                <a:pt x="150130" y="1881633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57F68-4A18-4692-A93F-080F2A8F843C}">
      <dsp:nvSpPr>
        <dsp:cNvPr id="0" name=""/>
        <dsp:cNvSpPr/>
      </dsp:nvSpPr>
      <dsp:spPr>
        <a:xfrm>
          <a:off x="1311492" y="1571600"/>
          <a:ext cx="150130" cy="117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016"/>
              </a:lnTo>
              <a:lnTo>
                <a:pt x="150130" y="1171016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D861F-26FC-48E5-B607-2714B7AD4D51}">
      <dsp:nvSpPr>
        <dsp:cNvPr id="0" name=""/>
        <dsp:cNvSpPr/>
      </dsp:nvSpPr>
      <dsp:spPr>
        <a:xfrm>
          <a:off x="1311492" y="1571600"/>
          <a:ext cx="150130" cy="46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399"/>
              </a:lnTo>
              <a:lnTo>
                <a:pt x="150130" y="460399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23881-81AD-4EE1-BDF5-A9A560B2D8CC}">
      <dsp:nvSpPr>
        <dsp:cNvPr id="0" name=""/>
        <dsp:cNvSpPr/>
      </dsp:nvSpPr>
      <dsp:spPr>
        <a:xfrm>
          <a:off x="1711839" y="860983"/>
          <a:ext cx="1211051" cy="210182"/>
        </a:xfrm>
        <a:custGeom>
          <a:avLst/>
          <a:gdLst/>
          <a:ahLst/>
          <a:cxnLst/>
          <a:rect l="0" t="0" r="0" b="0"/>
          <a:pathLst>
            <a:path>
              <a:moveTo>
                <a:pt x="1211051" y="0"/>
              </a:moveTo>
              <a:lnTo>
                <a:pt x="1211051" y="105091"/>
              </a:lnTo>
              <a:lnTo>
                <a:pt x="0" y="105091"/>
              </a:lnTo>
              <a:lnTo>
                <a:pt x="0" y="21018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9626B-5AAF-47E2-9601-F23704220F64}">
      <dsp:nvSpPr>
        <dsp:cNvPr id="0" name=""/>
        <dsp:cNvSpPr/>
      </dsp:nvSpPr>
      <dsp:spPr>
        <a:xfrm>
          <a:off x="100440" y="1571600"/>
          <a:ext cx="150130" cy="1881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633"/>
              </a:lnTo>
              <a:lnTo>
                <a:pt x="150130" y="1881633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C5C8F-CB95-4DD8-A7B9-26299B62CDE0}">
      <dsp:nvSpPr>
        <dsp:cNvPr id="0" name=""/>
        <dsp:cNvSpPr/>
      </dsp:nvSpPr>
      <dsp:spPr>
        <a:xfrm>
          <a:off x="100440" y="1571600"/>
          <a:ext cx="150130" cy="117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016"/>
              </a:lnTo>
              <a:lnTo>
                <a:pt x="150130" y="1171016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61C69-8758-479B-B752-E95C42414307}">
      <dsp:nvSpPr>
        <dsp:cNvPr id="0" name=""/>
        <dsp:cNvSpPr/>
      </dsp:nvSpPr>
      <dsp:spPr>
        <a:xfrm>
          <a:off x="100440" y="1571600"/>
          <a:ext cx="150130" cy="46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399"/>
              </a:lnTo>
              <a:lnTo>
                <a:pt x="150130" y="460399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B32CC-11AC-42A7-B266-B6B7BB34F74D}">
      <dsp:nvSpPr>
        <dsp:cNvPr id="0" name=""/>
        <dsp:cNvSpPr/>
      </dsp:nvSpPr>
      <dsp:spPr>
        <a:xfrm>
          <a:off x="500788" y="860983"/>
          <a:ext cx="2422103" cy="210182"/>
        </a:xfrm>
        <a:custGeom>
          <a:avLst/>
          <a:gdLst/>
          <a:ahLst/>
          <a:cxnLst/>
          <a:rect l="0" t="0" r="0" b="0"/>
          <a:pathLst>
            <a:path>
              <a:moveTo>
                <a:pt x="2422103" y="0"/>
              </a:moveTo>
              <a:lnTo>
                <a:pt x="2422103" y="105091"/>
              </a:lnTo>
              <a:lnTo>
                <a:pt x="0" y="105091"/>
              </a:lnTo>
              <a:lnTo>
                <a:pt x="0" y="21018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8FC16-7B50-4A50-B930-9EB93413B723}">
      <dsp:nvSpPr>
        <dsp:cNvPr id="0" name=""/>
        <dsp:cNvSpPr/>
      </dsp:nvSpPr>
      <dsp:spPr>
        <a:xfrm>
          <a:off x="2422456" y="360548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Nuestros servicios </a:t>
          </a:r>
          <a:endParaRPr lang="es-CL" sz="1100" kern="1200" dirty="0"/>
        </a:p>
      </dsp:txBody>
      <dsp:txXfrm>
        <a:off x="2422456" y="360548"/>
        <a:ext cx="1000869" cy="500434"/>
      </dsp:txXfrm>
    </dsp:sp>
    <dsp:sp modelId="{B4566A56-D949-4187-96F3-3E86D5D94A8D}">
      <dsp:nvSpPr>
        <dsp:cNvPr id="0" name=""/>
        <dsp:cNvSpPr/>
      </dsp:nvSpPr>
      <dsp:spPr>
        <a:xfrm>
          <a:off x="353" y="1071165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Selección de personal</a:t>
          </a:r>
          <a:endParaRPr lang="es-CL" sz="1100" kern="1200" dirty="0"/>
        </a:p>
      </dsp:txBody>
      <dsp:txXfrm>
        <a:off x="353" y="1071165"/>
        <a:ext cx="1000869" cy="500434"/>
      </dsp:txXfrm>
    </dsp:sp>
    <dsp:sp modelId="{F1325974-55B3-44FC-B64D-9857D463EDB1}">
      <dsp:nvSpPr>
        <dsp:cNvPr id="0" name=""/>
        <dsp:cNvSpPr/>
      </dsp:nvSpPr>
      <dsp:spPr>
        <a:xfrm>
          <a:off x="250570" y="1781782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Reclutamiento y selección </a:t>
          </a:r>
          <a:endParaRPr lang="es-CL" sz="1100" kern="1200" dirty="0"/>
        </a:p>
      </dsp:txBody>
      <dsp:txXfrm>
        <a:off x="250570" y="1781782"/>
        <a:ext cx="1000869" cy="500434"/>
      </dsp:txXfrm>
    </dsp:sp>
    <dsp:sp modelId="{ED3B0881-BD09-4E17-8235-543928538DB5}">
      <dsp:nvSpPr>
        <dsp:cNvPr id="0" name=""/>
        <dsp:cNvSpPr/>
      </dsp:nvSpPr>
      <dsp:spPr>
        <a:xfrm>
          <a:off x="250570" y="2492399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Evaluaciones psicolaboral</a:t>
          </a:r>
          <a:endParaRPr lang="es-CL" sz="1100" kern="1200" dirty="0"/>
        </a:p>
      </dsp:txBody>
      <dsp:txXfrm>
        <a:off x="250570" y="2492399"/>
        <a:ext cx="1000869" cy="500434"/>
      </dsp:txXfrm>
    </dsp:sp>
    <dsp:sp modelId="{E622A010-EB34-4D1D-A89D-2EA0E1996BB0}">
      <dsp:nvSpPr>
        <dsp:cNvPr id="0" name=""/>
        <dsp:cNvSpPr/>
      </dsp:nvSpPr>
      <dsp:spPr>
        <a:xfrm>
          <a:off x="250570" y="3203016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smtClean="0"/>
            <a:t>Head hunting</a:t>
          </a:r>
          <a:endParaRPr lang="es-CL" sz="1100" kern="1200" dirty="0"/>
        </a:p>
      </dsp:txBody>
      <dsp:txXfrm>
        <a:off x="250570" y="3203016"/>
        <a:ext cx="1000869" cy="500434"/>
      </dsp:txXfrm>
    </dsp:sp>
    <dsp:sp modelId="{31634552-1DA9-4749-AAF0-9FA3FDD32BC6}">
      <dsp:nvSpPr>
        <dsp:cNvPr id="0" name=""/>
        <dsp:cNvSpPr/>
      </dsp:nvSpPr>
      <dsp:spPr>
        <a:xfrm>
          <a:off x="1211405" y="1071165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Gestión organizacional</a:t>
          </a:r>
          <a:endParaRPr lang="es-CL" sz="1100" kern="1200" dirty="0"/>
        </a:p>
      </dsp:txBody>
      <dsp:txXfrm>
        <a:off x="1211405" y="1071165"/>
        <a:ext cx="1000869" cy="500434"/>
      </dsp:txXfrm>
    </dsp:sp>
    <dsp:sp modelId="{045970D0-C19B-49CB-A2BE-E7077DB90939}">
      <dsp:nvSpPr>
        <dsp:cNvPr id="0" name=""/>
        <dsp:cNvSpPr/>
      </dsp:nvSpPr>
      <dsp:spPr>
        <a:xfrm>
          <a:off x="1461622" y="1781782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Descripciones de cargo por competencias</a:t>
          </a:r>
          <a:endParaRPr lang="es-CL" sz="1100" kern="1200" dirty="0"/>
        </a:p>
      </dsp:txBody>
      <dsp:txXfrm>
        <a:off x="1461622" y="1781782"/>
        <a:ext cx="1000869" cy="500434"/>
      </dsp:txXfrm>
    </dsp:sp>
    <dsp:sp modelId="{81024BC4-F69B-4189-A54E-C07B372B5A5D}">
      <dsp:nvSpPr>
        <dsp:cNvPr id="0" name=""/>
        <dsp:cNvSpPr/>
      </dsp:nvSpPr>
      <dsp:spPr>
        <a:xfrm>
          <a:off x="1461622" y="2492399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Estudios de clima laboral</a:t>
          </a:r>
          <a:endParaRPr lang="es-CL" sz="1100" kern="1200" dirty="0"/>
        </a:p>
      </dsp:txBody>
      <dsp:txXfrm>
        <a:off x="1461622" y="2492399"/>
        <a:ext cx="1000869" cy="500434"/>
      </dsp:txXfrm>
    </dsp:sp>
    <dsp:sp modelId="{0E7449AF-36EA-4BFF-9D76-E192E1CB2DF4}">
      <dsp:nvSpPr>
        <dsp:cNvPr id="0" name=""/>
        <dsp:cNvSpPr/>
      </dsp:nvSpPr>
      <dsp:spPr>
        <a:xfrm>
          <a:off x="1461622" y="3203016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Proyectos DO</a:t>
          </a:r>
          <a:endParaRPr lang="es-CL" sz="1100" kern="1200" dirty="0"/>
        </a:p>
      </dsp:txBody>
      <dsp:txXfrm>
        <a:off x="1461622" y="3203016"/>
        <a:ext cx="1000869" cy="500434"/>
      </dsp:txXfrm>
    </dsp:sp>
    <dsp:sp modelId="{E595ACD5-E30B-4AF0-9206-3309A3A179C7}">
      <dsp:nvSpPr>
        <dsp:cNvPr id="0" name=""/>
        <dsp:cNvSpPr/>
      </dsp:nvSpPr>
      <dsp:spPr>
        <a:xfrm>
          <a:off x="2422456" y="1071165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outsourcing</a:t>
          </a:r>
          <a:endParaRPr lang="es-CL" sz="1100" kern="1200" dirty="0"/>
        </a:p>
      </dsp:txBody>
      <dsp:txXfrm>
        <a:off x="2422456" y="1071165"/>
        <a:ext cx="1000869" cy="500434"/>
      </dsp:txXfrm>
    </dsp:sp>
    <dsp:sp modelId="{0722E896-79A0-49E3-A45D-44D6749C9711}">
      <dsp:nvSpPr>
        <dsp:cNvPr id="0" name=""/>
        <dsp:cNvSpPr/>
      </dsp:nvSpPr>
      <dsp:spPr>
        <a:xfrm>
          <a:off x="2672674" y="1781782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Externalización de RRHH</a:t>
          </a:r>
          <a:endParaRPr lang="es-CL" sz="1100" kern="1200" dirty="0"/>
        </a:p>
      </dsp:txBody>
      <dsp:txXfrm>
        <a:off x="2672674" y="1781782"/>
        <a:ext cx="1000869" cy="500434"/>
      </dsp:txXfrm>
    </dsp:sp>
    <dsp:sp modelId="{8996D1FE-B2BF-452D-83BB-A0C290ED184C}">
      <dsp:nvSpPr>
        <dsp:cNvPr id="0" name=""/>
        <dsp:cNvSpPr/>
      </dsp:nvSpPr>
      <dsp:spPr>
        <a:xfrm>
          <a:off x="3633508" y="1071165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Asesorías  Prevención de riesgo</a:t>
          </a:r>
          <a:endParaRPr lang="es-CL" sz="1100" kern="1200" dirty="0"/>
        </a:p>
      </dsp:txBody>
      <dsp:txXfrm>
        <a:off x="3633508" y="1071165"/>
        <a:ext cx="1000869" cy="500434"/>
      </dsp:txXfrm>
    </dsp:sp>
    <dsp:sp modelId="{63D986FF-3969-497F-AFA0-A6DF3EF54B43}">
      <dsp:nvSpPr>
        <dsp:cNvPr id="0" name=""/>
        <dsp:cNvSpPr/>
      </dsp:nvSpPr>
      <dsp:spPr>
        <a:xfrm>
          <a:off x="4844560" y="1071165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Consultoría en capacitación</a:t>
          </a:r>
          <a:endParaRPr lang="es-CL" sz="1100" kern="1200" dirty="0"/>
        </a:p>
      </dsp:txBody>
      <dsp:txXfrm>
        <a:off x="4844560" y="1071165"/>
        <a:ext cx="1000869" cy="500434"/>
      </dsp:txXfrm>
    </dsp:sp>
    <dsp:sp modelId="{63F639D3-6CF9-44D2-B92D-BD408D2AA58D}">
      <dsp:nvSpPr>
        <dsp:cNvPr id="0" name=""/>
        <dsp:cNvSpPr/>
      </dsp:nvSpPr>
      <dsp:spPr>
        <a:xfrm>
          <a:off x="5094777" y="1781782"/>
          <a:ext cx="1000869" cy="5004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Detección necesidades de capacitación</a:t>
          </a:r>
          <a:endParaRPr lang="es-CL" sz="1100" kern="1200" dirty="0"/>
        </a:p>
      </dsp:txBody>
      <dsp:txXfrm>
        <a:off x="5094777" y="1781782"/>
        <a:ext cx="1000869" cy="500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96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67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277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46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247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033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905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5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09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818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BC380-4855-4209-8041-FD13725E5F3F}" type="datetimeFigureOut">
              <a:rPr lang="es-CL" smtClean="0"/>
              <a:t>04/02/2016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4FE2-7BB2-4609-B020-C9FCCA7D4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50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699669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1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P&amp;S</dc:creator>
  <cp:lastModifiedBy>P&amp;S</cp:lastModifiedBy>
  <cp:revision>2</cp:revision>
  <dcterms:created xsi:type="dcterms:W3CDTF">2016-02-04T14:59:35Z</dcterms:created>
  <dcterms:modified xsi:type="dcterms:W3CDTF">2016-02-04T15:14:32Z</dcterms:modified>
</cp:coreProperties>
</file>