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20B6F-B593-4DFB-8095-B6464F1D3EC7}">
  <a:tblStyle styleId="{6BB20B6F-B593-4DFB-8095-B6464F1D3E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Wattafood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Lucilene Dallarosa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Márcio Balotin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Mateus Vendramini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Renata Urbanski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455" y="162737"/>
            <a:ext cx="517109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Organização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2501462" y="1377480"/>
            <a:ext cx="4141076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➔"/>
            </a:pPr>
            <a:r>
              <a:rPr lang="en" sz="1600" dirty="0">
                <a:latin typeface="Raleway"/>
                <a:ea typeface="Raleway"/>
                <a:cs typeface="Raleway"/>
                <a:sym typeface="Raleway"/>
              </a:rPr>
              <a:t>Márcio Balotin - </a:t>
            </a:r>
            <a:r>
              <a:rPr lang="en" sz="1600" b="1" dirty="0">
                <a:latin typeface="Raleway"/>
                <a:ea typeface="Raleway"/>
                <a:cs typeface="Raleway"/>
                <a:sym typeface="Raleway"/>
              </a:rPr>
              <a:t>Gerente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lang="en" sz="1600" dirty="0">
                <a:latin typeface="Raleway"/>
                <a:ea typeface="Raleway"/>
                <a:cs typeface="Raleway"/>
                <a:sym typeface="Raleway"/>
              </a:rPr>
              <a:t>Mateus Vendramini - </a:t>
            </a:r>
            <a:r>
              <a:rPr lang="en" sz="1600" b="1" dirty="0">
                <a:latin typeface="Raleway"/>
                <a:ea typeface="Raleway"/>
                <a:cs typeface="Raleway"/>
                <a:sym typeface="Raleway"/>
              </a:rPr>
              <a:t>Arquiteto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lang="en" sz="1600" dirty="0">
                <a:latin typeface="Raleway"/>
                <a:ea typeface="Raleway"/>
                <a:cs typeface="Raleway"/>
                <a:sym typeface="Raleway"/>
              </a:rPr>
              <a:t>Renata Urbanski - </a:t>
            </a:r>
            <a:r>
              <a:rPr lang="en" sz="1600" b="1" dirty="0">
                <a:latin typeface="Raleway"/>
                <a:ea typeface="Raleway"/>
                <a:cs typeface="Raleway"/>
                <a:sym typeface="Raleway"/>
              </a:rPr>
              <a:t>Analista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spcBef>
                <a:spcPts val="1000"/>
              </a:spcBef>
              <a:spcAft>
                <a:spcPts val="1000"/>
              </a:spcAft>
              <a:buSzPts val="1600"/>
              <a:buFont typeface="Raleway"/>
              <a:buChar char="➔"/>
            </a:pPr>
            <a:r>
              <a:rPr lang="en" sz="1600" dirty="0">
                <a:latin typeface="Raleway"/>
                <a:ea typeface="Raleway"/>
                <a:cs typeface="Raleway"/>
                <a:sym typeface="Raleway"/>
              </a:rPr>
              <a:t>Lucilene Dallarosa - </a:t>
            </a:r>
            <a:r>
              <a:rPr lang="en" sz="1600" b="1" dirty="0">
                <a:latin typeface="Raleway"/>
                <a:ea typeface="Raleway"/>
                <a:cs typeface="Raleway"/>
                <a:sym typeface="Raleway"/>
              </a:rPr>
              <a:t>Desenvolvedora/Testadora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 smtClean="0">
                <a:latin typeface="Raleway"/>
                <a:ea typeface="Raleway"/>
                <a:cs typeface="Raleway"/>
                <a:sym typeface="Raleway"/>
              </a:rPr>
              <a:t>Aplicativo </a:t>
            </a:r>
            <a:r>
              <a:rPr lang="en" sz="1600" dirty="0">
                <a:latin typeface="Raleway"/>
                <a:ea typeface="Raleway"/>
                <a:cs typeface="Raleway"/>
                <a:sym typeface="Raleway"/>
              </a:rPr>
              <a:t>para facilitar e melhorar a comunicação entre o profissional de nutrição e o seu paciente, podendo realizar consultas, alterações e monitoramento de dietas no próprio </a:t>
            </a:r>
            <a:r>
              <a:rPr lang="en" sz="1600" dirty="0" smtClean="0">
                <a:latin typeface="Raleway"/>
                <a:ea typeface="Raleway"/>
                <a:cs typeface="Raleway"/>
                <a:sym typeface="Raleway"/>
              </a:rPr>
              <a:t>aplicativo.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Escopo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aleway"/>
                <a:ea typeface="Raleway"/>
                <a:cs typeface="Raleway"/>
                <a:sym typeface="Raleway"/>
              </a:rPr>
              <a:t>→ Foi executado o inception do projeto através do levantamento dos principais requisitos.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dirty="0">
                <a:latin typeface="Raleway"/>
                <a:ea typeface="Raleway"/>
                <a:cs typeface="Raleway"/>
                <a:sym typeface="Raleway"/>
              </a:rPr>
              <a:t>→ Nas próximas iterações os requisitos serão definidos com maiores detalhes.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48" y="162725"/>
            <a:ext cx="7420304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855550" y="4937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Riscos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05" name="Shape 105"/>
          <p:cNvGraphicFramePr/>
          <p:nvPr>
            <p:extLst>
              <p:ext uri="{D42A27DB-BD31-4B8C-83A1-F6EECF244321}">
                <p14:modId xmlns:p14="http://schemas.microsoft.com/office/powerpoint/2010/main" val="1506956710"/>
              </p:ext>
            </p:extLst>
          </p:nvPr>
        </p:nvGraphicFramePr>
        <p:xfrm>
          <a:off x="1166624" y="1310496"/>
          <a:ext cx="6810728" cy="3018782"/>
        </p:xfrm>
        <a:graphic>
          <a:graphicData uri="http://schemas.openxmlformats.org/drawingml/2006/table">
            <a:tbl>
              <a:tblPr>
                <a:noFill/>
                <a:tableStyleId>{6BB20B6F-B593-4DFB-8095-B6464F1D3EC7}</a:tableStyleId>
              </a:tblPr>
              <a:tblGrid>
                <a:gridCol w="283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32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Risco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Impacto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Probabilidade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7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Falha no sistema de alertas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60%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7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Falha no banco de dados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30%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71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Retirar permissões do nutricionista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20%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Incompatibilidade entre plataformas alvo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50%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Falta de conexão entre aplicativo e back-end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30%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821" y="162737"/>
            <a:ext cx="5444358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Cronograma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3" name="Shape 113"/>
          <p:cNvGraphicFramePr/>
          <p:nvPr>
            <p:extLst>
              <p:ext uri="{D42A27DB-BD31-4B8C-83A1-F6EECF244321}">
                <p14:modId xmlns:p14="http://schemas.microsoft.com/office/powerpoint/2010/main" val="2883658061"/>
              </p:ext>
            </p:extLst>
          </p:nvPr>
        </p:nvGraphicFramePr>
        <p:xfrm>
          <a:off x="2175642" y="1377650"/>
          <a:ext cx="4792718" cy="3291720"/>
        </p:xfrm>
        <a:graphic>
          <a:graphicData uri="http://schemas.openxmlformats.org/drawingml/2006/table">
            <a:tbl>
              <a:tblPr>
                <a:noFill/>
                <a:tableStyleId>{6BB20B6F-B593-4DFB-8095-B6464F1D3EC7}</a:tableStyleId>
              </a:tblPr>
              <a:tblGrid>
                <a:gridCol w="2774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Iniciação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20/03/2018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-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10/04/2018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Elaboração Iteração 2 - Identificar e Refinar Requisitos e Desenvolver a Arquitetura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17/04/2018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-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03/05/2018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Elaboração Iteração 2 - Desenvolver o Incremento da Solução e Testar Solução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08/05/2018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-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22/05/2018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Elaboração Iteração 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29/05/2018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-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28/06/2018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0" y="162725"/>
            <a:ext cx="861704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520475" y="681925"/>
            <a:ext cx="34329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Custo Total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1" name="Shape 121"/>
          <p:cNvGraphicFramePr/>
          <p:nvPr>
            <p:extLst>
              <p:ext uri="{D42A27DB-BD31-4B8C-83A1-F6EECF244321}">
                <p14:modId xmlns:p14="http://schemas.microsoft.com/office/powerpoint/2010/main" val="1488861699"/>
              </p:ext>
            </p:extLst>
          </p:nvPr>
        </p:nvGraphicFramePr>
        <p:xfrm>
          <a:off x="523750" y="2000250"/>
          <a:ext cx="7972650" cy="1981050"/>
        </p:xfrm>
        <a:graphic>
          <a:graphicData uri="http://schemas.openxmlformats.org/drawingml/2006/table">
            <a:tbl>
              <a:tblPr>
                <a:noFill/>
                <a:tableStyleId>{6BB20B6F-B593-4DFB-8095-B6464F1D3EC7}</a:tableStyleId>
              </a:tblPr>
              <a:tblGrid>
                <a:gridCol w="136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Gerente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Arquiteto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Analista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Desenvolvedor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Testador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Sub-total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Salário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R$12.000,00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R$6.500,00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R$3.500,00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R$3.250,00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R$30.250,00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Equipamentos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R$25.000,00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Infraestrutura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R$3.500,00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R$500,00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R$500,00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R$500,00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R$500,00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R$5.500,00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TOTAL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R$20.500,00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R$12.000,00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R$10.500,00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R$9.000,00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R$8.750,00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R$60.750,00</a:t>
                      </a:r>
                      <a:endParaRPr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205</Words>
  <Application>Microsoft Office PowerPoint</Application>
  <PresentationFormat>Apresentação na tela (16:9)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Swiss</vt:lpstr>
      <vt:lpstr>Wattafood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Wattafood</dc:title>
  <cp:lastModifiedBy>MARCIO BALOTIN</cp:lastModifiedBy>
  <cp:revision>1</cp:revision>
  <dcterms:modified xsi:type="dcterms:W3CDTF">2018-04-12T21:49:28Z</dcterms:modified>
</cp:coreProperties>
</file>