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B20B6F-B593-4DFB-8095-B6464F1D3EC7}">
  <a:tblStyle styleId="{6BB20B6F-B593-4DFB-8095-B6464F1D3E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Wattafood</a:t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Lucilene Dallarosa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Márcio Balotin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Mateus Vendramini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Renata Urbanski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Shape 7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Organização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Shape 81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Márcio Balotin - Gerente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Mateus Vendramini - Arquiteto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Renata Urbanski - Analista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>
              <a:spcBef>
                <a:spcPts val="1000"/>
              </a:spcBef>
              <a:spcAft>
                <a:spcPts val="1000"/>
              </a:spcAft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Lucilene Dallarosa - Desenvolvedora/Testadora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Shape 8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Objetivos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Aplicativo para facilitar e melhorar a comunicação entre o profissional de nutrição e o seu paciente, podendo realizar consultas, alterações e monitoramento de dietas no próprio aplicativo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5" name="Shape 9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Escopo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Shape 9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→ Foi executado o inception do projeto através do levantamento dos principais requisitos.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→ Nas próximas iterações os requisitos serão definidos com maiores detalhes.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25"/>
            <a:ext cx="425460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3" name="Shape 10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855550" y="4937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Riscos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05" name="Shape 105"/>
          <p:cNvGraphicFramePr/>
          <p:nvPr/>
        </p:nvGraphicFramePr>
        <p:xfrm>
          <a:off x="2603863" y="116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{6BB20B6F-B593-4DFB-8095-B6464F1D3EC7}</a:tableStyleId>
              </a:tblPr>
              <a:tblGrid>
                <a:gridCol w="1635825"/>
                <a:gridCol w="912550"/>
                <a:gridCol w="138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Risco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Impacto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Probabilidade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Falha no sistema de alertas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Falha no banco de dados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598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Retirar permissões do nutricionista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7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Incompatibilidade entre plataformas alvo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70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Falta de conexão entre aplicativo e back-end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1" name="Shape 11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Cronograma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3" name="Shape 113"/>
          <p:cNvGraphicFramePr/>
          <p:nvPr/>
        </p:nvGraphicFramePr>
        <p:xfrm>
          <a:off x="2605663" y="13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{6BB20B6F-B593-4DFB-8095-B6464F1D3EC7}</a:tableStyleId>
              </a:tblPr>
              <a:tblGrid>
                <a:gridCol w="2276300"/>
                <a:gridCol w="16563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Iniciação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20/03/2018 - 10/04/2018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Elaboração Iteração 2 - Identificar e Refinar Requisitos e Desenvolver a Arquitetura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17/04/2018 - 03/05/2018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Elaboração Iteração 2 - Desenvolver o Incremento da Solução e Testar Solução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08/05/2018 - 22/05/2018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Elaboração Iteração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29/05/2018 - 28/06/2018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50" y="162725"/>
            <a:ext cx="861704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9" name="Shape 1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520475" y="681925"/>
            <a:ext cx="34329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Custo Total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21" name="Shape 121"/>
          <p:cNvGraphicFramePr/>
          <p:nvPr/>
        </p:nvGraphicFramePr>
        <p:xfrm>
          <a:off x="5237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{6BB20B6F-B593-4DFB-8095-B6464F1D3EC7}</a:tableStyleId>
              </a:tblPr>
              <a:tblGrid>
                <a:gridCol w="1366275"/>
                <a:gridCol w="994275"/>
                <a:gridCol w="1056300"/>
                <a:gridCol w="983975"/>
                <a:gridCol w="1428250"/>
                <a:gridCol w="1004625"/>
                <a:gridCol w="11389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Arquiteto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Analista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Desenvolvedor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Testador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Sub-total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R$12.000,00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R$6.500,00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R$3.500,00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R$3.250,00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R$30.250,00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Equipamentos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R$5.000,00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R$25.000,00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Infraestrutura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R$3.500,00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R$500,00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R$5.500,00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R$20.500,00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R$12.000,00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R$10.500,00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R$9.000,00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R$8.750,00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R$60.750,00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