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0" r:id="rId2"/>
    <p:sldMasterId id="2147483765" r:id="rId3"/>
  </p:sldMasterIdLst>
  <p:notesMasterIdLst>
    <p:notesMasterId r:id="rId8"/>
  </p:notesMasterIdLst>
  <p:sldIdLst>
    <p:sldId id="2727" r:id="rId4"/>
    <p:sldId id="2698" r:id="rId5"/>
    <p:sldId id="2725" r:id="rId6"/>
    <p:sldId id="2702"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56670EAE-8010-481A-A232-1983F57730FE}">
          <p14:sldIdLst>
            <p14:sldId id="2727"/>
            <p14:sldId id="2698"/>
            <p14:sldId id="2725"/>
          </p14:sldIdLst>
        </p14:section>
        <p14:section name="риски и проблемы" id="{3AE7AD22-B89B-4958-903A-5783334F1E74}">
          <p14:sldIdLst>
            <p14:sldId id="27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9C1"/>
    <a:srgbClr val="FEC700"/>
    <a:srgbClr val="D71921"/>
    <a:srgbClr val="707589"/>
    <a:srgbClr val="31445C"/>
    <a:srgbClr val="F7C024"/>
    <a:srgbClr val="CAC7C7"/>
    <a:srgbClr val="30445C"/>
    <a:srgbClr val="F2F1F1"/>
    <a:srgbClr val="7075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13025-C1DD-4407-ADDA-C55136D21810}" v="55" dt="2023-03-22T12:53:30.383"/>
    <p1510:client id="{31CCDD0C-2F20-4DD4-BB11-6C91B661371F}" v="3129" dt="2023-03-22T12:13:37.031"/>
    <p1510:client id="{7C04680C-8F4B-4CBF-AFC8-BC88AF696583}" v="776" dt="2023-03-23T11:25:45.700"/>
    <p1510:client id="{D578A007-B6FA-4BBD-8F5A-84F5B7516EA8}" v="100" dt="2023-03-23T15:40:40.270"/>
    <p1510:client id="{ECF6BAF9-7ED9-4915-8C05-5386D6828978}" v="348" dt="2023-03-22T12:31:30.224"/>
    <p1510:client id="{F1656612-FFC4-44B4-B225-C2FE6A3A58CE}" v="2" dt="2023-03-23T12:04:24.711"/>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snapToGrid="0">
      <p:cViewPr varScale="1">
        <p:scale>
          <a:sx n="129" d="100"/>
          <a:sy n="129" d="100"/>
        </p:scale>
        <p:origin x="69" y="1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Игорь Багдерин" userId="7b5bb5710867f070" providerId="LiveId" clId="{200BFFB9-84FD-42CC-BB32-D8926C9AA7AA}"/>
    <pc:docChg chg="undo custSel addSld delSld modSld sldOrd modSection">
      <pc:chgData name="Игорь Багдерин" userId="7b5bb5710867f070" providerId="LiveId" clId="{200BFFB9-84FD-42CC-BB32-D8926C9AA7AA}" dt="2023-03-23T11:33:05.137" v="3531" actId="404"/>
      <pc:docMkLst>
        <pc:docMk/>
      </pc:docMkLst>
      <pc:sldChg chg="modSp mod">
        <pc:chgData name="Игорь Багдерин" userId="7b5bb5710867f070" providerId="LiveId" clId="{200BFFB9-84FD-42CC-BB32-D8926C9AA7AA}" dt="2023-03-22T11:45:26.562" v="2856" actId="20578"/>
        <pc:sldMkLst>
          <pc:docMk/>
          <pc:sldMk cId="4270893894" sldId="2701"/>
        </pc:sldMkLst>
        <pc:spChg chg="mod">
          <ac:chgData name="Игорь Багдерин" userId="7b5bb5710867f070" providerId="LiveId" clId="{200BFFB9-84FD-42CC-BB32-D8926C9AA7AA}" dt="2023-03-22T11:45:26.562" v="2856" actId="20578"/>
          <ac:spMkLst>
            <pc:docMk/>
            <pc:sldMk cId="4270893894" sldId="2701"/>
            <ac:spMk id="2" creationId="{E66907E6-15DA-900A-EB22-A77AA8B7A5DF}"/>
          </ac:spMkLst>
        </pc:spChg>
      </pc:sldChg>
      <pc:sldChg chg="addSp modSp mod">
        <pc:chgData name="Игорь Багдерин" userId="7b5bb5710867f070" providerId="LiveId" clId="{200BFFB9-84FD-42CC-BB32-D8926C9AA7AA}" dt="2023-03-22T09:16:03.923" v="1632" actId="20577"/>
        <pc:sldMkLst>
          <pc:docMk/>
          <pc:sldMk cId="3425420197" sldId="2705"/>
        </pc:sldMkLst>
        <pc:spChg chg="mod">
          <ac:chgData name="Игорь Багдерин" userId="7b5bb5710867f070" providerId="LiveId" clId="{200BFFB9-84FD-42CC-BB32-D8926C9AA7AA}" dt="2023-03-22T09:16:03.923" v="1632" actId="20577"/>
          <ac:spMkLst>
            <pc:docMk/>
            <pc:sldMk cId="3425420197" sldId="2705"/>
            <ac:spMk id="2" creationId="{E66907E6-15DA-900A-EB22-A77AA8B7A5DF}"/>
          </ac:spMkLst>
        </pc:spChg>
        <pc:picChg chg="add mod">
          <ac:chgData name="Игорь Багдерин" userId="7b5bb5710867f070" providerId="LiveId" clId="{200BFFB9-84FD-42CC-BB32-D8926C9AA7AA}" dt="2023-03-22T08:44:02.501" v="1171" actId="14100"/>
          <ac:picMkLst>
            <pc:docMk/>
            <pc:sldMk cId="3425420197" sldId="2705"/>
            <ac:picMk id="6" creationId="{0CAD7290-6DEF-447B-0F3A-1B38A1F5ABF7}"/>
          </ac:picMkLst>
        </pc:picChg>
      </pc:sldChg>
      <pc:sldChg chg="ord">
        <pc:chgData name="Игорь Багдерин" userId="7b5bb5710867f070" providerId="LiveId" clId="{200BFFB9-84FD-42CC-BB32-D8926C9AA7AA}" dt="2023-03-22T07:58:47.500" v="400"/>
        <pc:sldMkLst>
          <pc:docMk/>
          <pc:sldMk cId="3560923007" sldId="2709"/>
        </pc:sldMkLst>
      </pc:sldChg>
      <pc:sldChg chg="addSp delSp modSp del mod">
        <pc:chgData name="Игорь Багдерин" userId="7b5bb5710867f070" providerId="LiveId" clId="{200BFFB9-84FD-42CC-BB32-D8926C9AA7AA}" dt="2023-03-22T12:17:15.599" v="2882" actId="2696"/>
        <pc:sldMkLst>
          <pc:docMk/>
          <pc:sldMk cId="33154068" sldId="2716"/>
        </pc:sldMkLst>
        <pc:spChg chg="mod">
          <ac:chgData name="Игорь Багдерин" userId="7b5bb5710867f070" providerId="LiveId" clId="{200BFFB9-84FD-42CC-BB32-D8926C9AA7AA}" dt="2023-03-22T12:14:54.416" v="2859" actId="6549"/>
          <ac:spMkLst>
            <pc:docMk/>
            <pc:sldMk cId="33154068" sldId="2716"/>
            <ac:spMk id="2" creationId="{E66907E6-15DA-900A-EB22-A77AA8B7A5DF}"/>
          </ac:spMkLst>
        </pc:spChg>
        <pc:spChg chg="mod">
          <ac:chgData name="Игорь Багдерин" userId="7b5bb5710867f070" providerId="LiveId" clId="{200BFFB9-84FD-42CC-BB32-D8926C9AA7AA}" dt="2023-03-22T09:40:20.700" v="1915" actId="1076"/>
          <ac:spMkLst>
            <pc:docMk/>
            <pc:sldMk cId="33154068" sldId="2716"/>
            <ac:spMk id="7" creationId="{8670D1A7-0F24-30D3-F21F-27EEE80DE976}"/>
          </ac:spMkLst>
        </pc:spChg>
        <pc:spChg chg="add del mod">
          <ac:chgData name="Игорь Багдерин" userId="7b5bb5710867f070" providerId="LiveId" clId="{200BFFB9-84FD-42CC-BB32-D8926C9AA7AA}" dt="2023-03-22T12:15:13.412" v="2864"/>
          <ac:spMkLst>
            <pc:docMk/>
            <pc:sldMk cId="33154068" sldId="2716"/>
            <ac:spMk id="9" creationId="{FC9CC9EF-3ED7-4E40-C27D-F53F25A9A0B1}"/>
          </ac:spMkLst>
        </pc:spChg>
        <pc:graphicFrameChg chg="add del mod modGraphic">
          <ac:chgData name="Игорь Багдерин" userId="7b5bb5710867f070" providerId="LiveId" clId="{200BFFB9-84FD-42CC-BB32-D8926C9AA7AA}" dt="2023-03-22T12:14:51.525" v="2858" actId="478"/>
          <ac:graphicFrameMkLst>
            <pc:docMk/>
            <pc:sldMk cId="33154068" sldId="2716"/>
            <ac:graphicFrameMk id="4" creationId="{AF25B52A-B4C3-5CE1-C2A1-F997153AD2DA}"/>
          </ac:graphicFrameMkLst>
        </pc:graphicFrameChg>
        <pc:graphicFrameChg chg="add del mod modGraphic">
          <ac:chgData name="Игорь Багдерин" userId="7b5bb5710867f070" providerId="LiveId" clId="{200BFFB9-84FD-42CC-BB32-D8926C9AA7AA}" dt="2023-03-22T12:14:57.474" v="2862" actId="478"/>
          <ac:graphicFrameMkLst>
            <pc:docMk/>
            <pc:sldMk cId="33154068" sldId="2716"/>
            <ac:graphicFrameMk id="6" creationId="{138B7F45-4346-BC9F-77F7-297CE5C68CEE}"/>
          </ac:graphicFrameMkLst>
        </pc:graphicFrameChg>
        <pc:graphicFrameChg chg="add del mod modGraphic">
          <ac:chgData name="Игорь Багдерин" userId="7b5bb5710867f070" providerId="LiveId" clId="{200BFFB9-84FD-42CC-BB32-D8926C9AA7AA}" dt="2023-03-22T12:14:56.130" v="2861" actId="478"/>
          <ac:graphicFrameMkLst>
            <pc:docMk/>
            <pc:sldMk cId="33154068" sldId="2716"/>
            <ac:graphicFrameMk id="8" creationId="{584D8270-0D20-CE28-7493-EC5E501D7944}"/>
          </ac:graphicFrameMkLst>
        </pc:graphicFrameChg>
      </pc:sldChg>
      <pc:sldChg chg="del">
        <pc:chgData name="Игорь Багдерин" userId="7b5bb5710867f070" providerId="LiveId" clId="{200BFFB9-84FD-42CC-BB32-D8926C9AA7AA}" dt="2023-03-22T11:15:58.809" v="2410" actId="2696"/>
        <pc:sldMkLst>
          <pc:docMk/>
          <pc:sldMk cId="2676783402" sldId="2718"/>
        </pc:sldMkLst>
      </pc:sldChg>
      <pc:sldChg chg="del ord">
        <pc:chgData name="Игорь Багдерин" userId="7b5bb5710867f070" providerId="LiveId" clId="{200BFFB9-84FD-42CC-BB32-D8926C9AA7AA}" dt="2023-03-22T11:47:12.176" v="2857" actId="2696"/>
        <pc:sldMkLst>
          <pc:docMk/>
          <pc:sldMk cId="737470015" sldId="2719"/>
        </pc:sldMkLst>
      </pc:sldChg>
      <pc:sldChg chg="modSp mod">
        <pc:chgData name="Игорь Багдерин" userId="7b5bb5710867f070" providerId="LiveId" clId="{200BFFB9-84FD-42CC-BB32-D8926C9AA7AA}" dt="2023-03-22T11:32:08.040" v="2797" actId="20577"/>
        <pc:sldMkLst>
          <pc:docMk/>
          <pc:sldMk cId="71499011" sldId="2720"/>
        </pc:sldMkLst>
        <pc:spChg chg="mod">
          <ac:chgData name="Игорь Багдерин" userId="7b5bb5710867f070" providerId="LiveId" clId="{200BFFB9-84FD-42CC-BB32-D8926C9AA7AA}" dt="2023-03-22T11:32:08.040" v="2797" actId="20577"/>
          <ac:spMkLst>
            <pc:docMk/>
            <pc:sldMk cId="71499011" sldId="2720"/>
            <ac:spMk id="2" creationId="{E66907E6-15DA-900A-EB22-A77AA8B7A5DF}"/>
          </ac:spMkLst>
        </pc:spChg>
      </pc:sldChg>
      <pc:sldChg chg="addSp delSp modSp mod">
        <pc:chgData name="Игорь Багдерин" userId="7b5bb5710867f070" providerId="LiveId" clId="{200BFFB9-84FD-42CC-BB32-D8926C9AA7AA}" dt="2023-03-22T11:20:36.467" v="2567" actId="20577"/>
        <pc:sldMkLst>
          <pc:docMk/>
          <pc:sldMk cId="3932442546" sldId="2721"/>
        </pc:sldMkLst>
        <pc:spChg chg="mod">
          <ac:chgData name="Игорь Багдерин" userId="7b5bb5710867f070" providerId="LiveId" clId="{200BFFB9-84FD-42CC-BB32-D8926C9AA7AA}" dt="2023-03-22T11:20:36.467" v="2567" actId="20577"/>
          <ac:spMkLst>
            <pc:docMk/>
            <pc:sldMk cId="3932442546" sldId="2721"/>
            <ac:spMk id="2" creationId="{E66907E6-15DA-900A-EB22-A77AA8B7A5DF}"/>
          </ac:spMkLst>
        </pc:spChg>
        <pc:spChg chg="mod">
          <ac:chgData name="Игорь Багдерин" userId="7b5bb5710867f070" providerId="LiveId" clId="{200BFFB9-84FD-42CC-BB32-D8926C9AA7AA}" dt="2023-03-22T11:18:34.089" v="2487" actId="20577"/>
          <ac:spMkLst>
            <pc:docMk/>
            <pc:sldMk cId="3932442546" sldId="2721"/>
            <ac:spMk id="7" creationId="{4F1AB543-2DED-E70F-2901-256BD2E3F8E6}"/>
          </ac:spMkLst>
        </pc:spChg>
        <pc:picChg chg="add mod">
          <ac:chgData name="Игорь Багдерин" userId="7b5bb5710867f070" providerId="LiveId" clId="{200BFFB9-84FD-42CC-BB32-D8926C9AA7AA}" dt="2023-03-22T11:18:41.468" v="2489"/>
          <ac:picMkLst>
            <pc:docMk/>
            <pc:sldMk cId="3932442546" sldId="2721"/>
            <ac:picMk id="4" creationId="{0EEF48E3-54D8-1B11-FE99-8F2ACC44C3B5}"/>
          </ac:picMkLst>
        </pc:picChg>
        <pc:picChg chg="del">
          <ac:chgData name="Игорь Багдерин" userId="7b5bb5710867f070" providerId="LiveId" clId="{200BFFB9-84FD-42CC-BB32-D8926C9AA7AA}" dt="2023-03-22T11:18:41.296" v="2488" actId="478"/>
          <ac:picMkLst>
            <pc:docMk/>
            <pc:sldMk cId="3932442546" sldId="2721"/>
            <ac:picMk id="5" creationId="{DB9C4CAE-0C90-FBEA-6C7D-35112B265EE2}"/>
          </ac:picMkLst>
        </pc:picChg>
      </pc:sldChg>
      <pc:sldChg chg="del">
        <pc:chgData name="Игорь Багдерин" userId="7b5bb5710867f070" providerId="LiveId" clId="{200BFFB9-84FD-42CC-BB32-D8926C9AA7AA}" dt="2023-03-22T09:27:11.812" v="1712" actId="2696"/>
        <pc:sldMkLst>
          <pc:docMk/>
          <pc:sldMk cId="3019757333" sldId="2722"/>
        </pc:sldMkLst>
      </pc:sldChg>
      <pc:sldChg chg="addSp modSp mod ord">
        <pc:chgData name="Игорь Багдерин" userId="7b5bb5710867f070" providerId="LiveId" clId="{200BFFB9-84FD-42CC-BB32-D8926C9AA7AA}" dt="2023-03-22T08:27:26.210" v="745" actId="1076"/>
        <pc:sldMkLst>
          <pc:docMk/>
          <pc:sldMk cId="3497508175" sldId="2723"/>
        </pc:sldMkLst>
        <pc:spChg chg="mod">
          <ac:chgData name="Игорь Багдерин" userId="7b5bb5710867f070" providerId="LiveId" clId="{200BFFB9-84FD-42CC-BB32-D8926C9AA7AA}" dt="2023-03-22T08:27:26.210" v="745" actId="1076"/>
          <ac:spMkLst>
            <pc:docMk/>
            <pc:sldMk cId="3497508175" sldId="2723"/>
            <ac:spMk id="2" creationId="{E66907E6-15DA-900A-EB22-A77AA8B7A5DF}"/>
          </ac:spMkLst>
        </pc:spChg>
        <pc:picChg chg="add mod">
          <ac:chgData name="Игорь Багдерин" userId="7b5bb5710867f070" providerId="LiveId" clId="{200BFFB9-84FD-42CC-BB32-D8926C9AA7AA}" dt="2023-03-22T08:09:05.249" v="468" actId="1076"/>
          <ac:picMkLst>
            <pc:docMk/>
            <pc:sldMk cId="3497508175" sldId="2723"/>
            <ac:picMk id="6" creationId="{7FF44FDD-C09E-ED97-4E4D-F5A39E09224E}"/>
          </ac:picMkLst>
        </pc:picChg>
      </pc:sldChg>
      <pc:sldChg chg="del">
        <pc:chgData name="Игорь Багдерин" userId="7b5bb5710867f070" providerId="LiveId" clId="{200BFFB9-84FD-42CC-BB32-D8926C9AA7AA}" dt="2023-03-22T10:52:07.432" v="2137" actId="2696"/>
        <pc:sldMkLst>
          <pc:docMk/>
          <pc:sldMk cId="1509602536" sldId="2724"/>
        </pc:sldMkLst>
      </pc:sldChg>
      <pc:sldChg chg="addSp delSp modSp mod">
        <pc:chgData name="Игорь Багдерин" userId="7b5bb5710867f070" providerId="LiveId" clId="{200BFFB9-84FD-42CC-BB32-D8926C9AA7AA}" dt="2023-03-22T08:16:51.286" v="705"/>
        <pc:sldMkLst>
          <pc:docMk/>
          <pc:sldMk cId="2202830555" sldId="2734"/>
        </pc:sldMkLst>
        <pc:spChg chg="add mod">
          <ac:chgData name="Игорь Багдерин" userId="7b5bb5710867f070" providerId="LiveId" clId="{200BFFB9-84FD-42CC-BB32-D8926C9AA7AA}" dt="2023-03-22T07:16:06.820" v="15" actId="20577"/>
          <ac:spMkLst>
            <pc:docMk/>
            <pc:sldMk cId="2202830555" sldId="2734"/>
            <ac:spMk id="2" creationId="{536B3206-B7E9-4817-0C26-9B6143F3EEF2}"/>
          </ac:spMkLst>
        </pc:spChg>
        <pc:spChg chg="add mod">
          <ac:chgData name="Игорь Багдерин" userId="7b5bb5710867f070" providerId="LiveId" clId="{200BFFB9-84FD-42CC-BB32-D8926C9AA7AA}" dt="2023-03-22T08:16:47.800" v="698"/>
          <ac:spMkLst>
            <pc:docMk/>
            <pc:sldMk cId="2202830555" sldId="2734"/>
            <ac:spMk id="4" creationId="{45FBF417-BC1E-5773-F308-B87DE2A4909E}"/>
          </ac:spMkLst>
        </pc:spChg>
        <pc:spChg chg="add del mod">
          <ac:chgData name="Игорь Багдерин" userId="7b5bb5710867f070" providerId="LiveId" clId="{200BFFB9-84FD-42CC-BB32-D8926C9AA7AA}" dt="2023-03-22T07:17:06.415" v="19" actId="478"/>
          <ac:spMkLst>
            <pc:docMk/>
            <pc:sldMk cId="2202830555" sldId="2734"/>
            <ac:spMk id="5" creationId="{C8381CA5-BC02-D0AE-B7EA-07000A018BB1}"/>
          </ac:spMkLst>
        </pc:spChg>
        <pc:spChg chg="add del mod">
          <ac:chgData name="Игорь Багдерин" userId="7b5bb5710867f070" providerId="LiveId" clId="{200BFFB9-84FD-42CC-BB32-D8926C9AA7AA}" dt="2023-03-22T07:30:41.703" v="223" actId="478"/>
          <ac:spMkLst>
            <pc:docMk/>
            <pc:sldMk cId="2202830555" sldId="2734"/>
            <ac:spMk id="7" creationId="{91C04367-F6D8-497C-BFBD-7C334C7A5C20}"/>
          </ac:spMkLst>
        </pc:spChg>
        <pc:spChg chg="add mod">
          <ac:chgData name="Игорь Багдерин" userId="7b5bb5710867f070" providerId="LiveId" clId="{200BFFB9-84FD-42CC-BB32-D8926C9AA7AA}" dt="2023-03-22T08:16:51.286" v="705"/>
          <ac:spMkLst>
            <pc:docMk/>
            <pc:sldMk cId="2202830555" sldId="2734"/>
            <ac:spMk id="8" creationId="{E757C375-69B6-3621-ABBF-D4F938028A26}"/>
          </ac:spMkLst>
        </pc:spChg>
      </pc:sldChg>
      <pc:sldChg chg="addSp modSp add mod">
        <pc:chgData name="Игорь Багдерин" userId="7b5bb5710867f070" providerId="LiveId" clId="{200BFFB9-84FD-42CC-BB32-D8926C9AA7AA}" dt="2023-03-22T08:16:43.528" v="691"/>
        <pc:sldMkLst>
          <pc:docMk/>
          <pc:sldMk cId="2382923128" sldId="2739"/>
        </pc:sldMkLst>
        <pc:spChg chg="mod">
          <ac:chgData name="Игорь Багдерин" userId="7b5bb5710867f070" providerId="LiveId" clId="{200BFFB9-84FD-42CC-BB32-D8926C9AA7AA}" dt="2023-03-22T07:39:08.911" v="294" actId="20577"/>
          <ac:spMkLst>
            <pc:docMk/>
            <pc:sldMk cId="2382923128" sldId="2739"/>
            <ac:spMk id="2" creationId="{536B3206-B7E9-4817-0C26-9B6143F3EEF2}"/>
          </ac:spMkLst>
        </pc:spChg>
        <pc:spChg chg="add mod">
          <ac:chgData name="Игорь Багдерин" userId="7b5bb5710867f070" providerId="LiveId" clId="{200BFFB9-84FD-42CC-BB32-D8926C9AA7AA}" dt="2023-03-22T08:16:39.653" v="684"/>
          <ac:spMkLst>
            <pc:docMk/>
            <pc:sldMk cId="2382923128" sldId="2739"/>
            <ac:spMk id="4" creationId="{26445D77-D22D-7FD1-117E-F77C96D1D058}"/>
          </ac:spMkLst>
        </pc:spChg>
        <pc:spChg chg="add mod">
          <ac:chgData name="Игорь Багдерин" userId="7b5bb5710867f070" providerId="LiveId" clId="{200BFFB9-84FD-42CC-BB32-D8926C9AA7AA}" dt="2023-03-22T08:16:43.528" v="691"/>
          <ac:spMkLst>
            <pc:docMk/>
            <pc:sldMk cId="2382923128" sldId="2739"/>
            <ac:spMk id="5" creationId="{09E46A55-9A1B-987B-CC17-781FD9059427}"/>
          </ac:spMkLst>
        </pc:spChg>
      </pc:sldChg>
      <pc:sldChg chg="add del ord">
        <pc:chgData name="Игорь Багдерин" userId="7b5bb5710867f070" providerId="LiveId" clId="{200BFFB9-84FD-42CC-BB32-D8926C9AA7AA}" dt="2023-03-22T07:39:21.058" v="295" actId="2696"/>
        <pc:sldMkLst>
          <pc:docMk/>
          <pc:sldMk cId="1129246587" sldId="2740"/>
        </pc:sldMkLst>
      </pc:sldChg>
      <pc:sldChg chg="delSp modSp add mod">
        <pc:chgData name="Игорь Багдерин" userId="7b5bb5710867f070" providerId="LiveId" clId="{200BFFB9-84FD-42CC-BB32-D8926C9AA7AA}" dt="2023-03-22T08:16:28.693" v="677" actId="20577"/>
        <pc:sldMkLst>
          <pc:docMk/>
          <pc:sldMk cId="3800211043" sldId="2740"/>
        </pc:sldMkLst>
        <pc:spChg chg="mod">
          <ac:chgData name="Игорь Багдерин" userId="7b5bb5710867f070" providerId="LiveId" clId="{200BFFB9-84FD-42CC-BB32-D8926C9AA7AA}" dt="2023-03-22T08:16:28.693" v="677" actId="20577"/>
          <ac:spMkLst>
            <pc:docMk/>
            <pc:sldMk cId="3800211043" sldId="2740"/>
            <ac:spMk id="4" creationId="{26445D77-D22D-7FD1-117E-F77C96D1D058}"/>
          </ac:spMkLst>
        </pc:spChg>
        <pc:spChg chg="del">
          <ac:chgData name="Игорь Багдерин" userId="7b5bb5710867f070" providerId="LiveId" clId="{200BFFB9-84FD-42CC-BB32-D8926C9AA7AA}" dt="2023-03-22T07:48:47.381" v="380" actId="478"/>
          <ac:spMkLst>
            <pc:docMk/>
            <pc:sldMk cId="3800211043" sldId="2740"/>
            <ac:spMk id="5" creationId="{09E46A55-9A1B-987B-CC17-781FD9059427}"/>
          </ac:spMkLst>
        </pc:spChg>
      </pc:sldChg>
      <pc:sldChg chg="addSp delSp modSp add mod">
        <pc:chgData name="Игорь Багдерин" userId="7b5bb5710867f070" providerId="LiveId" clId="{200BFFB9-84FD-42CC-BB32-D8926C9AA7AA}" dt="2023-03-22T10:49:04.904" v="2136" actId="1076"/>
        <pc:sldMkLst>
          <pc:docMk/>
          <pc:sldMk cId="2000017305" sldId="2741"/>
        </pc:sldMkLst>
        <pc:spChg chg="mod">
          <ac:chgData name="Игорь Багдерин" userId="7b5bb5710867f070" providerId="LiveId" clId="{200BFFB9-84FD-42CC-BB32-D8926C9AA7AA}" dt="2023-03-22T10:48:55.998" v="2135" actId="6549"/>
          <ac:spMkLst>
            <pc:docMk/>
            <pc:sldMk cId="2000017305" sldId="2741"/>
            <ac:spMk id="2" creationId="{E66907E6-15DA-900A-EB22-A77AA8B7A5DF}"/>
          </ac:spMkLst>
        </pc:spChg>
        <pc:picChg chg="mod">
          <ac:chgData name="Игорь Багдерин" userId="7b5bb5710867f070" providerId="LiveId" clId="{200BFFB9-84FD-42CC-BB32-D8926C9AA7AA}" dt="2023-03-22T08:19:54.179" v="719" actId="1076"/>
          <ac:picMkLst>
            <pc:docMk/>
            <pc:sldMk cId="2000017305" sldId="2741"/>
            <ac:picMk id="5" creationId="{DB9C4CAE-0C90-FBEA-6C7D-35112B265EE2}"/>
          </ac:picMkLst>
        </pc:picChg>
        <pc:picChg chg="del">
          <ac:chgData name="Игорь Багдерин" userId="7b5bb5710867f070" providerId="LiveId" clId="{200BFFB9-84FD-42CC-BB32-D8926C9AA7AA}" dt="2023-03-22T08:10:05.659" v="470" actId="478"/>
          <ac:picMkLst>
            <pc:docMk/>
            <pc:sldMk cId="2000017305" sldId="2741"/>
            <ac:picMk id="6" creationId="{7FF44FDD-C09E-ED97-4E4D-F5A39E09224E}"/>
          </ac:picMkLst>
        </pc:picChg>
        <pc:picChg chg="add mod">
          <ac:chgData name="Игорь Багдерин" userId="7b5bb5710867f070" providerId="LiveId" clId="{200BFFB9-84FD-42CC-BB32-D8926C9AA7AA}" dt="2023-03-22T10:49:04.904" v="2136" actId="1076"/>
          <ac:picMkLst>
            <pc:docMk/>
            <pc:sldMk cId="2000017305" sldId="2741"/>
            <ac:picMk id="8" creationId="{68BCCF43-5128-F422-C0EC-5CD4F68AA47F}"/>
          </ac:picMkLst>
        </pc:picChg>
        <pc:picChg chg="add mod">
          <ac:chgData name="Игорь Багдерин" userId="7b5bb5710867f070" providerId="LiveId" clId="{200BFFB9-84FD-42CC-BB32-D8926C9AA7AA}" dt="2023-03-22T10:48:30.775" v="2122" actId="1076"/>
          <ac:picMkLst>
            <pc:docMk/>
            <pc:sldMk cId="2000017305" sldId="2741"/>
            <ac:picMk id="10" creationId="{2E220285-8506-0393-7ECE-1EE3635979F3}"/>
          </ac:picMkLst>
        </pc:picChg>
      </pc:sldChg>
      <pc:sldChg chg="addSp delSp modSp add mod">
        <pc:chgData name="Игорь Багдерин" userId="7b5bb5710867f070" providerId="LiveId" clId="{200BFFB9-84FD-42CC-BB32-D8926C9AA7AA}" dt="2023-03-22T09:09:33.606" v="1515" actId="20577"/>
        <pc:sldMkLst>
          <pc:docMk/>
          <pc:sldMk cId="3165075123" sldId="2742"/>
        </pc:sldMkLst>
        <pc:spChg chg="mod">
          <ac:chgData name="Игорь Багдерин" userId="7b5bb5710867f070" providerId="LiveId" clId="{200BFFB9-84FD-42CC-BB32-D8926C9AA7AA}" dt="2023-03-22T09:09:33.606" v="1515" actId="20577"/>
          <ac:spMkLst>
            <pc:docMk/>
            <pc:sldMk cId="3165075123" sldId="2742"/>
            <ac:spMk id="2" creationId="{E66907E6-15DA-900A-EB22-A77AA8B7A5DF}"/>
          </ac:spMkLst>
        </pc:spChg>
        <pc:picChg chg="del">
          <ac:chgData name="Игорь Багдерин" userId="7b5bb5710867f070" providerId="LiveId" clId="{200BFFB9-84FD-42CC-BB32-D8926C9AA7AA}" dt="2023-03-22T08:53:40.043" v="1335" actId="478"/>
          <ac:picMkLst>
            <pc:docMk/>
            <pc:sldMk cId="3165075123" sldId="2742"/>
            <ac:picMk id="6" creationId="{0CAD7290-6DEF-447B-0F3A-1B38A1F5ABF7}"/>
          </ac:picMkLst>
        </pc:picChg>
        <pc:picChg chg="add mod">
          <ac:chgData name="Игорь Багдерин" userId="7b5bb5710867f070" providerId="LiveId" clId="{200BFFB9-84FD-42CC-BB32-D8926C9AA7AA}" dt="2023-03-22T08:58:26.236" v="1463" actId="1076"/>
          <ac:picMkLst>
            <pc:docMk/>
            <pc:sldMk cId="3165075123" sldId="2742"/>
            <ac:picMk id="8" creationId="{83AD2293-A798-B32D-5AEE-D203C20D3381}"/>
          </ac:picMkLst>
        </pc:picChg>
        <pc:picChg chg="add mod modCrop">
          <ac:chgData name="Игорь Багдерин" userId="7b5bb5710867f070" providerId="LiveId" clId="{200BFFB9-84FD-42CC-BB32-D8926C9AA7AA}" dt="2023-03-22T09:00:35.010" v="1490" actId="14100"/>
          <ac:picMkLst>
            <pc:docMk/>
            <pc:sldMk cId="3165075123" sldId="2742"/>
            <ac:picMk id="10" creationId="{17069984-A4CA-4B0E-58AD-6EE338D35785}"/>
          </ac:picMkLst>
        </pc:picChg>
      </pc:sldChg>
      <pc:sldChg chg="addSp delSp modSp add mod">
        <pc:chgData name="Игорь Багдерин" userId="7b5bb5710867f070" providerId="LiveId" clId="{200BFFB9-84FD-42CC-BB32-D8926C9AA7AA}" dt="2023-03-22T10:58:12.525" v="2378" actId="1440"/>
        <pc:sldMkLst>
          <pc:docMk/>
          <pc:sldMk cId="3397781456" sldId="2743"/>
        </pc:sldMkLst>
        <pc:spChg chg="mod">
          <ac:chgData name="Игорь Багдерин" userId="7b5bb5710867f070" providerId="LiveId" clId="{200BFFB9-84FD-42CC-BB32-D8926C9AA7AA}" dt="2023-03-22T09:20:48.191" v="1710" actId="6549"/>
          <ac:spMkLst>
            <pc:docMk/>
            <pc:sldMk cId="3397781456" sldId="2743"/>
            <ac:spMk id="2" creationId="{E66907E6-15DA-900A-EB22-A77AA8B7A5DF}"/>
          </ac:spMkLst>
        </pc:spChg>
        <pc:picChg chg="add mod">
          <ac:chgData name="Игорь Багдерин" userId="7b5bb5710867f070" providerId="LiveId" clId="{200BFFB9-84FD-42CC-BB32-D8926C9AA7AA}" dt="2023-03-22T10:58:12.525" v="2378" actId="1440"/>
          <ac:picMkLst>
            <pc:docMk/>
            <pc:sldMk cId="3397781456" sldId="2743"/>
            <ac:picMk id="6" creationId="{DAF353D4-22FD-C045-B877-5F8DDE3474BF}"/>
          </ac:picMkLst>
        </pc:picChg>
        <pc:picChg chg="del">
          <ac:chgData name="Игорь Багдерин" userId="7b5bb5710867f070" providerId="LiveId" clId="{200BFFB9-84FD-42CC-BB32-D8926C9AA7AA}" dt="2023-03-22T09:08:49.520" v="1493" actId="478"/>
          <ac:picMkLst>
            <pc:docMk/>
            <pc:sldMk cId="3397781456" sldId="2743"/>
            <ac:picMk id="8" creationId="{83AD2293-A798-B32D-5AEE-D203C20D3381}"/>
          </ac:picMkLst>
        </pc:picChg>
        <pc:picChg chg="del">
          <ac:chgData name="Игорь Багдерин" userId="7b5bb5710867f070" providerId="LiveId" clId="{200BFFB9-84FD-42CC-BB32-D8926C9AA7AA}" dt="2023-03-22T09:08:50.174" v="1494" actId="478"/>
          <ac:picMkLst>
            <pc:docMk/>
            <pc:sldMk cId="3397781456" sldId="2743"/>
            <ac:picMk id="10" creationId="{17069984-A4CA-4B0E-58AD-6EE338D35785}"/>
          </ac:picMkLst>
        </pc:picChg>
        <pc:picChg chg="add mod">
          <ac:chgData name="Игорь Багдерин" userId="7b5bb5710867f070" providerId="LiveId" clId="{200BFFB9-84FD-42CC-BB32-D8926C9AA7AA}" dt="2023-03-22T10:58:02.174" v="2376" actId="1440"/>
          <ac:picMkLst>
            <pc:docMk/>
            <pc:sldMk cId="3397781456" sldId="2743"/>
            <ac:picMk id="11" creationId="{8FF851E4-E1DE-A9E4-BDD5-1A9BD7397E73}"/>
          </ac:picMkLst>
        </pc:picChg>
      </pc:sldChg>
      <pc:sldChg chg="addSp delSp modSp add mod">
        <pc:chgData name="Игорь Багдерин" userId="7b5bb5710867f070" providerId="LiveId" clId="{200BFFB9-84FD-42CC-BB32-D8926C9AA7AA}" dt="2023-03-22T12:16:45.251" v="2881" actId="1076"/>
        <pc:sldMkLst>
          <pc:docMk/>
          <pc:sldMk cId="3672329794" sldId="2744"/>
        </pc:sldMkLst>
        <pc:spChg chg="mod">
          <ac:chgData name="Игорь Багдерин" userId="7b5bb5710867f070" providerId="LiveId" clId="{200BFFB9-84FD-42CC-BB32-D8926C9AA7AA}" dt="2023-03-22T12:16:37.119" v="2880" actId="1076"/>
          <ac:spMkLst>
            <pc:docMk/>
            <pc:sldMk cId="3672329794" sldId="2744"/>
            <ac:spMk id="2" creationId="{E66907E6-15DA-900A-EB22-A77AA8B7A5DF}"/>
          </ac:spMkLst>
        </pc:spChg>
        <pc:spChg chg="add mod">
          <ac:chgData name="Игорь Багдерин" userId="7b5bb5710867f070" providerId="LiveId" clId="{200BFFB9-84FD-42CC-BB32-D8926C9AA7AA}" dt="2023-03-22T12:16:45.251" v="2881" actId="1076"/>
          <ac:spMkLst>
            <pc:docMk/>
            <pc:sldMk cId="3672329794" sldId="2744"/>
            <ac:spMk id="13" creationId="{C4BF7535-1978-6F00-8B2C-E4AC8AC1E245}"/>
          </ac:spMkLst>
        </pc:spChg>
        <pc:graphicFrameChg chg="del">
          <ac:chgData name="Игорь Багдерин" userId="7b5bb5710867f070" providerId="LiveId" clId="{200BFFB9-84FD-42CC-BB32-D8926C9AA7AA}" dt="2023-03-22T09:34:57.576" v="1865" actId="478"/>
          <ac:graphicFrameMkLst>
            <pc:docMk/>
            <pc:sldMk cId="3672329794" sldId="2744"/>
            <ac:graphicFrameMk id="4" creationId="{AF25B52A-B4C3-5CE1-C2A1-F997153AD2DA}"/>
          </ac:graphicFrameMkLst>
        </pc:graphicFrameChg>
        <pc:graphicFrameChg chg="del">
          <ac:chgData name="Игорь Багдерин" userId="7b5bb5710867f070" providerId="LiveId" clId="{200BFFB9-84FD-42CC-BB32-D8926C9AA7AA}" dt="2023-03-22T09:35:02.314" v="1869" actId="478"/>
          <ac:graphicFrameMkLst>
            <pc:docMk/>
            <pc:sldMk cId="3672329794" sldId="2744"/>
            <ac:graphicFrameMk id="6" creationId="{138B7F45-4346-BC9F-77F7-297CE5C68CEE}"/>
          </ac:graphicFrameMkLst>
        </pc:graphicFrameChg>
        <pc:graphicFrameChg chg="del">
          <ac:chgData name="Игорь Багдерин" userId="7b5bb5710867f070" providerId="LiveId" clId="{200BFFB9-84FD-42CC-BB32-D8926C9AA7AA}" dt="2023-03-22T09:35:03.744" v="1870" actId="478"/>
          <ac:graphicFrameMkLst>
            <pc:docMk/>
            <pc:sldMk cId="3672329794" sldId="2744"/>
            <ac:graphicFrameMk id="8" creationId="{584D8270-0D20-CE28-7493-EC5E501D7944}"/>
          </ac:graphicFrameMkLst>
        </pc:graphicFrameChg>
        <pc:graphicFrameChg chg="add mod modGraphic">
          <ac:chgData name="Игорь Багдерин" userId="7b5bb5710867f070" providerId="LiveId" clId="{200BFFB9-84FD-42CC-BB32-D8926C9AA7AA}" dt="2023-03-22T12:16:13.201" v="2877" actId="1076"/>
          <ac:graphicFrameMkLst>
            <pc:docMk/>
            <pc:sldMk cId="3672329794" sldId="2744"/>
            <ac:graphicFrameMk id="9" creationId="{2F48D886-F184-DCB2-DB71-A266A4CAC1B9}"/>
          </ac:graphicFrameMkLst>
        </pc:graphicFrameChg>
        <pc:graphicFrameChg chg="add mod modGraphic">
          <ac:chgData name="Игорь Багдерин" userId="7b5bb5710867f070" providerId="LiveId" clId="{200BFFB9-84FD-42CC-BB32-D8926C9AA7AA}" dt="2023-03-22T12:15:53.424" v="2873" actId="1076"/>
          <ac:graphicFrameMkLst>
            <pc:docMk/>
            <pc:sldMk cId="3672329794" sldId="2744"/>
            <ac:graphicFrameMk id="10" creationId="{84E28B71-0955-90B9-53CF-C402F63893D9}"/>
          </ac:graphicFrameMkLst>
        </pc:graphicFrameChg>
        <pc:graphicFrameChg chg="add mod modGraphic">
          <ac:chgData name="Игорь Багдерин" userId="7b5bb5710867f070" providerId="LiveId" clId="{200BFFB9-84FD-42CC-BB32-D8926C9AA7AA}" dt="2023-03-22T12:15:31.617" v="2866" actId="1076"/>
          <ac:graphicFrameMkLst>
            <pc:docMk/>
            <pc:sldMk cId="3672329794" sldId="2744"/>
            <ac:graphicFrameMk id="11" creationId="{CA1071F7-CE84-43E2-084B-4A313265CD8A}"/>
          </ac:graphicFrameMkLst>
        </pc:graphicFrameChg>
        <pc:graphicFrameChg chg="add mod modGraphic">
          <ac:chgData name="Игорь Багдерин" userId="7b5bb5710867f070" providerId="LiveId" clId="{200BFFB9-84FD-42CC-BB32-D8926C9AA7AA}" dt="2023-03-22T12:15:41.565" v="2870" actId="1076"/>
          <ac:graphicFrameMkLst>
            <pc:docMk/>
            <pc:sldMk cId="3672329794" sldId="2744"/>
            <ac:graphicFrameMk id="12" creationId="{E4732535-A84F-6B4C-6884-2876803EC3FB}"/>
          </ac:graphicFrameMkLst>
        </pc:graphicFrameChg>
      </pc:sldChg>
      <pc:sldChg chg="addSp delSp modSp add mod">
        <pc:chgData name="Игорь Багдерин" userId="7b5bb5710867f070" providerId="LiveId" clId="{200BFFB9-84FD-42CC-BB32-D8926C9AA7AA}" dt="2023-03-22T09:49:18.175" v="2011" actId="1076"/>
        <pc:sldMkLst>
          <pc:docMk/>
          <pc:sldMk cId="2683619149" sldId="2745"/>
        </pc:sldMkLst>
        <pc:spChg chg="mod">
          <ac:chgData name="Игорь Багдерин" userId="7b5bb5710867f070" providerId="LiveId" clId="{200BFFB9-84FD-42CC-BB32-D8926C9AA7AA}" dt="2023-03-22T09:48:11.079" v="2005" actId="20577"/>
          <ac:spMkLst>
            <pc:docMk/>
            <pc:sldMk cId="2683619149" sldId="2745"/>
            <ac:spMk id="2" creationId="{E66907E6-15DA-900A-EB22-A77AA8B7A5DF}"/>
          </ac:spMkLst>
        </pc:spChg>
        <pc:spChg chg="mod">
          <ac:chgData name="Игорь Багдерин" userId="7b5bb5710867f070" providerId="LiveId" clId="{200BFFB9-84FD-42CC-BB32-D8926C9AA7AA}" dt="2023-03-22T09:45:03.693" v="1938" actId="20577"/>
          <ac:spMkLst>
            <pc:docMk/>
            <pc:sldMk cId="2683619149" sldId="2745"/>
            <ac:spMk id="7" creationId="{4F1AB543-2DED-E70F-2901-256BD2E3F8E6}"/>
          </ac:spMkLst>
        </pc:spChg>
        <pc:picChg chg="add mod">
          <ac:chgData name="Игорь Багдерин" userId="7b5bb5710867f070" providerId="LiveId" clId="{200BFFB9-84FD-42CC-BB32-D8926C9AA7AA}" dt="2023-03-22T09:44:58.340" v="1931"/>
          <ac:picMkLst>
            <pc:docMk/>
            <pc:sldMk cId="2683619149" sldId="2745"/>
            <ac:picMk id="4" creationId="{6CB32D16-2478-421B-A0AE-1BE4C66C2C91}"/>
          </ac:picMkLst>
        </pc:picChg>
        <pc:picChg chg="del">
          <ac:chgData name="Игорь Багдерин" userId="7b5bb5710867f070" providerId="LiveId" clId="{200BFFB9-84FD-42CC-BB32-D8926C9AA7AA}" dt="2023-03-22T09:44:58.088" v="1930" actId="478"/>
          <ac:picMkLst>
            <pc:docMk/>
            <pc:sldMk cId="2683619149" sldId="2745"/>
            <ac:picMk id="5" creationId="{DB9C4CAE-0C90-FBEA-6C7D-35112B265EE2}"/>
          </ac:picMkLst>
        </pc:picChg>
        <pc:picChg chg="del">
          <ac:chgData name="Игорь Багдерин" userId="7b5bb5710867f070" providerId="LiveId" clId="{200BFFB9-84FD-42CC-BB32-D8926C9AA7AA}" dt="2023-03-22T09:44:56.447" v="1929" actId="478"/>
          <ac:picMkLst>
            <pc:docMk/>
            <pc:sldMk cId="2683619149" sldId="2745"/>
            <ac:picMk id="6" creationId="{DAF353D4-22FD-C045-B877-5F8DDE3474BF}"/>
          </ac:picMkLst>
        </pc:picChg>
        <pc:picChg chg="add mod">
          <ac:chgData name="Игорь Багдерин" userId="7b5bb5710867f070" providerId="LiveId" clId="{200BFFB9-84FD-42CC-BB32-D8926C9AA7AA}" dt="2023-03-22T09:49:18.175" v="2011" actId="1076"/>
          <ac:picMkLst>
            <pc:docMk/>
            <pc:sldMk cId="2683619149" sldId="2745"/>
            <ac:picMk id="9" creationId="{559579AD-392F-2F2A-992E-205E3B535319}"/>
          </ac:picMkLst>
        </pc:picChg>
      </pc:sldChg>
      <pc:sldChg chg="addSp delSp modSp add mod">
        <pc:chgData name="Игорь Багдерин" userId="7b5bb5710867f070" providerId="LiveId" clId="{200BFFB9-84FD-42CC-BB32-D8926C9AA7AA}" dt="2023-03-22T09:51:11.845" v="2021" actId="1076"/>
        <pc:sldMkLst>
          <pc:docMk/>
          <pc:sldMk cId="583429888" sldId="2746"/>
        </pc:sldMkLst>
        <pc:spChg chg="mod">
          <ac:chgData name="Игорь Багдерин" userId="7b5bb5710867f070" providerId="LiveId" clId="{200BFFB9-84FD-42CC-BB32-D8926C9AA7AA}" dt="2023-03-22T09:49:52.447" v="2017" actId="20577"/>
          <ac:spMkLst>
            <pc:docMk/>
            <pc:sldMk cId="583429888" sldId="2746"/>
            <ac:spMk id="2" creationId="{E66907E6-15DA-900A-EB22-A77AA8B7A5DF}"/>
          </ac:spMkLst>
        </pc:spChg>
        <pc:picChg chg="add mod">
          <ac:chgData name="Игорь Багдерин" userId="7b5bb5710867f070" providerId="LiveId" clId="{200BFFB9-84FD-42CC-BB32-D8926C9AA7AA}" dt="2023-03-22T09:51:11.845" v="2021" actId="1076"/>
          <ac:picMkLst>
            <pc:docMk/>
            <pc:sldMk cId="583429888" sldId="2746"/>
            <ac:picMk id="6" creationId="{72DE0EFA-5EC2-49B4-618C-EECC8AA43CDB}"/>
          </ac:picMkLst>
        </pc:picChg>
        <pc:picChg chg="del">
          <ac:chgData name="Игорь Багдерин" userId="7b5bb5710867f070" providerId="LiveId" clId="{200BFFB9-84FD-42CC-BB32-D8926C9AA7AA}" dt="2023-03-22T09:51:00.928" v="2018" actId="478"/>
          <ac:picMkLst>
            <pc:docMk/>
            <pc:sldMk cId="583429888" sldId="2746"/>
            <ac:picMk id="9" creationId="{559579AD-392F-2F2A-992E-205E3B535319}"/>
          </ac:picMkLst>
        </pc:picChg>
      </pc:sldChg>
      <pc:sldChg chg="addSp delSp modSp add mod">
        <pc:chgData name="Игорь Багдерин" userId="7b5bb5710867f070" providerId="LiveId" clId="{200BFFB9-84FD-42CC-BB32-D8926C9AA7AA}" dt="2023-03-22T11:27:14.138" v="2693" actId="6549"/>
        <pc:sldMkLst>
          <pc:docMk/>
          <pc:sldMk cId="2413203780" sldId="2747"/>
        </pc:sldMkLst>
        <pc:spChg chg="mod">
          <ac:chgData name="Игорь Багдерин" userId="7b5bb5710867f070" providerId="LiveId" clId="{200BFFB9-84FD-42CC-BB32-D8926C9AA7AA}" dt="2023-03-22T11:27:14.138" v="2693" actId="6549"/>
          <ac:spMkLst>
            <pc:docMk/>
            <pc:sldMk cId="2413203780" sldId="2747"/>
            <ac:spMk id="2" creationId="{E66907E6-15DA-900A-EB22-A77AA8B7A5DF}"/>
          </ac:spMkLst>
        </pc:spChg>
        <pc:picChg chg="add mod">
          <ac:chgData name="Игорь Багдерин" userId="7b5bb5710867f070" providerId="LiveId" clId="{200BFFB9-84FD-42CC-BB32-D8926C9AA7AA}" dt="2023-03-22T11:25:56.034" v="2627" actId="1076"/>
          <ac:picMkLst>
            <pc:docMk/>
            <pc:sldMk cId="2413203780" sldId="2747"/>
            <ac:picMk id="6" creationId="{0E88BD3D-F4DA-87BF-27C9-1E4601733079}"/>
          </ac:picMkLst>
        </pc:picChg>
        <pc:picChg chg="del">
          <ac:chgData name="Игорь Багдерин" userId="7b5bb5710867f070" providerId="LiveId" clId="{200BFFB9-84FD-42CC-BB32-D8926C9AA7AA}" dt="2023-03-22T09:52:01.341" v="2029" actId="478"/>
          <ac:picMkLst>
            <pc:docMk/>
            <pc:sldMk cId="2413203780" sldId="2747"/>
            <ac:picMk id="8" creationId="{83AD2293-A798-B32D-5AEE-D203C20D3381}"/>
          </ac:picMkLst>
        </pc:picChg>
        <pc:picChg chg="del">
          <ac:chgData name="Игорь Багдерин" userId="7b5bb5710867f070" providerId="LiveId" clId="{200BFFB9-84FD-42CC-BB32-D8926C9AA7AA}" dt="2023-03-22T09:51:37.945" v="2023" actId="478"/>
          <ac:picMkLst>
            <pc:docMk/>
            <pc:sldMk cId="2413203780" sldId="2747"/>
            <ac:picMk id="10" creationId="{17069984-A4CA-4B0E-58AD-6EE338D35785}"/>
          </ac:picMkLst>
        </pc:picChg>
      </pc:sldChg>
      <pc:sldChg chg="addSp delSp modSp add mod">
        <pc:chgData name="Игорь Багдерин" userId="7b5bb5710867f070" providerId="LiveId" clId="{200BFFB9-84FD-42CC-BB32-D8926C9AA7AA}" dt="2023-03-22T12:39:40.561" v="3305" actId="1076"/>
        <pc:sldMkLst>
          <pc:docMk/>
          <pc:sldMk cId="3069379289" sldId="2748"/>
        </pc:sldMkLst>
        <pc:spChg chg="mod">
          <ac:chgData name="Игорь Багдерин" userId="7b5bb5710867f070" providerId="LiveId" clId="{200BFFB9-84FD-42CC-BB32-D8926C9AA7AA}" dt="2023-03-22T11:24:43.839" v="2574" actId="6549"/>
          <ac:spMkLst>
            <pc:docMk/>
            <pc:sldMk cId="3069379289" sldId="2748"/>
            <ac:spMk id="2" creationId="{E66907E6-15DA-900A-EB22-A77AA8B7A5DF}"/>
          </ac:spMkLst>
        </pc:spChg>
        <pc:picChg chg="add del mod">
          <ac:chgData name="Игорь Багдерин" userId="7b5bb5710867f070" providerId="LiveId" clId="{200BFFB9-84FD-42CC-BB32-D8926C9AA7AA}" dt="2023-03-22T09:58:55.368" v="2106" actId="478"/>
          <ac:picMkLst>
            <pc:docMk/>
            <pc:sldMk cId="3069379289" sldId="2748"/>
            <ac:picMk id="6" creationId="{82B432F4-B0A3-6135-4826-FDF0CEE05BA6}"/>
          </ac:picMkLst>
        </pc:picChg>
        <pc:picChg chg="add mod ord">
          <ac:chgData name="Игорь Багдерин" userId="7b5bb5710867f070" providerId="LiveId" clId="{200BFFB9-84FD-42CC-BB32-D8926C9AA7AA}" dt="2023-03-22T12:39:40.561" v="3305" actId="1076"/>
          <ac:picMkLst>
            <pc:docMk/>
            <pc:sldMk cId="3069379289" sldId="2748"/>
            <ac:picMk id="9" creationId="{700E3366-BC58-9A77-DFB6-C1CB36E5A710}"/>
          </ac:picMkLst>
        </pc:picChg>
        <pc:picChg chg="add mod">
          <ac:chgData name="Игорь Багдерин" userId="7b5bb5710867f070" providerId="LiveId" clId="{200BFFB9-84FD-42CC-BB32-D8926C9AA7AA}" dt="2023-03-22T12:39:25.037" v="3301" actId="14100"/>
          <ac:picMkLst>
            <pc:docMk/>
            <pc:sldMk cId="3069379289" sldId="2748"/>
            <ac:picMk id="11" creationId="{07BA0404-8D75-7009-7441-727BB3E1F5C0}"/>
          </ac:picMkLst>
        </pc:picChg>
      </pc:sldChg>
      <pc:sldChg chg="delSp modSp add mod">
        <pc:chgData name="Игорь Багдерин" userId="7b5bb5710867f070" providerId="LiveId" clId="{200BFFB9-84FD-42CC-BB32-D8926C9AA7AA}" dt="2023-03-22T12:25:14.988" v="3293"/>
        <pc:sldMkLst>
          <pc:docMk/>
          <pc:sldMk cId="2726673453" sldId="2755"/>
        </pc:sldMkLst>
        <pc:spChg chg="mod">
          <ac:chgData name="Игорь Багдерин" userId="7b5bb5710867f070" providerId="LiveId" clId="{200BFFB9-84FD-42CC-BB32-D8926C9AA7AA}" dt="2023-03-22T12:25:14.988" v="3293"/>
          <ac:spMkLst>
            <pc:docMk/>
            <pc:sldMk cId="2726673453" sldId="2755"/>
            <ac:spMk id="2" creationId="{E66907E6-15DA-900A-EB22-A77AA8B7A5DF}"/>
          </ac:spMkLst>
        </pc:spChg>
        <pc:picChg chg="del">
          <ac:chgData name="Игорь Багдерин" userId="7b5bb5710867f070" providerId="LiveId" clId="{200BFFB9-84FD-42CC-BB32-D8926C9AA7AA}" dt="2023-03-22T12:18:42.202" v="2884" actId="478"/>
          <ac:picMkLst>
            <pc:docMk/>
            <pc:sldMk cId="2726673453" sldId="2755"/>
            <ac:picMk id="6" creationId="{72DE0EFA-5EC2-49B4-618C-EECC8AA43CDB}"/>
          </ac:picMkLst>
        </pc:picChg>
      </pc:sldChg>
      <pc:sldChg chg="addSp delSp modSp add mod ord">
        <pc:chgData name="Игорь Багдерин" userId="7b5bb5710867f070" providerId="LiveId" clId="{200BFFB9-84FD-42CC-BB32-D8926C9AA7AA}" dt="2023-03-23T11:33:05.137" v="3531" actId="404"/>
        <pc:sldMkLst>
          <pc:docMk/>
          <pc:sldMk cId="911090127" sldId="2756"/>
        </pc:sldMkLst>
        <pc:spChg chg="mod">
          <ac:chgData name="Игорь Багдерин" userId="7b5bb5710867f070" providerId="LiveId" clId="{200BFFB9-84FD-42CC-BB32-D8926C9AA7AA}" dt="2023-03-23T10:23:48.890" v="3310"/>
          <ac:spMkLst>
            <pc:docMk/>
            <pc:sldMk cId="911090127" sldId="2756"/>
            <ac:spMk id="2" creationId="{C009B2A4-EE2E-3DEE-3425-C9CF6659459C}"/>
          </ac:spMkLst>
        </pc:spChg>
        <pc:spChg chg="mod">
          <ac:chgData name="Игорь Багдерин" userId="7b5bb5710867f070" providerId="LiveId" clId="{200BFFB9-84FD-42CC-BB32-D8926C9AA7AA}" dt="2023-03-23T10:23:25.875" v="3309"/>
          <ac:spMkLst>
            <pc:docMk/>
            <pc:sldMk cId="911090127" sldId="2756"/>
            <ac:spMk id="3" creationId="{39433B6A-0550-F8B7-21F6-E0B4B53684A9}"/>
          </ac:spMkLst>
        </pc:spChg>
        <pc:spChg chg="del mod">
          <ac:chgData name="Игорь Багдерин" userId="7b5bb5710867f070" providerId="LiveId" clId="{200BFFB9-84FD-42CC-BB32-D8926C9AA7AA}" dt="2023-03-23T10:29:39.466" v="3391" actId="478"/>
          <ac:spMkLst>
            <pc:docMk/>
            <pc:sldMk cId="911090127" sldId="2756"/>
            <ac:spMk id="4" creationId="{AA4CBBA1-D19D-190A-175B-138B8D2AD1F9}"/>
          </ac:spMkLst>
        </pc:spChg>
        <pc:spChg chg="del mod">
          <ac:chgData name="Игорь Багдерин" userId="7b5bb5710867f070" providerId="LiveId" clId="{200BFFB9-84FD-42CC-BB32-D8926C9AA7AA}" dt="2023-03-23T10:30:36.328" v="3404" actId="478"/>
          <ac:spMkLst>
            <pc:docMk/>
            <pc:sldMk cId="911090127" sldId="2756"/>
            <ac:spMk id="5" creationId="{120E16F9-190A-4A5B-1178-1A444B83A2C4}"/>
          </ac:spMkLst>
        </pc:spChg>
        <pc:spChg chg="del mod">
          <ac:chgData name="Игорь Багдерин" userId="7b5bb5710867f070" providerId="LiveId" clId="{200BFFB9-84FD-42CC-BB32-D8926C9AA7AA}" dt="2023-03-23T11:17:32.388" v="3424" actId="478"/>
          <ac:spMkLst>
            <pc:docMk/>
            <pc:sldMk cId="911090127" sldId="2756"/>
            <ac:spMk id="6" creationId="{7F8E2C5A-8268-0956-66AB-124B36CE689A}"/>
          </ac:spMkLst>
        </pc:spChg>
        <pc:spChg chg="del mod">
          <ac:chgData name="Игорь Багдерин" userId="7b5bb5710867f070" providerId="LiveId" clId="{200BFFB9-84FD-42CC-BB32-D8926C9AA7AA}" dt="2023-03-23T11:17:28.633" v="3423" actId="478"/>
          <ac:spMkLst>
            <pc:docMk/>
            <pc:sldMk cId="911090127" sldId="2756"/>
            <ac:spMk id="8" creationId="{113398E4-6FFD-0253-5DBC-E08ACCFFBD02}"/>
          </ac:spMkLst>
        </pc:spChg>
        <pc:spChg chg="add mod">
          <ac:chgData name="Игорь Багдерин" userId="7b5bb5710867f070" providerId="LiveId" clId="{200BFFB9-84FD-42CC-BB32-D8926C9AA7AA}" dt="2023-03-23T11:32:49.968" v="3528" actId="1076"/>
          <ac:spMkLst>
            <pc:docMk/>
            <pc:sldMk cId="911090127" sldId="2756"/>
            <ac:spMk id="12" creationId="{BFDFFAF9-DAE0-42A2-F20E-FF3F383C1B0B}"/>
          </ac:spMkLst>
        </pc:spChg>
        <pc:spChg chg="add mod">
          <ac:chgData name="Игорь Багдерин" userId="7b5bb5710867f070" providerId="LiveId" clId="{200BFFB9-84FD-42CC-BB32-D8926C9AA7AA}" dt="2023-03-23T11:33:05.137" v="3531" actId="404"/>
          <ac:spMkLst>
            <pc:docMk/>
            <pc:sldMk cId="911090127" sldId="2756"/>
            <ac:spMk id="14" creationId="{6C326E55-96D2-9924-E8A3-6D65CA499853}"/>
          </ac:spMkLst>
        </pc:spChg>
        <pc:picChg chg="mod">
          <ac:chgData name="Игорь Багдерин" userId="7b5bb5710867f070" providerId="LiveId" clId="{200BFFB9-84FD-42CC-BB32-D8926C9AA7AA}" dt="2023-03-23T11:18:48.811" v="3493" actId="1036"/>
          <ac:picMkLst>
            <pc:docMk/>
            <pc:sldMk cId="911090127" sldId="2756"/>
            <ac:picMk id="7" creationId="{1FCFCE35-765A-782B-6A8C-575EABA570FF}"/>
          </ac:picMkLst>
        </pc:picChg>
        <pc:picChg chg="mod">
          <ac:chgData name="Игорь Багдерин" userId="7b5bb5710867f070" providerId="LiveId" clId="{200BFFB9-84FD-42CC-BB32-D8926C9AA7AA}" dt="2023-03-23T11:18:43.118" v="3466" actId="1035"/>
          <ac:picMkLst>
            <pc:docMk/>
            <pc:sldMk cId="911090127" sldId="2756"/>
            <ac:picMk id="9" creationId="{56CE9482-01D2-B71C-865E-D4C775B908AE}"/>
          </ac:picMkLst>
        </pc:picChg>
        <pc:picChg chg="add mod">
          <ac:chgData name="Игорь Багдерин" userId="7b5bb5710867f070" providerId="LiveId" clId="{200BFFB9-84FD-42CC-BB32-D8926C9AA7AA}" dt="2023-03-23T10:23:54.695" v="3311"/>
          <ac:picMkLst>
            <pc:docMk/>
            <pc:sldMk cId="911090127" sldId="2756"/>
            <ac:picMk id="10" creationId="{13FFC1AD-E321-E020-6603-25E7B5808FF6}"/>
          </ac:picMkLst>
        </pc:picChg>
      </pc:sldChg>
    </pc:docChg>
  </pc:docChgLst>
  <pc:docChgLst>
    <pc:chgData name="Вадим Холопов" userId="96f02d3d9f2df19f" providerId="Windows Live" clId="Web-{83DBB3EB-14A6-4C74-AF0B-06CF1CFC4F7F}"/>
    <pc:docChg chg="addSld modSld modSection">
      <pc:chgData name="Вадим Холопов" userId="96f02d3d9f2df19f" providerId="Windows Live" clId="Web-{83DBB3EB-14A6-4C74-AF0B-06CF1CFC4F7F}" dt="2023-03-22T11:10:31.081" v="18" actId="20577"/>
      <pc:docMkLst>
        <pc:docMk/>
      </pc:docMkLst>
      <pc:sldChg chg="delSp modSp">
        <pc:chgData name="Вадим Холопов" userId="96f02d3d9f2df19f" providerId="Windows Live" clId="Web-{83DBB3EB-14A6-4C74-AF0B-06CF1CFC4F7F}" dt="2023-03-22T11:10:31.081" v="18" actId="20577"/>
        <pc:sldMkLst>
          <pc:docMk/>
          <pc:sldMk cId="2663992649" sldId="2726"/>
        </pc:sldMkLst>
        <pc:spChg chg="mod">
          <ac:chgData name="Вадим Холопов" userId="96f02d3d9f2df19f" providerId="Windows Live" clId="Web-{83DBB3EB-14A6-4C74-AF0B-06CF1CFC4F7F}" dt="2023-03-22T11:08:02.562" v="4" actId="20577"/>
          <ac:spMkLst>
            <pc:docMk/>
            <pc:sldMk cId="2663992649" sldId="2726"/>
            <ac:spMk id="3" creationId="{39433B6A-0550-F8B7-21F6-E0B4B53684A9}"/>
          </ac:spMkLst>
        </pc:spChg>
        <pc:spChg chg="mod">
          <ac:chgData name="Вадим Холопов" userId="96f02d3d9f2df19f" providerId="Windows Live" clId="Web-{83DBB3EB-14A6-4C74-AF0B-06CF1CFC4F7F}" dt="2023-03-22T11:06:45.622" v="0" actId="1076"/>
          <ac:spMkLst>
            <pc:docMk/>
            <pc:sldMk cId="2663992649" sldId="2726"/>
            <ac:spMk id="5" creationId="{E117C401-AE3C-9FD9-1CAB-E7D28F76FE6A}"/>
          </ac:spMkLst>
        </pc:spChg>
        <pc:spChg chg="del">
          <ac:chgData name="Вадим Холопов" userId="96f02d3d9f2df19f" providerId="Windows Live" clId="Web-{83DBB3EB-14A6-4C74-AF0B-06CF1CFC4F7F}" dt="2023-03-22T11:08:48.235" v="9"/>
          <ac:spMkLst>
            <pc:docMk/>
            <pc:sldMk cId="2663992649" sldId="2726"/>
            <ac:spMk id="7" creationId="{AF852372-C144-B794-F1B6-B96447171E35}"/>
          </ac:spMkLst>
        </pc:spChg>
        <pc:spChg chg="mod">
          <ac:chgData name="Вадим Холопов" userId="96f02d3d9f2df19f" providerId="Windows Live" clId="Web-{83DBB3EB-14A6-4C74-AF0B-06CF1CFC4F7F}" dt="2023-03-22T11:10:31.081" v="18" actId="20577"/>
          <ac:spMkLst>
            <pc:docMk/>
            <pc:sldMk cId="2663992649" sldId="2726"/>
            <ac:spMk id="9" creationId="{E3111189-9697-30ED-989F-2C5048ADC663}"/>
          </ac:spMkLst>
        </pc:spChg>
      </pc:sldChg>
      <pc:sldChg chg="delSp modSp add replId">
        <pc:chgData name="Вадим Холопов" userId="96f02d3d9f2df19f" providerId="Windows Live" clId="Web-{83DBB3EB-14A6-4C74-AF0B-06CF1CFC4F7F}" dt="2023-03-22T11:09:05.813" v="12" actId="1076"/>
        <pc:sldMkLst>
          <pc:docMk/>
          <pc:sldMk cId="2642004466" sldId="2749"/>
        </pc:sldMkLst>
        <pc:spChg chg="mod">
          <ac:chgData name="Вадим Холопов" userId="96f02d3d9f2df19f" providerId="Windows Live" clId="Web-{83DBB3EB-14A6-4C74-AF0B-06CF1CFC4F7F}" dt="2023-03-22T11:08:07.671" v="8" actId="20577"/>
          <ac:spMkLst>
            <pc:docMk/>
            <pc:sldMk cId="2642004466" sldId="2749"/>
            <ac:spMk id="3" creationId="{39433B6A-0550-F8B7-21F6-E0B4B53684A9}"/>
          </ac:spMkLst>
        </pc:spChg>
        <pc:spChg chg="del">
          <ac:chgData name="Вадим Холопов" userId="96f02d3d9f2df19f" providerId="Windows Live" clId="Web-{83DBB3EB-14A6-4C74-AF0B-06CF1CFC4F7F}" dt="2023-03-22T11:08:59.469" v="11"/>
          <ac:spMkLst>
            <pc:docMk/>
            <pc:sldMk cId="2642004466" sldId="2749"/>
            <ac:spMk id="7" creationId="{AF852372-C144-B794-F1B6-B96447171E35}"/>
          </ac:spMkLst>
        </pc:spChg>
        <pc:spChg chg="mod">
          <ac:chgData name="Вадим Холопов" userId="96f02d3d9f2df19f" providerId="Windows Live" clId="Web-{83DBB3EB-14A6-4C74-AF0B-06CF1CFC4F7F}" dt="2023-03-22T11:09:05.813" v="12" actId="1076"/>
          <ac:spMkLst>
            <pc:docMk/>
            <pc:sldMk cId="2642004466" sldId="2749"/>
            <ac:spMk id="9" creationId="{E3111189-9697-30ED-989F-2C5048ADC663}"/>
          </ac:spMkLst>
        </pc:spChg>
      </pc:sldChg>
    </pc:docChg>
  </pc:docChgLst>
  <pc:docChgLst>
    <pc:chgData name="Круглов Дмитрий" userId="c6a0173caf3e6072" providerId="Windows Live" clId="Web-{7C04680C-8F4B-4CBF-AFC8-BC88AF696583}"/>
    <pc:docChg chg="modSld">
      <pc:chgData name="Круглов Дмитрий" userId="c6a0173caf3e6072" providerId="Windows Live" clId="Web-{7C04680C-8F4B-4CBF-AFC8-BC88AF696583}" dt="2023-03-23T11:25:45.700" v="393" actId="20577"/>
      <pc:docMkLst>
        <pc:docMk/>
      </pc:docMkLst>
      <pc:sldChg chg="modSp">
        <pc:chgData name="Круглов Дмитрий" userId="c6a0173caf3e6072" providerId="Windows Live" clId="Web-{7C04680C-8F4B-4CBF-AFC8-BC88AF696583}" dt="2023-03-23T11:25:45.700" v="393" actId="20577"/>
        <pc:sldMkLst>
          <pc:docMk/>
          <pc:sldMk cId="911090127" sldId="2756"/>
        </pc:sldMkLst>
        <pc:spChg chg="mod">
          <ac:chgData name="Круглов Дмитрий" userId="c6a0173caf3e6072" providerId="Windows Live" clId="Web-{7C04680C-8F4B-4CBF-AFC8-BC88AF696583}" dt="2023-03-23T11:25:45.700" v="393" actId="20577"/>
          <ac:spMkLst>
            <pc:docMk/>
            <pc:sldMk cId="911090127" sldId="2756"/>
            <ac:spMk id="14" creationId="{6C326E55-96D2-9924-E8A3-6D65CA499853}"/>
          </ac:spMkLst>
        </pc:spChg>
      </pc:sldChg>
    </pc:docChg>
  </pc:docChgLst>
  <pc:docChgLst>
    <pc:chgData name="Круглов Дмитрий" userId="c6a0173caf3e6072" providerId="Windows Live" clId="Web-{31CCDD0C-2F20-4DD4-BB11-6C91B661371F}"/>
    <pc:docChg chg="modSld">
      <pc:chgData name="Круглов Дмитрий" userId="c6a0173caf3e6072" providerId="Windows Live" clId="Web-{31CCDD0C-2F20-4DD4-BB11-6C91B661371F}" dt="2023-03-22T12:13:35.593" v="1666"/>
      <pc:docMkLst>
        <pc:docMk/>
      </pc:docMkLst>
      <pc:sldChg chg="modSp">
        <pc:chgData name="Круглов Дмитрий" userId="c6a0173caf3e6072" providerId="Windows Live" clId="Web-{31CCDD0C-2F20-4DD4-BB11-6C91B661371F}" dt="2023-03-22T12:01:17.701" v="1210" actId="20577"/>
        <pc:sldMkLst>
          <pc:docMk/>
          <pc:sldMk cId="4270893894" sldId="2701"/>
        </pc:sldMkLst>
        <pc:spChg chg="mod">
          <ac:chgData name="Круглов Дмитрий" userId="c6a0173caf3e6072" providerId="Windows Live" clId="Web-{31CCDD0C-2F20-4DD4-BB11-6C91B661371F}" dt="2023-03-22T12:01:17.701" v="1210" actId="20577"/>
          <ac:spMkLst>
            <pc:docMk/>
            <pc:sldMk cId="4270893894" sldId="2701"/>
            <ac:spMk id="2" creationId="{E66907E6-15DA-900A-EB22-A77AA8B7A5DF}"/>
          </ac:spMkLst>
        </pc:spChg>
      </pc:sldChg>
      <pc:sldChg chg="modSp">
        <pc:chgData name="Круглов Дмитрий" userId="c6a0173caf3e6072" providerId="Windows Live" clId="Web-{31CCDD0C-2F20-4DD4-BB11-6C91B661371F}" dt="2023-03-22T12:07:00.396" v="1486" actId="20577"/>
        <pc:sldMkLst>
          <pc:docMk/>
          <pc:sldMk cId="71499011" sldId="2720"/>
        </pc:sldMkLst>
        <pc:spChg chg="mod">
          <ac:chgData name="Круглов Дмитрий" userId="c6a0173caf3e6072" providerId="Windows Live" clId="Web-{31CCDD0C-2F20-4DD4-BB11-6C91B661371F}" dt="2023-03-22T12:07:00.396" v="1486" actId="20577"/>
          <ac:spMkLst>
            <pc:docMk/>
            <pc:sldMk cId="71499011" sldId="2720"/>
            <ac:spMk id="2" creationId="{E66907E6-15DA-900A-EB22-A77AA8B7A5DF}"/>
          </ac:spMkLst>
        </pc:spChg>
      </pc:sldChg>
      <pc:sldChg chg="modSp">
        <pc:chgData name="Круглов Дмитрий" userId="c6a0173caf3e6072" providerId="Windows Live" clId="Web-{31CCDD0C-2F20-4DD4-BB11-6C91B661371F}" dt="2023-03-22T12:07:44.788" v="1488" actId="20577"/>
        <pc:sldMkLst>
          <pc:docMk/>
          <pc:sldMk cId="3932442546" sldId="2721"/>
        </pc:sldMkLst>
        <pc:spChg chg="mod">
          <ac:chgData name="Круглов Дмитрий" userId="c6a0173caf3e6072" providerId="Windows Live" clId="Web-{31CCDD0C-2F20-4DD4-BB11-6C91B661371F}" dt="2023-03-22T12:07:44.788" v="1488" actId="20577"/>
          <ac:spMkLst>
            <pc:docMk/>
            <pc:sldMk cId="3932442546" sldId="2721"/>
            <ac:spMk id="2" creationId="{E66907E6-15DA-900A-EB22-A77AA8B7A5DF}"/>
          </ac:spMkLst>
        </pc:spChg>
      </pc:sldChg>
      <pc:sldChg chg="modSp">
        <pc:chgData name="Круглов Дмитрий" userId="c6a0173caf3e6072" providerId="Windows Live" clId="Web-{31CCDD0C-2F20-4DD4-BB11-6C91B661371F}" dt="2023-03-22T12:00:10.278" v="1151" actId="20577"/>
        <pc:sldMkLst>
          <pc:docMk/>
          <pc:sldMk cId="3497508175" sldId="2723"/>
        </pc:sldMkLst>
        <pc:spChg chg="mod">
          <ac:chgData name="Круглов Дмитрий" userId="c6a0173caf3e6072" providerId="Windows Live" clId="Web-{31CCDD0C-2F20-4DD4-BB11-6C91B661371F}" dt="2023-03-22T12:00:10.278" v="1151" actId="20577"/>
          <ac:spMkLst>
            <pc:docMk/>
            <pc:sldMk cId="3497508175" sldId="2723"/>
            <ac:spMk id="2" creationId="{E66907E6-15DA-900A-EB22-A77AA8B7A5DF}"/>
          </ac:spMkLst>
        </pc:spChg>
      </pc:sldChg>
      <pc:sldChg chg="addSp delSp modSp">
        <pc:chgData name="Круглов Дмитрий" userId="c6a0173caf3e6072" providerId="Windows Live" clId="Web-{31CCDD0C-2F20-4DD4-BB11-6C91B661371F}" dt="2023-03-22T11:17:03.094" v="310" actId="20577"/>
        <pc:sldMkLst>
          <pc:docMk/>
          <pc:sldMk cId="2663992649" sldId="2726"/>
        </pc:sldMkLst>
        <pc:spChg chg="add del mod">
          <ac:chgData name="Круглов Дмитрий" userId="c6a0173caf3e6072" providerId="Windows Live" clId="Web-{31CCDD0C-2F20-4DD4-BB11-6C91B661371F}" dt="2023-03-22T11:11:24.227" v="8"/>
          <ac:spMkLst>
            <pc:docMk/>
            <pc:sldMk cId="2663992649" sldId="2726"/>
            <ac:spMk id="4" creationId="{388F819B-E840-0963-F87C-8D73D1DEFE94}"/>
          </ac:spMkLst>
        </pc:spChg>
        <pc:spChg chg="mod">
          <ac:chgData name="Круглов Дмитрий" userId="c6a0173caf3e6072" providerId="Windows Live" clId="Web-{31CCDD0C-2F20-4DD4-BB11-6C91B661371F}" dt="2023-03-22T11:17:03.094" v="310" actId="20577"/>
          <ac:spMkLst>
            <pc:docMk/>
            <pc:sldMk cId="2663992649" sldId="2726"/>
            <ac:spMk id="9" creationId="{E3111189-9697-30ED-989F-2C5048ADC663}"/>
          </ac:spMkLst>
        </pc:spChg>
      </pc:sldChg>
      <pc:sldChg chg="modSp">
        <pc:chgData name="Круглов Дмитрий" userId="c6a0173caf3e6072" providerId="Windows Live" clId="Web-{31CCDD0C-2F20-4DD4-BB11-6C91B661371F}" dt="2023-03-22T11:50:44.359" v="604" actId="20577"/>
        <pc:sldMkLst>
          <pc:docMk/>
          <pc:sldMk cId="2797233065" sldId="2730"/>
        </pc:sldMkLst>
        <pc:spChg chg="mod">
          <ac:chgData name="Круглов Дмитрий" userId="c6a0173caf3e6072" providerId="Windows Live" clId="Web-{31CCDD0C-2F20-4DD4-BB11-6C91B661371F}" dt="2023-03-22T11:50:04.170" v="582" actId="20577"/>
          <ac:spMkLst>
            <pc:docMk/>
            <pc:sldMk cId="2797233065" sldId="2730"/>
            <ac:spMk id="4" creationId="{B2F49C08-2918-E221-0E11-31969C2B543E}"/>
          </ac:spMkLst>
        </pc:spChg>
        <pc:spChg chg="mod">
          <ac:chgData name="Круглов Дмитрий" userId="c6a0173caf3e6072" providerId="Windows Live" clId="Web-{31CCDD0C-2F20-4DD4-BB11-6C91B661371F}" dt="2023-03-22T11:50:44.359" v="604" actId="20577"/>
          <ac:spMkLst>
            <pc:docMk/>
            <pc:sldMk cId="2797233065" sldId="2730"/>
            <ac:spMk id="10" creationId="{BDB7E619-7586-82D0-39E6-C9186EF8E279}"/>
          </ac:spMkLst>
        </pc:spChg>
        <pc:spChg chg="mod">
          <ac:chgData name="Круглов Дмитрий" userId="c6a0173caf3e6072" providerId="Windows Live" clId="Web-{31CCDD0C-2F20-4DD4-BB11-6C91B661371F}" dt="2023-03-22T11:49:40.873" v="568" actId="20577"/>
          <ac:spMkLst>
            <pc:docMk/>
            <pc:sldMk cId="2797233065" sldId="2730"/>
            <ac:spMk id="11" creationId="{C7DB2246-B7AF-E12A-8063-4FB2C4D6B790}"/>
          </ac:spMkLst>
        </pc:spChg>
      </pc:sldChg>
      <pc:sldChg chg="modSp">
        <pc:chgData name="Круглов Дмитрий" userId="c6a0173caf3e6072" providerId="Windows Live" clId="Web-{31CCDD0C-2F20-4DD4-BB11-6C91B661371F}" dt="2023-03-22T11:48:36.715" v="539" actId="20577"/>
        <pc:sldMkLst>
          <pc:docMk/>
          <pc:sldMk cId="1796423200" sldId="2732"/>
        </pc:sldMkLst>
        <pc:spChg chg="mod">
          <ac:chgData name="Круглов Дмитрий" userId="c6a0173caf3e6072" providerId="Windows Live" clId="Web-{31CCDD0C-2F20-4DD4-BB11-6C91B661371F}" dt="2023-03-22T11:48:33.496" v="532" actId="20577"/>
          <ac:spMkLst>
            <pc:docMk/>
            <pc:sldMk cId="1796423200" sldId="2732"/>
            <ac:spMk id="4" creationId="{AA4CBBA1-D19D-190A-175B-138B8D2AD1F9}"/>
          </ac:spMkLst>
        </pc:spChg>
        <pc:spChg chg="mod">
          <ac:chgData name="Круглов Дмитрий" userId="c6a0173caf3e6072" providerId="Windows Live" clId="Web-{31CCDD0C-2F20-4DD4-BB11-6C91B661371F}" dt="2023-03-22T11:48:36.715" v="539" actId="20577"/>
          <ac:spMkLst>
            <pc:docMk/>
            <pc:sldMk cId="1796423200" sldId="2732"/>
            <ac:spMk id="5" creationId="{120E16F9-190A-4A5B-1178-1A444B83A2C4}"/>
          </ac:spMkLst>
        </pc:spChg>
      </pc:sldChg>
      <pc:sldChg chg="modSp">
        <pc:chgData name="Круглов Дмитрий" userId="c6a0173caf3e6072" providerId="Windows Live" clId="Web-{31CCDD0C-2F20-4DD4-BB11-6C91B661371F}" dt="2023-03-22T11:51:36.610" v="622" actId="20577"/>
        <pc:sldMkLst>
          <pc:docMk/>
          <pc:sldMk cId="1832345909" sldId="2733"/>
        </pc:sldMkLst>
        <pc:spChg chg="mod">
          <ac:chgData name="Круглов Дмитрий" userId="c6a0173caf3e6072" providerId="Windows Live" clId="Web-{31CCDD0C-2F20-4DD4-BB11-6C91B661371F}" dt="2023-03-22T11:51:36.610" v="622" actId="20577"/>
          <ac:spMkLst>
            <pc:docMk/>
            <pc:sldMk cId="1832345909" sldId="2733"/>
            <ac:spMk id="6" creationId="{A75FBF86-5008-75C9-31C8-897007169CDB}"/>
          </ac:spMkLst>
        </pc:spChg>
      </pc:sldChg>
      <pc:sldChg chg="modSp">
        <pc:chgData name="Круглов Дмитрий" userId="c6a0173caf3e6072" providerId="Windows Live" clId="Web-{31CCDD0C-2F20-4DD4-BB11-6C91B661371F}" dt="2023-03-22T11:53:01.065" v="633" actId="20577"/>
        <pc:sldMkLst>
          <pc:docMk/>
          <pc:sldMk cId="2202830555" sldId="2734"/>
        </pc:sldMkLst>
        <pc:spChg chg="mod">
          <ac:chgData name="Круглов Дмитрий" userId="c6a0173caf3e6072" providerId="Windows Live" clId="Web-{31CCDD0C-2F20-4DD4-BB11-6C91B661371F}" dt="2023-03-22T11:52:50.018" v="631" actId="20577"/>
          <ac:spMkLst>
            <pc:docMk/>
            <pc:sldMk cId="2202830555" sldId="2734"/>
            <ac:spMk id="4" creationId="{45FBF417-BC1E-5773-F308-B87DE2A4909E}"/>
          </ac:spMkLst>
        </pc:spChg>
        <pc:spChg chg="mod">
          <ac:chgData name="Круглов Дмитрий" userId="c6a0173caf3e6072" providerId="Windows Live" clId="Web-{31CCDD0C-2F20-4DD4-BB11-6C91B661371F}" dt="2023-03-22T11:53:01.065" v="633" actId="20577"/>
          <ac:spMkLst>
            <pc:docMk/>
            <pc:sldMk cId="2202830555" sldId="2734"/>
            <ac:spMk id="8" creationId="{E757C375-69B6-3621-ABBF-D4F938028A26}"/>
          </ac:spMkLst>
        </pc:spChg>
      </pc:sldChg>
      <pc:sldChg chg="addSp modSp">
        <pc:chgData name="Круглов Дмитрий" userId="c6a0173caf3e6072" providerId="Windows Live" clId="Web-{31CCDD0C-2F20-4DD4-BB11-6C91B661371F}" dt="2023-03-22T11:38:20.513" v="517" actId="1076"/>
        <pc:sldMkLst>
          <pc:docMk/>
          <pc:sldMk cId="1920811523" sldId="2736"/>
        </pc:sldMkLst>
        <pc:spChg chg="mod">
          <ac:chgData name="Круглов Дмитрий" userId="c6a0173caf3e6072" providerId="Windows Live" clId="Web-{31CCDD0C-2F20-4DD4-BB11-6C91B661371F}" dt="2023-03-22T11:38:00.169" v="509" actId="20577"/>
          <ac:spMkLst>
            <pc:docMk/>
            <pc:sldMk cId="1920811523" sldId="2736"/>
            <ac:spMk id="4" creationId="{AA4CBBA1-D19D-190A-175B-138B8D2AD1F9}"/>
          </ac:spMkLst>
        </pc:spChg>
        <pc:spChg chg="mod">
          <ac:chgData name="Круглов Дмитрий" userId="c6a0173caf3e6072" providerId="Windows Live" clId="Web-{31CCDD0C-2F20-4DD4-BB11-6C91B661371F}" dt="2023-03-22T11:38:02.482" v="513" actId="20577"/>
          <ac:spMkLst>
            <pc:docMk/>
            <pc:sldMk cId="1920811523" sldId="2736"/>
            <ac:spMk id="5" creationId="{120E16F9-190A-4A5B-1178-1A444B83A2C4}"/>
          </ac:spMkLst>
        </pc:spChg>
        <pc:spChg chg="add mod">
          <ac:chgData name="Круглов Дмитрий" userId="c6a0173caf3e6072" providerId="Windows Live" clId="Web-{31CCDD0C-2F20-4DD4-BB11-6C91B661371F}" dt="2023-03-22T11:38:16.326" v="516" actId="1076"/>
          <ac:spMkLst>
            <pc:docMk/>
            <pc:sldMk cId="1920811523" sldId="2736"/>
            <ac:spMk id="6" creationId="{7F8E2C5A-8268-0956-66AB-124B36CE689A}"/>
          </ac:spMkLst>
        </pc:spChg>
        <pc:spChg chg="add mod">
          <ac:chgData name="Круглов Дмитрий" userId="c6a0173caf3e6072" providerId="Windows Live" clId="Web-{31CCDD0C-2F20-4DD4-BB11-6C91B661371F}" dt="2023-03-22T11:38:20.513" v="517" actId="1076"/>
          <ac:spMkLst>
            <pc:docMk/>
            <pc:sldMk cId="1920811523" sldId="2736"/>
            <ac:spMk id="8" creationId="{113398E4-6FFD-0253-5DBC-E08ACCFFBD02}"/>
          </ac:spMkLst>
        </pc:spChg>
        <pc:picChg chg="mod">
          <ac:chgData name="Круглов Дмитрий" userId="c6a0173caf3e6072" providerId="Windows Live" clId="Web-{31CCDD0C-2F20-4DD4-BB11-6C91B661371F}" dt="2023-03-22T11:38:07.451" v="514" actId="1076"/>
          <ac:picMkLst>
            <pc:docMk/>
            <pc:sldMk cId="1920811523" sldId="2736"/>
            <ac:picMk id="7" creationId="{1FCFCE35-765A-782B-6A8C-575EABA570FF}"/>
          </ac:picMkLst>
        </pc:picChg>
        <pc:picChg chg="mod">
          <ac:chgData name="Круглов Дмитрий" userId="c6a0173caf3e6072" providerId="Windows Live" clId="Web-{31CCDD0C-2F20-4DD4-BB11-6C91B661371F}" dt="2023-03-22T11:38:12.951" v="515" actId="1076"/>
          <ac:picMkLst>
            <pc:docMk/>
            <pc:sldMk cId="1920811523" sldId="2736"/>
            <ac:picMk id="9" creationId="{56CE9482-01D2-B71C-865E-D4C775B908AE}"/>
          </ac:picMkLst>
        </pc:picChg>
      </pc:sldChg>
      <pc:sldChg chg="modSp">
        <pc:chgData name="Круглов Дмитрий" userId="c6a0173caf3e6072" providerId="Windows Live" clId="Web-{31CCDD0C-2F20-4DD4-BB11-6C91B661371F}" dt="2023-03-22T11:50:54.812" v="606" actId="20577"/>
        <pc:sldMkLst>
          <pc:docMk/>
          <pc:sldMk cId="2072878678" sldId="2738"/>
        </pc:sldMkLst>
        <pc:spChg chg="mod">
          <ac:chgData name="Круглов Дмитрий" userId="c6a0173caf3e6072" providerId="Windows Live" clId="Web-{31CCDD0C-2F20-4DD4-BB11-6C91B661371F}" dt="2023-03-22T11:50:17.436" v="598" actId="20577"/>
          <ac:spMkLst>
            <pc:docMk/>
            <pc:sldMk cId="2072878678" sldId="2738"/>
            <ac:spMk id="4" creationId="{B2F49C08-2918-E221-0E11-31969C2B543E}"/>
          </ac:spMkLst>
        </pc:spChg>
        <pc:spChg chg="mod">
          <ac:chgData name="Круглов Дмитрий" userId="c6a0173caf3e6072" providerId="Windows Live" clId="Web-{31CCDD0C-2F20-4DD4-BB11-6C91B661371F}" dt="2023-03-22T11:50:54.812" v="606" actId="20577"/>
          <ac:spMkLst>
            <pc:docMk/>
            <pc:sldMk cId="2072878678" sldId="2738"/>
            <ac:spMk id="10" creationId="{BDB7E619-7586-82D0-39E6-C9186EF8E279}"/>
          </ac:spMkLst>
        </pc:spChg>
      </pc:sldChg>
      <pc:sldChg chg="modSp">
        <pc:chgData name="Круглов Дмитрий" userId="c6a0173caf3e6072" providerId="Windows Live" clId="Web-{31CCDD0C-2F20-4DD4-BB11-6C91B661371F}" dt="2023-03-22T11:53:07.440" v="637" actId="20577"/>
        <pc:sldMkLst>
          <pc:docMk/>
          <pc:sldMk cId="2382923128" sldId="2739"/>
        </pc:sldMkLst>
        <pc:spChg chg="mod">
          <ac:chgData name="Круглов Дмитрий" userId="c6a0173caf3e6072" providerId="Windows Live" clId="Web-{31CCDD0C-2F20-4DD4-BB11-6C91B661371F}" dt="2023-03-22T11:53:04.659" v="635" actId="20577"/>
          <ac:spMkLst>
            <pc:docMk/>
            <pc:sldMk cId="2382923128" sldId="2739"/>
            <ac:spMk id="4" creationId="{26445D77-D22D-7FD1-117E-F77C96D1D058}"/>
          </ac:spMkLst>
        </pc:spChg>
        <pc:spChg chg="mod">
          <ac:chgData name="Круглов Дмитрий" userId="c6a0173caf3e6072" providerId="Windows Live" clId="Web-{31CCDD0C-2F20-4DD4-BB11-6C91B661371F}" dt="2023-03-22T11:53:07.440" v="637" actId="20577"/>
          <ac:spMkLst>
            <pc:docMk/>
            <pc:sldMk cId="2382923128" sldId="2739"/>
            <ac:spMk id="5" creationId="{09E46A55-9A1B-987B-CC17-781FD9059427}"/>
          </ac:spMkLst>
        </pc:spChg>
      </pc:sldChg>
      <pc:sldChg chg="modSp">
        <pc:chgData name="Круглов Дмитрий" userId="c6a0173caf3e6072" providerId="Windows Live" clId="Web-{31CCDD0C-2F20-4DD4-BB11-6C91B661371F}" dt="2023-03-22T11:53:17.831" v="639" actId="20577"/>
        <pc:sldMkLst>
          <pc:docMk/>
          <pc:sldMk cId="3800211043" sldId="2740"/>
        </pc:sldMkLst>
        <pc:spChg chg="mod">
          <ac:chgData name="Круглов Дмитрий" userId="c6a0173caf3e6072" providerId="Windows Live" clId="Web-{31CCDD0C-2F20-4DD4-BB11-6C91B661371F}" dt="2023-03-22T11:53:17.831" v="639" actId="20577"/>
          <ac:spMkLst>
            <pc:docMk/>
            <pc:sldMk cId="3800211043" sldId="2740"/>
            <ac:spMk id="4" creationId="{26445D77-D22D-7FD1-117E-F77C96D1D058}"/>
          </ac:spMkLst>
        </pc:spChg>
      </pc:sldChg>
      <pc:sldChg chg="modSp">
        <pc:chgData name="Круглов Дмитрий" userId="c6a0173caf3e6072" providerId="Windows Live" clId="Web-{31CCDD0C-2F20-4DD4-BB11-6C91B661371F}" dt="2023-03-22T11:57:57.243" v="926" actId="20577"/>
        <pc:sldMkLst>
          <pc:docMk/>
          <pc:sldMk cId="2000017305" sldId="2741"/>
        </pc:sldMkLst>
        <pc:spChg chg="mod">
          <ac:chgData name="Круглов Дмитрий" userId="c6a0173caf3e6072" providerId="Windows Live" clId="Web-{31CCDD0C-2F20-4DD4-BB11-6C91B661371F}" dt="2023-03-22T11:57:57.243" v="926" actId="20577"/>
          <ac:spMkLst>
            <pc:docMk/>
            <pc:sldMk cId="2000017305" sldId="2741"/>
            <ac:spMk id="2" creationId="{E66907E6-15DA-900A-EB22-A77AA8B7A5DF}"/>
          </ac:spMkLst>
        </pc:spChg>
      </pc:sldChg>
      <pc:sldChg chg="modSp">
        <pc:chgData name="Круглов Дмитрий" userId="c6a0173caf3e6072" providerId="Windows Live" clId="Web-{31CCDD0C-2F20-4DD4-BB11-6C91B661371F}" dt="2023-03-22T12:04:38.800" v="1329" actId="20577"/>
        <pc:sldMkLst>
          <pc:docMk/>
          <pc:sldMk cId="3397781456" sldId="2743"/>
        </pc:sldMkLst>
        <pc:spChg chg="mod">
          <ac:chgData name="Круглов Дмитрий" userId="c6a0173caf3e6072" providerId="Windows Live" clId="Web-{31CCDD0C-2F20-4DD4-BB11-6C91B661371F}" dt="2023-03-22T12:04:38.800" v="1329" actId="20577"/>
          <ac:spMkLst>
            <pc:docMk/>
            <pc:sldMk cId="3397781456" sldId="2743"/>
            <ac:spMk id="2" creationId="{E66907E6-15DA-900A-EB22-A77AA8B7A5DF}"/>
          </ac:spMkLst>
        </pc:spChg>
      </pc:sldChg>
      <pc:sldChg chg="modSp">
        <pc:chgData name="Круглов Дмитрий" userId="c6a0173caf3e6072" providerId="Windows Live" clId="Web-{31CCDD0C-2F20-4DD4-BB11-6C91B661371F}" dt="2023-03-22T12:13:35.593" v="1666"/>
        <pc:sldMkLst>
          <pc:docMk/>
          <pc:sldMk cId="3672329794" sldId="2744"/>
        </pc:sldMkLst>
        <pc:graphicFrameChg chg="mod modGraphic">
          <ac:chgData name="Круглов Дмитрий" userId="c6a0173caf3e6072" providerId="Windows Live" clId="Web-{31CCDD0C-2F20-4DD4-BB11-6C91B661371F}" dt="2023-03-22T12:09:14.978" v="1491"/>
          <ac:graphicFrameMkLst>
            <pc:docMk/>
            <pc:sldMk cId="3672329794" sldId="2744"/>
            <ac:graphicFrameMk id="9" creationId="{2F48D886-F184-DCB2-DB71-A266A4CAC1B9}"/>
          </ac:graphicFrameMkLst>
        </pc:graphicFrameChg>
        <pc:graphicFrameChg chg="mod modGraphic">
          <ac:chgData name="Круглов Дмитрий" userId="c6a0173caf3e6072" providerId="Windows Live" clId="Web-{31CCDD0C-2F20-4DD4-BB11-6C91B661371F}" dt="2023-03-22T12:11:00.558" v="1522"/>
          <ac:graphicFrameMkLst>
            <pc:docMk/>
            <pc:sldMk cId="3672329794" sldId="2744"/>
            <ac:graphicFrameMk id="10" creationId="{84E28B71-0955-90B9-53CF-C402F63893D9}"/>
          </ac:graphicFrameMkLst>
        </pc:graphicFrameChg>
        <pc:graphicFrameChg chg="mod modGraphic">
          <ac:chgData name="Круглов Дмитрий" userId="c6a0173caf3e6072" providerId="Windows Live" clId="Web-{31CCDD0C-2F20-4DD4-BB11-6C91B661371F}" dt="2023-03-22T12:13:28.030" v="1664"/>
          <ac:graphicFrameMkLst>
            <pc:docMk/>
            <pc:sldMk cId="3672329794" sldId="2744"/>
            <ac:graphicFrameMk id="11" creationId="{CA1071F7-CE84-43E2-084B-4A313265CD8A}"/>
          </ac:graphicFrameMkLst>
        </pc:graphicFrameChg>
        <pc:graphicFrameChg chg="mod modGraphic">
          <ac:chgData name="Круглов Дмитрий" userId="c6a0173caf3e6072" providerId="Windows Live" clId="Web-{31CCDD0C-2F20-4DD4-BB11-6C91B661371F}" dt="2023-03-22T12:13:35.593" v="1666"/>
          <ac:graphicFrameMkLst>
            <pc:docMk/>
            <pc:sldMk cId="3672329794" sldId="2744"/>
            <ac:graphicFrameMk id="12" creationId="{E4732535-A84F-6B4C-6884-2876803EC3FB}"/>
          </ac:graphicFrameMkLst>
        </pc:graphicFrameChg>
      </pc:sldChg>
      <pc:sldChg chg="modSp">
        <pc:chgData name="Круглов Дмитрий" userId="c6a0173caf3e6072" providerId="Windows Live" clId="Web-{31CCDD0C-2F20-4DD4-BB11-6C91B661371F}" dt="2023-03-22T12:06:05.395" v="1465" actId="20577"/>
        <pc:sldMkLst>
          <pc:docMk/>
          <pc:sldMk cId="2683619149" sldId="2745"/>
        </pc:sldMkLst>
        <pc:spChg chg="mod">
          <ac:chgData name="Круглов Дмитрий" userId="c6a0173caf3e6072" providerId="Windows Live" clId="Web-{31CCDD0C-2F20-4DD4-BB11-6C91B661371F}" dt="2023-03-22T12:06:05.395" v="1465" actId="20577"/>
          <ac:spMkLst>
            <pc:docMk/>
            <pc:sldMk cId="2683619149" sldId="2745"/>
            <ac:spMk id="2" creationId="{E66907E6-15DA-900A-EB22-A77AA8B7A5DF}"/>
          </ac:spMkLst>
        </pc:spChg>
      </pc:sldChg>
      <pc:sldChg chg="modSp">
        <pc:chgData name="Круглов Дмитрий" userId="c6a0173caf3e6072" providerId="Windows Live" clId="Web-{31CCDD0C-2F20-4DD4-BB11-6C91B661371F}" dt="2023-03-22T12:06:31.005" v="1478" actId="20577"/>
        <pc:sldMkLst>
          <pc:docMk/>
          <pc:sldMk cId="583429888" sldId="2746"/>
        </pc:sldMkLst>
        <pc:spChg chg="mod">
          <ac:chgData name="Круглов Дмитрий" userId="c6a0173caf3e6072" providerId="Windows Live" clId="Web-{31CCDD0C-2F20-4DD4-BB11-6C91B661371F}" dt="2023-03-22T12:06:31.005" v="1478" actId="20577"/>
          <ac:spMkLst>
            <pc:docMk/>
            <pc:sldMk cId="583429888" sldId="2746"/>
            <ac:spMk id="2" creationId="{E66907E6-15DA-900A-EB22-A77AA8B7A5DF}"/>
          </ac:spMkLst>
        </pc:spChg>
      </pc:sldChg>
      <pc:sldChg chg="modSp">
        <pc:chgData name="Круглов Дмитрий" userId="c6a0173caf3e6072" providerId="Windows Live" clId="Web-{31CCDD0C-2F20-4DD4-BB11-6C91B661371F}" dt="2023-03-22T12:02:40.422" v="1302" actId="20577"/>
        <pc:sldMkLst>
          <pc:docMk/>
          <pc:sldMk cId="3069379289" sldId="2748"/>
        </pc:sldMkLst>
        <pc:spChg chg="mod">
          <ac:chgData name="Круглов Дмитрий" userId="c6a0173caf3e6072" providerId="Windows Live" clId="Web-{31CCDD0C-2F20-4DD4-BB11-6C91B661371F}" dt="2023-03-22T12:02:40.422" v="1302" actId="20577"/>
          <ac:spMkLst>
            <pc:docMk/>
            <pc:sldMk cId="3069379289" sldId="2748"/>
            <ac:spMk id="2" creationId="{E66907E6-15DA-900A-EB22-A77AA8B7A5DF}"/>
          </ac:spMkLst>
        </pc:spChg>
      </pc:sldChg>
      <pc:sldChg chg="modSp">
        <pc:chgData name="Круглов Дмитрий" userId="c6a0173caf3e6072" providerId="Windows Live" clId="Web-{31CCDD0C-2F20-4DD4-BB11-6C91B661371F}" dt="2023-03-22T11:41:04.002" v="526" actId="20577"/>
        <pc:sldMkLst>
          <pc:docMk/>
          <pc:sldMk cId="1583181185" sldId="2750"/>
        </pc:sldMkLst>
        <pc:spChg chg="mod">
          <ac:chgData name="Круглов Дмитрий" userId="c6a0173caf3e6072" providerId="Windows Live" clId="Web-{31CCDD0C-2F20-4DD4-BB11-6C91B661371F}" dt="2023-03-22T11:41:04.002" v="526" actId="20577"/>
          <ac:spMkLst>
            <pc:docMk/>
            <pc:sldMk cId="1583181185" sldId="2750"/>
            <ac:spMk id="9" creationId="{E3111189-9697-30ED-989F-2C5048ADC663}"/>
          </ac:spMkLst>
        </pc:spChg>
      </pc:sldChg>
    </pc:docChg>
  </pc:docChgLst>
  <pc:docChgLst>
    <pc:chgData name="Круглов Дмитрий" userId="c6a0173caf3e6072" providerId="Windows Live" clId="Web-{019C4F2C-3DA0-4128-A29D-BEC366BFAC24}"/>
    <pc:docChg chg="modSld">
      <pc:chgData name="Круглов Дмитрий" userId="c6a0173caf3e6072" providerId="Windows Live" clId="Web-{019C4F2C-3DA0-4128-A29D-BEC366BFAC24}" dt="2023-03-22T11:01:23.134" v="1034" actId="1076"/>
      <pc:docMkLst>
        <pc:docMk/>
      </pc:docMkLst>
      <pc:sldChg chg="modSp">
        <pc:chgData name="Круглов Дмитрий" userId="c6a0173caf3e6072" providerId="Windows Live" clId="Web-{019C4F2C-3DA0-4128-A29D-BEC366BFAC24}" dt="2023-03-22T11:01:23.134" v="1034" actId="1076"/>
        <pc:sldMkLst>
          <pc:docMk/>
          <pc:sldMk cId="2663992649" sldId="2726"/>
        </pc:sldMkLst>
        <pc:spChg chg="mod">
          <ac:chgData name="Круглов Дмитрий" userId="c6a0173caf3e6072" providerId="Windows Live" clId="Web-{019C4F2C-3DA0-4128-A29D-BEC366BFAC24}" dt="2023-03-22T11:01:16.056" v="1032" actId="1076"/>
          <ac:spMkLst>
            <pc:docMk/>
            <pc:sldMk cId="2663992649" sldId="2726"/>
            <ac:spMk id="5" creationId="{E117C401-AE3C-9FD9-1CAB-E7D28F76FE6A}"/>
          </ac:spMkLst>
        </pc:spChg>
        <pc:spChg chg="mod">
          <ac:chgData name="Круглов Дмитрий" userId="c6a0173caf3e6072" providerId="Windows Live" clId="Web-{019C4F2C-3DA0-4128-A29D-BEC366BFAC24}" dt="2023-03-22T11:01:19.259" v="1033" actId="1076"/>
          <ac:spMkLst>
            <pc:docMk/>
            <pc:sldMk cId="2663992649" sldId="2726"/>
            <ac:spMk id="7" creationId="{AF852372-C144-B794-F1B6-B96447171E35}"/>
          </ac:spMkLst>
        </pc:spChg>
        <pc:spChg chg="mod">
          <ac:chgData name="Круглов Дмитрий" userId="c6a0173caf3e6072" providerId="Windows Live" clId="Web-{019C4F2C-3DA0-4128-A29D-BEC366BFAC24}" dt="2023-03-22T11:01:23.134" v="1034" actId="1076"/>
          <ac:spMkLst>
            <pc:docMk/>
            <pc:sldMk cId="2663992649" sldId="2726"/>
            <ac:spMk id="9" creationId="{E3111189-9697-30ED-989F-2C5048ADC663}"/>
          </ac:spMkLst>
        </pc:spChg>
      </pc:sldChg>
    </pc:docChg>
  </pc:docChgLst>
  <pc:docChgLst>
    <pc:chgData name="Вадим Холопов" userId="96f02d3d9f2df19f" providerId="Windows Live" clId="Web-{1AE13025-C1DD-4407-ADDA-C55136D21810}"/>
    <pc:docChg chg="delSld modSld modSection">
      <pc:chgData name="Вадим Холопов" userId="96f02d3d9f2df19f" providerId="Windows Live" clId="Web-{1AE13025-C1DD-4407-ADDA-C55136D21810}" dt="2023-03-22T12:53:30.383" v="47" actId="14100"/>
      <pc:docMkLst>
        <pc:docMk/>
      </pc:docMkLst>
      <pc:sldChg chg="modSp">
        <pc:chgData name="Вадим Холопов" userId="96f02d3d9f2df19f" providerId="Windows Live" clId="Web-{1AE13025-C1DD-4407-ADDA-C55136D21810}" dt="2023-03-22T12:42:32.522" v="3" actId="1076"/>
        <pc:sldMkLst>
          <pc:docMk/>
          <pc:sldMk cId="3425420197" sldId="2705"/>
        </pc:sldMkLst>
        <pc:spChg chg="mod">
          <ac:chgData name="Вадим Холопов" userId="96f02d3d9f2df19f" providerId="Windows Live" clId="Web-{1AE13025-C1DD-4407-ADDA-C55136D21810}" dt="2023-03-22T12:42:32.522" v="3" actId="1076"/>
          <ac:spMkLst>
            <pc:docMk/>
            <pc:sldMk cId="3425420197" sldId="2705"/>
            <ac:spMk id="2" creationId="{E66907E6-15DA-900A-EB22-A77AA8B7A5DF}"/>
          </ac:spMkLst>
        </pc:spChg>
      </pc:sldChg>
      <pc:sldChg chg="modSp">
        <pc:chgData name="Вадим Холопов" userId="96f02d3d9f2df19f" providerId="Windows Live" clId="Web-{1AE13025-C1DD-4407-ADDA-C55136D21810}" dt="2023-03-22T12:48:28.781" v="29" actId="1076"/>
        <pc:sldMkLst>
          <pc:docMk/>
          <pc:sldMk cId="71499011" sldId="2720"/>
        </pc:sldMkLst>
        <pc:spChg chg="mod">
          <ac:chgData name="Вадим Холопов" userId="96f02d3d9f2df19f" providerId="Windows Live" clId="Web-{1AE13025-C1DD-4407-ADDA-C55136D21810}" dt="2023-03-22T12:48:28.781" v="29" actId="1076"/>
          <ac:spMkLst>
            <pc:docMk/>
            <pc:sldMk cId="71499011" sldId="2720"/>
            <ac:spMk id="2" creationId="{E66907E6-15DA-900A-EB22-A77AA8B7A5DF}"/>
          </ac:spMkLst>
        </pc:spChg>
      </pc:sldChg>
      <pc:sldChg chg="modSp">
        <pc:chgData name="Вадим Холопов" userId="96f02d3d9f2df19f" providerId="Windows Live" clId="Web-{1AE13025-C1DD-4407-ADDA-C55136D21810}" dt="2023-03-22T12:48:48.173" v="30" actId="1076"/>
        <pc:sldMkLst>
          <pc:docMk/>
          <pc:sldMk cId="3932442546" sldId="2721"/>
        </pc:sldMkLst>
        <pc:spChg chg="mod">
          <ac:chgData name="Вадим Холопов" userId="96f02d3d9f2df19f" providerId="Windows Live" clId="Web-{1AE13025-C1DD-4407-ADDA-C55136D21810}" dt="2023-03-22T12:48:48.173" v="30" actId="1076"/>
          <ac:spMkLst>
            <pc:docMk/>
            <pc:sldMk cId="3932442546" sldId="2721"/>
            <ac:spMk id="2" creationId="{E66907E6-15DA-900A-EB22-A77AA8B7A5DF}"/>
          </ac:spMkLst>
        </pc:spChg>
      </pc:sldChg>
      <pc:sldChg chg="modSp">
        <pc:chgData name="Вадим Холопов" userId="96f02d3d9f2df19f" providerId="Windows Live" clId="Web-{1AE13025-C1DD-4407-ADDA-C55136D21810}" dt="2023-03-22T12:53:30.383" v="47" actId="14100"/>
        <pc:sldMkLst>
          <pc:docMk/>
          <pc:sldMk cId="3786026996" sldId="2729"/>
        </pc:sldMkLst>
        <pc:spChg chg="mod">
          <ac:chgData name="Вадим Холопов" userId="96f02d3d9f2df19f" providerId="Windows Live" clId="Web-{1AE13025-C1DD-4407-ADDA-C55136D21810}" dt="2023-03-22T12:53:30.383" v="47" actId="14100"/>
          <ac:spMkLst>
            <pc:docMk/>
            <pc:sldMk cId="3786026996" sldId="2729"/>
            <ac:spMk id="2" creationId="{552DBA89-DAEE-BEF7-A344-5D2D4BA9F680}"/>
          </ac:spMkLst>
        </pc:spChg>
      </pc:sldChg>
      <pc:sldChg chg="del">
        <pc:chgData name="Вадим Холопов" userId="96f02d3d9f2df19f" providerId="Windows Live" clId="Web-{1AE13025-C1DD-4407-ADDA-C55136D21810}" dt="2023-03-22T12:51:21.630" v="34"/>
        <pc:sldMkLst>
          <pc:docMk/>
          <pc:sldMk cId="871538733" sldId="2735"/>
        </pc:sldMkLst>
      </pc:sldChg>
      <pc:sldChg chg="modSp">
        <pc:chgData name="Вадим Холопов" userId="96f02d3d9f2df19f" providerId="Windows Live" clId="Web-{1AE13025-C1DD-4407-ADDA-C55136D21810}" dt="2023-03-22T12:51:51.365" v="35" actId="1076"/>
        <pc:sldMkLst>
          <pc:docMk/>
          <pc:sldMk cId="3165075123" sldId="2742"/>
        </pc:sldMkLst>
        <pc:spChg chg="mod">
          <ac:chgData name="Вадим Холопов" userId="96f02d3d9f2df19f" providerId="Windows Live" clId="Web-{1AE13025-C1DD-4407-ADDA-C55136D21810}" dt="2023-03-22T12:51:51.365" v="35" actId="1076"/>
          <ac:spMkLst>
            <pc:docMk/>
            <pc:sldMk cId="3165075123" sldId="2742"/>
            <ac:spMk id="2" creationId="{E66907E6-15DA-900A-EB22-A77AA8B7A5DF}"/>
          </ac:spMkLst>
        </pc:spChg>
        <pc:picChg chg="mod">
          <ac:chgData name="Вадим Холопов" userId="96f02d3d9f2df19f" providerId="Windows Live" clId="Web-{1AE13025-C1DD-4407-ADDA-C55136D21810}" dt="2023-03-22T12:43:56.555" v="6" actId="1076"/>
          <ac:picMkLst>
            <pc:docMk/>
            <pc:sldMk cId="3165075123" sldId="2742"/>
            <ac:picMk id="8" creationId="{83AD2293-A798-B32D-5AEE-D203C20D3381}"/>
          </ac:picMkLst>
        </pc:picChg>
        <pc:picChg chg="mod">
          <ac:chgData name="Вадим Холопов" userId="96f02d3d9f2df19f" providerId="Windows Live" clId="Web-{1AE13025-C1DD-4407-ADDA-C55136D21810}" dt="2023-03-22T12:44:10.790" v="9" actId="14100"/>
          <ac:picMkLst>
            <pc:docMk/>
            <pc:sldMk cId="3165075123" sldId="2742"/>
            <ac:picMk id="10" creationId="{17069984-A4CA-4B0E-58AD-6EE338D35785}"/>
          </ac:picMkLst>
        </pc:picChg>
      </pc:sldChg>
      <pc:sldChg chg="modSp">
        <pc:chgData name="Вадим Холопов" userId="96f02d3d9f2df19f" providerId="Windows Live" clId="Web-{1AE13025-C1DD-4407-ADDA-C55136D21810}" dt="2023-03-22T12:45:53.215" v="25" actId="1076"/>
        <pc:sldMkLst>
          <pc:docMk/>
          <pc:sldMk cId="3397781456" sldId="2743"/>
        </pc:sldMkLst>
        <pc:spChg chg="mod">
          <ac:chgData name="Вадим Холопов" userId="96f02d3d9f2df19f" providerId="Windows Live" clId="Web-{1AE13025-C1DD-4407-ADDA-C55136D21810}" dt="2023-03-22T12:45:40.761" v="23" actId="1076"/>
          <ac:spMkLst>
            <pc:docMk/>
            <pc:sldMk cId="3397781456" sldId="2743"/>
            <ac:spMk id="2" creationId="{E66907E6-15DA-900A-EB22-A77AA8B7A5DF}"/>
          </ac:spMkLst>
        </pc:spChg>
        <pc:picChg chg="mod">
          <ac:chgData name="Вадим Холопов" userId="96f02d3d9f2df19f" providerId="Windows Live" clId="Web-{1AE13025-C1DD-4407-ADDA-C55136D21810}" dt="2023-03-22T12:45:53.183" v="24" actId="1076"/>
          <ac:picMkLst>
            <pc:docMk/>
            <pc:sldMk cId="3397781456" sldId="2743"/>
            <ac:picMk id="6" creationId="{DAF353D4-22FD-C045-B877-5F8DDE3474BF}"/>
          </ac:picMkLst>
        </pc:picChg>
        <pc:picChg chg="mod">
          <ac:chgData name="Вадим Холопов" userId="96f02d3d9f2df19f" providerId="Windows Live" clId="Web-{1AE13025-C1DD-4407-ADDA-C55136D21810}" dt="2023-03-22T12:45:53.215" v="25" actId="1076"/>
          <ac:picMkLst>
            <pc:docMk/>
            <pc:sldMk cId="3397781456" sldId="2743"/>
            <ac:picMk id="11" creationId="{8FF851E4-E1DE-A9E4-BDD5-1A9BD7397E73}"/>
          </ac:picMkLst>
        </pc:picChg>
      </pc:sldChg>
      <pc:sldChg chg="modSp">
        <pc:chgData name="Вадим Холопов" userId="96f02d3d9f2df19f" providerId="Windows Live" clId="Web-{1AE13025-C1DD-4407-ADDA-C55136D21810}" dt="2023-03-22T12:53:00.867" v="43" actId="1076"/>
        <pc:sldMkLst>
          <pc:docMk/>
          <pc:sldMk cId="3672329794" sldId="2744"/>
        </pc:sldMkLst>
        <pc:spChg chg="mod">
          <ac:chgData name="Вадим Холопов" userId="96f02d3d9f2df19f" providerId="Windows Live" clId="Web-{1AE13025-C1DD-4407-ADDA-C55136D21810}" dt="2023-03-22T12:53:00.867" v="43" actId="1076"/>
          <ac:spMkLst>
            <pc:docMk/>
            <pc:sldMk cId="3672329794" sldId="2744"/>
            <ac:spMk id="13" creationId="{C4BF7535-1978-6F00-8B2C-E4AC8AC1E245}"/>
          </ac:spMkLst>
        </pc:spChg>
      </pc:sldChg>
      <pc:sldChg chg="modSp">
        <pc:chgData name="Вадим Холопов" userId="96f02d3d9f2df19f" providerId="Windows Live" clId="Web-{1AE13025-C1DD-4407-ADDA-C55136D21810}" dt="2023-03-22T12:52:12.866" v="38" actId="1076"/>
        <pc:sldMkLst>
          <pc:docMk/>
          <pc:sldMk cId="2683619149" sldId="2745"/>
        </pc:sldMkLst>
        <pc:spChg chg="mod">
          <ac:chgData name="Вадим Холопов" userId="96f02d3d9f2df19f" providerId="Windows Live" clId="Web-{1AE13025-C1DD-4407-ADDA-C55136D21810}" dt="2023-03-22T12:52:12.866" v="38" actId="1076"/>
          <ac:spMkLst>
            <pc:docMk/>
            <pc:sldMk cId="2683619149" sldId="2745"/>
            <ac:spMk id="2" creationId="{E66907E6-15DA-900A-EB22-A77AA8B7A5DF}"/>
          </ac:spMkLst>
        </pc:spChg>
        <pc:picChg chg="mod">
          <ac:chgData name="Вадим Холопов" userId="96f02d3d9f2df19f" providerId="Windows Live" clId="Web-{1AE13025-C1DD-4407-ADDA-C55136D21810}" dt="2023-03-22T12:46:59.966" v="27" actId="1076"/>
          <ac:picMkLst>
            <pc:docMk/>
            <pc:sldMk cId="2683619149" sldId="2745"/>
            <ac:picMk id="9" creationId="{559579AD-392F-2F2A-992E-205E3B535319}"/>
          </ac:picMkLst>
        </pc:picChg>
      </pc:sldChg>
      <pc:sldChg chg="modSp">
        <pc:chgData name="Вадим Холопов" userId="96f02d3d9f2df19f" providerId="Windows Live" clId="Web-{1AE13025-C1DD-4407-ADDA-C55136D21810}" dt="2023-03-22T12:52:27.757" v="40" actId="1076"/>
        <pc:sldMkLst>
          <pc:docMk/>
          <pc:sldMk cId="583429888" sldId="2746"/>
        </pc:sldMkLst>
        <pc:spChg chg="mod">
          <ac:chgData name="Вадим Холопов" userId="96f02d3d9f2df19f" providerId="Windows Live" clId="Web-{1AE13025-C1DD-4407-ADDA-C55136D21810}" dt="2023-03-22T12:52:21.303" v="39" actId="1076"/>
          <ac:spMkLst>
            <pc:docMk/>
            <pc:sldMk cId="583429888" sldId="2746"/>
            <ac:spMk id="2" creationId="{E66907E6-15DA-900A-EB22-A77AA8B7A5DF}"/>
          </ac:spMkLst>
        </pc:spChg>
        <pc:picChg chg="mod">
          <ac:chgData name="Вадим Холопов" userId="96f02d3d9f2df19f" providerId="Windows Live" clId="Web-{1AE13025-C1DD-4407-ADDA-C55136D21810}" dt="2023-03-22T12:52:27.757" v="40" actId="1076"/>
          <ac:picMkLst>
            <pc:docMk/>
            <pc:sldMk cId="583429888" sldId="2746"/>
            <ac:picMk id="6" creationId="{72DE0EFA-5EC2-49B4-618C-EECC8AA43CDB}"/>
          </ac:picMkLst>
        </pc:picChg>
      </pc:sldChg>
      <pc:sldChg chg="modSp">
        <pc:chgData name="Вадим Холопов" userId="96f02d3d9f2df19f" providerId="Windows Live" clId="Web-{1AE13025-C1DD-4407-ADDA-C55136D21810}" dt="2023-03-22T12:52:03.694" v="37" actId="1076"/>
        <pc:sldMkLst>
          <pc:docMk/>
          <pc:sldMk cId="2413203780" sldId="2747"/>
        </pc:sldMkLst>
        <pc:spChg chg="mod">
          <ac:chgData name="Вадим Холопов" userId="96f02d3d9f2df19f" providerId="Windows Live" clId="Web-{1AE13025-C1DD-4407-ADDA-C55136D21810}" dt="2023-03-22T12:51:59.850" v="36" actId="1076"/>
          <ac:spMkLst>
            <pc:docMk/>
            <pc:sldMk cId="2413203780" sldId="2747"/>
            <ac:spMk id="2" creationId="{E66907E6-15DA-900A-EB22-A77AA8B7A5DF}"/>
          </ac:spMkLst>
        </pc:spChg>
        <pc:picChg chg="mod">
          <ac:chgData name="Вадим Холопов" userId="96f02d3d9f2df19f" providerId="Windows Live" clId="Web-{1AE13025-C1DD-4407-ADDA-C55136D21810}" dt="2023-03-22T12:52:03.694" v="37" actId="1076"/>
          <ac:picMkLst>
            <pc:docMk/>
            <pc:sldMk cId="2413203780" sldId="2747"/>
            <ac:picMk id="6" creationId="{0E88BD3D-F4DA-87BF-27C9-1E4601733079}"/>
          </ac:picMkLst>
        </pc:picChg>
      </pc:sldChg>
      <pc:sldChg chg="modSp">
        <pc:chgData name="Вадим Холопов" userId="96f02d3d9f2df19f" providerId="Windows Live" clId="Web-{1AE13025-C1DD-4407-ADDA-C55136D21810}" dt="2023-03-22T12:41:18.941" v="1" actId="1076"/>
        <pc:sldMkLst>
          <pc:docMk/>
          <pc:sldMk cId="3069379289" sldId="2748"/>
        </pc:sldMkLst>
        <pc:picChg chg="mod">
          <ac:chgData name="Вадим Холопов" userId="96f02d3d9f2df19f" providerId="Windows Live" clId="Web-{1AE13025-C1DD-4407-ADDA-C55136D21810}" dt="2023-03-22T12:41:18.941" v="1" actId="1076"/>
          <ac:picMkLst>
            <pc:docMk/>
            <pc:sldMk cId="3069379289" sldId="2748"/>
            <ac:picMk id="9" creationId="{700E3366-BC58-9A77-DFB6-C1CB36E5A710}"/>
          </ac:picMkLst>
        </pc:picChg>
        <pc:picChg chg="mod">
          <ac:chgData name="Вадим Холопов" userId="96f02d3d9f2df19f" providerId="Windows Live" clId="Web-{1AE13025-C1DD-4407-ADDA-C55136D21810}" dt="2023-03-22T12:41:12.222" v="0" actId="14100"/>
          <ac:picMkLst>
            <pc:docMk/>
            <pc:sldMk cId="3069379289" sldId="2748"/>
            <ac:picMk id="11" creationId="{07BA0404-8D75-7009-7441-727BB3E1F5C0}"/>
          </ac:picMkLst>
        </pc:picChg>
      </pc:sldChg>
      <pc:sldChg chg="modSp">
        <pc:chgData name="Вадим Холопов" userId="96f02d3d9f2df19f" providerId="Windows Live" clId="Web-{1AE13025-C1DD-4407-ADDA-C55136D21810}" dt="2023-03-22T12:53:08.273" v="45" actId="1076"/>
        <pc:sldMkLst>
          <pc:docMk/>
          <pc:sldMk cId="2726673453" sldId="2755"/>
        </pc:sldMkLst>
        <pc:spChg chg="mod">
          <ac:chgData name="Вадим Холопов" userId="96f02d3d9f2df19f" providerId="Windows Live" clId="Web-{1AE13025-C1DD-4407-ADDA-C55136D21810}" dt="2023-03-22T12:53:08.273" v="45" actId="1076"/>
          <ac:spMkLst>
            <pc:docMk/>
            <pc:sldMk cId="2726673453" sldId="2755"/>
            <ac:spMk id="2" creationId="{E66907E6-15DA-900A-EB22-A77AA8B7A5DF}"/>
          </ac:spMkLst>
        </pc:spChg>
      </pc:sldChg>
    </pc:docChg>
  </pc:docChgLst>
  <pc:docChgLst>
    <pc:chgData name="Вадим Холопов" userId="96f02d3d9f2df19f" providerId="Windows Live" clId="Web-{ECF6BAF9-7ED9-4915-8C05-5386D6828978}"/>
    <pc:docChg chg="delSld modSld modSection">
      <pc:chgData name="Вадим Холопов" userId="96f02d3d9f2df19f" providerId="Windows Live" clId="Web-{ECF6BAF9-7ED9-4915-8C05-5386D6828978}" dt="2023-03-22T12:31:30.224" v="173" actId="20577"/>
      <pc:docMkLst>
        <pc:docMk/>
      </pc:docMkLst>
      <pc:sldChg chg="modSp">
        <pc:chgData name="Вадим Холопов" userId="96f02d3d9f2df19f" providerId="Windows Live" clId="Web-{ECF6BAF9-7ED9-4915-8C05-5386D6828978}" dt="2023-03-22T12:08:05.177" v="3" actId="20577"/>
        <pc:sldMkLst>
          <pc:docMk/>
          <pc:sldMk cId="1171957839" sldId="2699"/>
        </pc:sldMkLst>
        <pc:spChg chg="mod">
          <ac:chgData name="Вадим Холопов" userId="96f02d3d9f2df19f" providerId="Windows Live" clId="Web-{ECF6BAF9-7ED9-4915-8C05-5386D6828978}" dt="2023-03-22T12:08:05.177" v="3" actId="20577"/>
          <ac:spMkLst>
            <pc:docMk/>
            <pc:sldMk cId="1171957839" sldId="2699"/>
            <ac:spMk id="9" creationId="{95374081-7159-0AA5-76E3-D671C2284FF9}"/>
          </ac:spMkLst>
        </pc:spChg>
      </pc:sldChg>
      <pc:sldChg chg="modSp">
        <pc:chgData name="Вадим Холопов" userId="96f02d3d9f2df19f" providerId="Windows Live" clId="Web-{ECF6BAF9-7ED9-4915-8C05-5386D6828978}" dt="2023-03-22T12:19:01.105" v="93" actId="20577"/>
        <pc:sldMkLst>
          <pc:docMk/>
          <pc:sldMk cId="3786026996" sldId="2729"/>
        </pc:sldMkLst>
        <pc:spChg chg="mod">
          <ac:chgData name="Вадим Холопов" userId="96f02d3d9f2df19f" providerId="Windows Live" clId="Web-{ECF6BAF9-7ED9-4915-8C05-5386D6828978}" dt="2023-03-22T12:19:01.105" v="93" actId="20577"/>
          <ac:spMkLst>
            <pc:docMk/>
            <pc:sldMk cId="3786026996" sldId="2729"/>
            <ac:spMk id="2" creationId="{552DBA89-DAEE-BEF7-A344-5D2D4BA9F680}"/>
          </ac:spMkLst>
        </pc:spChg>
      </pc:sldChg>
      <pc:sldChg chg="modSp">
        <pc:chgData name="Вадим Холопов" userId="96f02d3d9f2df19f" providerId="Windows Live" clId="Web-{ECF6BAF9-7ED9-4915-8C05-5386D6828978}" dt="2023-03-22T12:10:48.104" v="57" actId="20577"/>
        <pc:sldMkLst>
          <pc:docMk/>
          <pc:sldMk cId="2202830555" sldId="2734"/>
        </pc:sldMkLst>
        <pc:spChg chg="mod">
          <ac:chgData name="Вадим Холопов" userId="96f02d3d9f2df19f" providerId="Windows Live" clId="Web-{ECF6BAF9-7ED9-4915-8C05-5386D6828978}" dt="2023-03-22T12:10:45.229" v="55" actId="20577"/>
          <ac:spMkLst>
            <pc:docMk/>
            <pc:sldMk cId="2202830555" sldId="2734"/>
            <ac:spMk id="4" creationId="{45FBF417-BC1E-5773-F308-B87DE2A4909E}"/>
          </ac:spMkLst>
        </pc:spChg>
        <pc:spChg chg="mod">
          <ac:chgData name="Вадим Холопов" userId="96f02d3d9f2df19f" providerId="Windows Live" clId="Web-{ECF6BAF9-7ED9-4915-8C05-5386D6828978}" dt="2023-03-22T12:10:48.104" v="57" actId="20577"/>
          <ac:spMkLst>
            <pc:docMk/>
            <pc:sldMk cId="2202830555" sldId="2734"/>
            <ac:spMk id="8" creationId="{E757C375-69B6-3621-ABBF-D4F938028A26}"/>
          </ac:spMkLst>
        </pc:spChg>
      </pc:sldChg>
      <pc:sldChg chg="modSp">
        <pc:chgData name="Вадим Холопов" userId="96f02d3d9f2df19f" providerId="Windows Live" clId="Web-{ECF6BAF9-7ED9-4915-8C05-5386D6828978}" dt="2023-03-22T12:10:31.432" v="40" actId="20577"/>
        <pc:sldMkLst>
          <pc:docMk/>
          <pc:sldMk cId="2382923128" sldId="2739"/>
        </pc:sldMkLst>
        <pc:spChg chg="mod">
          <ac:chgData name="Вадим Холопов" userId="96f02d3d9f2df19f" providerId="Windows Live" clId="Web-{ECF6BAF9-7ED9-4915-8C05-5386D6828978}" dt="2023-03-22T12:10:26.525" v="30" actId="20577"/>
          <ac:spMkLst>
            <pc:docMk/>
            <pc:sldMk cId="2382923128" sldId="2739"/>
            <ac:spMk id="4" creationId="{26445D77-D22D-7FD1-117E-F77C96D1D058}"/>
          </ac:spMkLst>
        </pc:spChg>
        <pc:spChg chg="mod">
          <ac:chgData name="Вадим Холопов" userId="96f02d3d9f2df19f" providerId="Windows Live" clId="Web-{ECF6BAF9-7ED9-4915-8C05-5386D6828978}" dt="2023-03-22T12:10:31.432" v="40" actId="20577"/>
          <ac:spMkLst>
            <pc:docMk/>
            <pc:sldMk cId="2382923128" sldId="2739"/>
            <ac:spMk id="5" creationId="{09E46A55-9A1B-987B-CC17-781FD9059427}"/>
          </ac:spMkLst>
        </pc:spChg>
      </pc:sldChg>
      <pc:sldChg chg="modSp">
        <pc:chgData name="Вадим Холопов" userId="96f02d3d9f2df19f" providerId="Windows Live" clId="Web-{ECF6BAF9-7ED9-4915-8C05-5386D6828978}" dt="2023-03-22T12:11:05.620" v="68" actId="20577"/>
        <pc:sldMkLst>
          <pc:docMk/>
          <pc:sldMk cId="3800211043" sldId="2740"/>
        </pc:sldMkLst>
        <pc:spChg chg="mod">
          <ac:chgData name="Вадим Холопов" userId="96f02d3d9f2df19f" providerId="Windows Live" clId="Web-{ECF6BAF9-7ED9-4915-8C05-5386D6828978}" dt="2023-03-22T12:11:05.620" v="68" actId="20577"/>
          <ac:spMkLst>
            <pc:docMk/>
            <pc:sldMk cId="3800211043" sldId="2740"/>
            <ac:spMk id="4" creationId="{26445D77-D22D-7FD1-117E-F77C96D1D058}"/>
          </ac:spMkLst>
        </pc:spChg>
      </pc:sldChg>
      <pc:sldChg chg="modSp">
        <pc:chgData name="Вадим Холопов" userId="96f02d3d9f2df19f" providerId="Windows Live" clId="Web-{ECF6BAF9-7ED9-4915-8C05-5386D6828978}" dt="2023-03-22T12:23:58.975" v="127" actId="20577"/>
        <pc:sldMkLst>
          <pc:docMk/>
          <pc:sldMk cId="2000017305" sldId="2741"/>
        </pc:sldMkLst>
        <pc:spChg chg="mod">
          <ac:chgData name="Вадим Холопов" userId="96f02d3d9f2df19f" providerId="Windows Live" clId="Web-{ECF6BAF9-7ED9-4915-8C05-5386D6828978}" dt="2023-03-22T12:23:58.975" v="127" actId="20577"/>
          <ac:spMkLst>
            <pc:docMk/>
            <pc:sldMk cId="2000017305" sldId="2741"/>
            <ac:spMk id="2" creationId="{E66907E6-15DA-900A-EB22-A77AA8B7A5DF}"/>
          </ac:spMkLst>
        </pc:spChg>
      </pc:sldChg>
      <pc:sldChg chg="modSp">
        <pc:chgData name="Вадим Холопов" userId="96f02d3d9f2df19f" providerId="Windows Live" clId="Web-{ECF6BAF9-7ED9-4915-8C05-5386D6828978}" dt="2023-03-22T12:15:38.770" v="70" actId="20577"/>
        <pc:sldMkLst>
          <pc:docMk/>
          <pc:sldMk cId="3069379289" sldId="2748"/>
        </pc:sldMkLst>
        <pc:spChg chg="mod">
          <ac:chgData name="Вадим Холопов" userId="96f02d3d9f2df19f" providerId="Windows Live" clId="Web-{ECF6BAF9-7ED9-4915-8C05-5386D6828978}" dt="2023-03-22T12:15:38.770" v="70" actId="20577"/>
          <ac:spMkLst>
            <pc:docMk/>
            <pc:sldMk cId="3069379289" sldId="2748"/>
            <ac:spMk id="2" creationId="{E66907E6-15DA-900A-EB22-A77AA8B7A5DF}"/>
          </ac:spMkLst>
        </pc:spChg>
      </pc:sldChg>
      <pc:sldChg chg="modSp">
        <pc:chgData name="Вадим Холопов" userId="96f02d3d9f2df19f" providerId="Windows Live" clId="Web-{ECF6BAF9-7ED9-4915-8C05-5386D6828978}" dt="2023-03-22T12:31:30.224" v="173" actId="20577"/>
        <pc:sldMkLst>
          <pc:docMk/>
          <pc:sldMk cId="1583181185" sldId="2750"/>
        </pc:sldMkLst>
        <pc:spChg chg="mod">
          <ac:chgData name="Вадим Холопов" userId="96f02d3d9f2df19f" providerId="Windows Live" clId="Web-{ECF6BAF9-7ED9-4915-8C05-5386D6828978}" dt="2023-03-22T12:31:30.224" v="173" actId="20577"/>
          <ac:spMkLst>
            <pc:docMk/>
            <pc:sldMk cId="1583181185" sldId="2750"/>
            <ac:spMk id="9" creationId="{E3111189-9697-30ED-989F-2C5048ADC663}"/>
          </ac:spMkLst>
        </pc:spChg>
      </pc:sldChg>
      <pc:sldChg chg="modSp">
        <pc:chgData name="Вадим Холопов" userId="96f02d3d9f2df19f" providerId="Windows Live" clId="Web-{ECF6BAF9-7ED9-4915-8C05-5386D6828978}" dt="2023-03-22T12:26:30.761" v="140" actId="20577"/>
        <pc:sldMkLst>
          <pc:docMk/>
          <pc:sldMk cId="2260286396" sldId="2751"/>
        </pc:sldMkLst>
        <pc:spChg chg="mod">
          <ac:chgData name="Вадим Холопов" userId="96f02d3d9f2df19f" providerId="Windows Live" clId="Web-{ECF6BAF9-7ED9-4915-8C05-5386D6828978}" dt="2023-03-22T12:26:30.761" v="140" actId="20577"/>
          <ac:spMkLst>
            <pc:docMk/>
            <pc:sldMk cId="2260286396" sldId="2751"/>
            <ac:spMk id="9" creationId="{E3111189-9697-30ED-989F-2C5048ADC663}"/>
          </ac:spMkLst>
        </pc:spChg>
      </pc:sldChg>
      <pc:sldChg chg="del">
        <pc:chgData name="Вадим Холопов" userId="96f02d3d9f2df19f" providerId="Windows Live" clId="Web-{ECF6BAF9-7ED9-4915-8C05-5386D6828978}" dt="2023-03-22T12:18:11.932" v="72"/>
        <pc:sldMkLst>
          <pc:docMk/>
          <pc:sldMk cId="3791603329" sldId="2753"/>
        </pc:sldMkLst>
      </pc:sldChg>
      <pc:sldChg chg="del">
        <pc:chgData name="Вадим Холопов" userId="96f02d3d9f2df19f" providerId="Windows Live" clId="Web-{ECF6BAF9-7ED9-4915-8C05-5386D6828978}" dt="2023-03-22T12:18:10.729" v="71"/>
        <pc:sldMkLst>
          <pc:docMk/>
          <pc:sldMk cId="3481478453" sldId="2754"/>
        </pc:sldMkLst>
      </pc:sldChg>
    </pc:docChg>
  </pc:docChgLst>
  <pc:docChgLst>
    <pc:chgData name="Вадим Холопов" userId="96f02d3d9f2df19f" providerId="Windows Live" clId="Web-{D0C28924-8C96-4B30-94E2-CC2A6BD40C06}"/>
    <pc:docChg chg="addSld delSld modSld modSection">
      <pc:chgData name="Вадим Холопов" userId="96f02d3d9f2df19f" providerId="Windows Live" clId="Web-{D0C28924-8C96-4B30-94E2-CC2A6BD40C06}" dt="2023-03-22T11:29:52.650" v="783"/>
      <pc:docMkLst>
        <pc:docMk/>
      </pc:docMkLst>
      <pc:sldChg chg="del">
        <pc:chgData name="Вадим Холопов" userId="96f02d3d9f2df19f" providerId="Windows Live" clId="Web-{D0C28924-8C96-4B30-94E2-CC2A6BD40C06}" dt="2023-03-22T11:29:38.664" v="777"/>
        <pc:sldMkLst>
          <pc:docMk/>
          <pc:sldMk cId="2663992649" sldId="2726"/>
        </pc:sldMkLst>
      </pc:sldChg>
      <pc:sldChg chg="del">
        <pc:chgData name="Вадим Холопов" userId="96f02d3d9f2df19f" providerId="Windows Live" clId="Web-{D0C28924-8C96-4B30-94E2-CC2A6BD40C06}" dt="2023-03-22T11:29:38.664" v="776"/>
        <pc:sldMkLst>
          <pc:docMk/>
          <pc:sldMk cId="2642004466" sldId="2749"/>
        </pc:sldMkLst>
      </pc:sldChg>
      <pc:sldChg chg="add">
        <pc:chgData name="Вадим Холопов" userId="96f02d3d9f2df19f" providerId="Windows Live" clId="Web-{D0C28924-8C96-4B30-94E2-CC2A6BD40C06}" dt="2023-03-22T11:29:27.101" v="773"/>
        <pc:sldMkLst>
          <pc:docMk/>
          <pc:sldMk cId="1583181185" sldId="2750"/>
        </pc:sldMkLst>
      </pc:sldChg>
      <pc:sldChg chg="addSp delSp modSp add del">
        <pc:chgData name="Вадим Холопов" userId="96f02d3d9f2df19f" providerId="Windows Live" clId="Web-{D0C28924-8C96-4B30-94E2-CC2A6BD40C06}" dt="2023-03-22T11:29:21.429" v="772"/>
        <pc:sldMkLst>
          <pc:docMk/>
          <pc:sldMk cId="3384205866" sldId="2750"/>
        </pc:sldMkLst>
        <pc:spChg chg="mod">
          <ac:chgData name="Вадим Холопов" userId="96f02d3d9f2df19f" providerId="Windows Live" clId="Web-{D0C28924-8C96-4B30-94E2-CC2A6BD40C06}" dt="2023-03-22T11:21:54.085" v="361" actId="20577"/>
          <ac:spMkLst>
            <pc:docMk/>
            <pc:sldMk cId="3384205866" sldId="2750"/>
            <ac:spMk id="3" creationId="{AF75C417-044E-9A56-A9BA-EB56A23A5F59}"/>
          </ac:spMkLst>
        </pc:spChg>
        <pc:spChg chg="add del mod">
          <ac:chgData name="Вадим Холопов" userId="96f02d3d9f2df19f" providerId="Windows Live" clId="Web-{D0C28924-8C96-4B30-94E2-CC2A6BD40C06}" dt="2023-03-22T11:22:36.401" v="371" actId="20577"/>
          <ac:spMkLst>
            <pc:docMk/>
            <pc:sldMk cId="3384205866" sldId="2750"/>
            <ac:spMk id="8" creationId="{A707F4AC-F737-4B6B-928B-D46CD4DE153A}"/>
          </ac:spMkLst>
        </pc:spChg>
      </pc:sldChg>
      <pc:sldChg chg="add">
        <pc:chgData name="Вадим Холопов" userId="96f02d3d9f2df19f" providerId="Windows Live" clId="Web-{D0C28924-8C96-4B30-94E2-CC2A6BD40C06}" dt="2023-03-22T11:29:27.195" v="774"/>
        <pc:sldMkLst>
          <pc:docMk/>
          <pc:sldMk cId="2260286396" sldId="2751"/>
        </pc:sldMkLst>
      </pc:sldChg>
      <pc:sldChg chg="delSp modSp add del replId">
        <pc:chgData name="Вадим Холопов" userId="96f02d3d9f2df19f" providerId="Windows Live" clId="Web-{D0C28924-8C96-4B30-94E2-CC2A6BD40C06}" dt="2023-03-22T11:29:21.429" v="771"/>
        <pc:sldMkLst>
          <pc:docMk/>
          <pc:sldMk cId="3799643847" sldId="2751"/>
        </pc:sldMkLst>
        <pc:spChg chg="del">
          <ac:chgData name="Вадим Холопов" userId="96f02d3d9f2df19f" providerId="Windows Live" clId="Web-{D0C28924-8C96-4B30-94E2-CC2A6BD40C06}" dt="2023-03-22T11:22:01.508" v="362"/>
          <ac:spMkLst>
            <pc:docMk/>
            <pc:sldMk cId="3799643847" sldId="2751"/>
            <ac:spMk id="5" creationId="{E117C401-AE3C-9FD9-1CAB-E7D28F76FE6A}"/>
          </ac:spMkLst>
        </pc:spChg>
        <pc:spChg chg="mod">
          <ac:chgData name="Вадим Холопов" userId="96f02d3d9f2df19f" providerId="Windows Live" clId="Web-{D0C28924-8C96-4B30-94E2-CC2A6BD40C06}" dt="2023-03-22T11:29:02.193" v="768" actId="14100"/>
          <ac:spMkLst>
            <pc:docMk/>
            <pc:sldMk cId="3799643847" sldId="2751"/>
            <ac:spMk id="9" creationId="{E3111189-9697-30ED-989F-2C5048ADC663}"/>
          </ac:spMkLst>
        </pc:spChg>
      </pc:sldChg>
      <pc:sldChg chg="modSp add del replId">
        <pc:chgData name="Вадим Холопов" userId="96f02d3d9f2df19f" providerId="Windows Live" clId="Web-{D0C28924-8C96-4B30-94E2-CC2A6BD40C06}" dt="2023-03-22T11:29:21.429" v="770"/>
        <pc:sldMkLst>
          <pc:docMk/>
          <pc:sldMk cId="36287438" sldId="2752"/>
        </pc:sldMkLst>
        <pc:spChg chg="mod">
          <ac:chgData name="Вадим Холопов" userId="96f02d3d9f2df19f" providerId="Windows Live" clId="Web-{D0C28924-8C96-4B30-94E2-CC2A6BD40C06}" dt="2023-03-22T11:27:27.843" v="743" actId="20577"/>
          <ac:spMkLst>
            <pc:docMk/>
            <pc:sldMk cId="36287438" sldId="2752"/>
            <ac:spMk id="3" creationId="{39433B6A-0550-F8B7-21F6-E0B4B53684A9}"/>
          </ac:spMkLst>
        </pc:spChg>
        <pc:spChg chg="mod">
          <ac:chgData name="Вадим Холопов" userId="96f02d3d9f2df19f" providerId="Windows Live" clId="Web-{D0C28924-8C96-4B30-94E2-CC2A6BD40C06}" dt="2023-03-22T11:29:11.991" v="769" actId="14100"/>
          <ac:spMkLst>
            <pc:docMk/>
            <pc:sldMk cId="36287438" sldId="2752"/>
            <ac:spMk id="9" creationId="{E3111189-9697-30ED-989F-2C5048ADC663}"/>
          </ac:spMkLst>
        </pc:spChg>
      </pc:sldChg>
      <pc:sldChg chg="add">
        <pc:chgData name="Вадим Холопов" userId="96f02d3d9f2df19f" providerId="Windows Live" clId="Web-{D0C28924-8C96-4B30-94E2-CC2A6BD40C06}" dt="2023-03-22T11:29:27.320" v="775"/>
        <pc:sldMkLst>
          <pc:docMk/>
          <pc:sldMk cId="1037784078" sldId="2752"/>
        </pc:sldMkLst>
      </pc:sldChg>
      <pc:sldChg chg="add del">
        <pc:chgData name="Вадим Холопов" userId="96f02d3d9f2df19f" providerId="Windows Live" clId="Web-{D0C28924-8C96-4B30-94E2-CC2A6BD40C06}" dt="2023-03-22T11:29:48.978" v="780"/>
        <pc:sldMkLst>
          <pc:docMk/>
          <pc:sldMk cId="3379806060" sldId="2753"/>
        </pc:sldMkLst>
      </pc:sldChg>
      <pc:sldChg chg="add">
        <pc:chgData name="Вадим Холопов" userId="96f02d3d9f2df19f" providerId="Windows Live" clId="Web-{D0C28924-8C96-4B30-94E2-CC2A6BD40C06}" dt="2023-03-22T11:29:52.572" v="782"/>
        <pc:sldMkLst>
          <pc:docMk/>
          <pc:sldMk cId="3791603329" sldId="2753"/>
        </pc:sldMkLst>
      </pc:sldChg>
      <pc:sldChg chg="add">
        <pc:chgData name="Вадим Холопов" userId="96f02d3d9f2df19f" providerId="Windows Live" clId="Web-{D0C28924-8C96-4B30-94E2-CC2A6BD40C06}" dt="2023-03-22T11:29:52.650" v="783"/>
        <pc:sldMkLst>
          <pc:docMk/>
          <pc:sldMk cId="3481478453" sldId="2754"/>
        </pc:sldMkLst>
      </pc:sldChg>
      <pc:sldChg chg="add del">
        <pc:chgData name="Вадим Холопов" userId="96f02d3d9f2df19f" providerId="Windows Live" clId="Web-{D0C28924-8C96-4B30-94E2-CC2A6BD40C06}" dt="2023-03-22T11:29:48.993" v="781"/>
        <pc:sldMkLst>
          <pc:docMk/>
          <pc:sldMk cId="3730308074" sldId="2754"/>
        </pc:sldMkLst>
      </pc:sldChg>
      <pc:sldMasterChg chg="addSldLayout">
        <pc:chgData name="Вадим Холопов" userId="96f02d3d9f2df19f" providerId="Windows Live" clId="Web-{D0C28924-8C96-4B30-94E2-CC2A6BD40C06}" dt="2023-03-22T11:14:49.728" v="0"/>
        <pc:sldMasterMkLst>
          <pc:docMk/>
          <pc:sldMasterMk cId="1162296698" sldId="2147483648"/>
        </pc:sldMasterMkLst>
        <pc:sldLayoutChg chg="add">
          <pc:chgData name="Вадим Холопов" userId="96f02d3d9f2df19f" providerId="Windows Live" clId="Web-{D0C28924-8C96-4B30-94E2-CC2A6BD40C06}" dt="2023-03-22T11:14:49.728" v="0"/>
          <pc:sldLayoutMkLst>
            <pc:docMk/>
            <pc:sldMasterMk cId="1162296698" sldId="2147483648"/>
            <pc:sldLayoutMk cId="3695932760" sldId="2147483789"/>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2716108072" sldId="2147483790"/>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3696783999" sldId="2147483791"/>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1579183887" sldId="2147483792"/>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959226687" sldId="2147483793"/>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3999553399" sldId="2147483794"/>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3430149192" sldId="2147483795"/>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4086243811" sldId="2147483796"/>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2380768213" sldId="2147483797"/>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3225715217" sldId="2147483798"/>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213439281" sldId="2147483799"/>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4027771650" sldId="2147483800"/>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3217529797" sldId="2147483801"/>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1177274514" sldId="2147483802"/>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89245483" sldId="2147483803"/>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2032756921" sldId="2147483804"/>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2168805446" sldId="2147483805"/>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589316260" sldId="2147483806"/>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612591140" sldId="2147483807"/>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1050399313" sldId="2147483808"/>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270885933" sldId="2147483809"/>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4242029121" sldId="2147483810"/>
          </pc:sldLayoutMkLst>
        </pc:sldLayoutChg>
      </pc:sldMasterChg>
    </pc:docChg>
  </pc:docChgLst>
  <pc:docChgLst>
    <pc:chgData name="Вадим Холопов" userId="96f02d3d9f2df19f" providerId="Windows Live" clId="Web-{D578A007-B6FA-4BBD-8F5A-84F5B7516EA8}"/>
    <pc:docChg chg="modSld">
      <pc:chgData name="Вадим Холопов" userId="96f02d3d9f2df19f" providerId="Windows Live" clId="Web-{D578A007-B6FA-4BBD-8F5A-84F5B7516EA8}" dt="2023-03-23T15:40:40.270" v="54" actId="14100"/>
      <pc:docMkLst>
        <pc:docMk/>
      </pc:docMkLst>
      <pc:sldChg chg="modSp">
        <pc:chgData name="Вадим Холопов" userId="96f02d3d9f2df19f" providerId="Windows Live" clId="Web-{D578A007-B6FA-4BBD-8F5A-84F5B7516EA8}" dt="2023-03-23T15:40:40.270" v="54" actId="14100"/>
        <pc:sldMkLst>
          <pc:docMk/>
          <pc:sldMk cId="3786026996" sldId="2729"/>
        </pc:sldMkLst>
        <pc:spChg chg="mod">
          <ac:chgData name="Вадим Холопов" userId="96f02d3d9f2df19f" providerId="Windows Live" clId="Web-{D578A007-B6FA-4BBD-8F5A-84F5B7516EA8}" dt="2023-03-23T15:40:40.270" v="54" actId="14100"/>
          <ac:spMkLst>
            <pc:docMk/>
            <pc:sldMk cId="3786026996" sldId="2729"/>
            <ac:spMk id="2" creationId="{552DBA89-DAEE-BEF7-A344-5D2D4BA9F680}"/>
          </ac:spMkLst>
        </pc:spChg>
      </pc:sldChg>
    </pc:docChg>
  </pc:docChgLst>
  <pc:docChgLst>
    <pc:chgData name="Вадим Холопов" userId="96f02d3d9f2df19f" providerId="Windows Live" clId="Web-{F1656612-FFC4-44B4-B225-C2FE6A3A58CE}"/>
    <pc:docChg chg="modSld">
      <pc:chgData name="Вадим Холопов" userId="96f02d3d9f2df19f" providerId="Windows Live" clId="Web-{F1656612-FFC4-44B4-B225-C2FE6A3A58CE}" dt="2023-03-23T12:04:24.711" v="2" actId="20577"/>
      <pc:docMkLst>
        <pc:docMk/>
      </pc:docMkLst>
      <pc:sldChg chg="modSp">
        <pc:chgData name="Вадим Холопов" userId="96f02d3d9f2df19f" providerId="Windows Live" clId="Web-{F1656612-FFC4-44B4-B225-C2FE6A3A58CE}" dt="2023-03-23T12:04:24.711" v="2" actId="20577"/>
        <pc:sldMkLst>
          <pc:docMk/>
          <pc:sldMk cId="3848576778" sldId="2727"/>
        </pc:sldMkLst>
        <pc:spChg chg="mod">
          <ac:chgData name="Вадим Холопов" userId="96f02d3d9f2df19f" providerId="Windows Live" clId="Web-{F1656612-FFC4-44B4-B225-C2FE6A3A58CE}" dt="2023-03-23T12:04:24.711" v="2" actId="20577"/>
          <ac:spMkLst>
            <pc:docMk/>
            <pc:sldMk cId="3848576778" sldId="2727"/>
            <ac:spMk id="2" creationId="{6520F4C0-F6E3-9FAD-EEA7-8024429031EB}"/>
          </ac:spMkLst>
        </pc:spChg>
        <pc:spChg chg="mod">
          <ac:chgData name="Вадим Холопов" userId="96f02d3d9f2df19f" providerId="Windows Live" clId="Web-{F1656612-FFC4-44B4-B225-C2FE6A3A58CE}" dt="2023-03-23T12:04:18.883" v="0" actId="20577"/>
          <ac:spMkLst>
            <pc:docMk/>
            <pc:sldMk cId="3848576778" sldId="2727"/>
            <ac:spMk id="3" creationId="{9A1B29EE-7BC4-3802-5BB7-EDB798A269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66B68-2E2F-954C-B62B-CC0C7826615F}" type="datetimeFigureOut">
              <a:rPr lang="ru-RU" smtClean="0"/>
              <a:t>24.11.2023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B0869-BA82-D240-A979-661268D635CB}" type="slidenum">
              <a:rPr lang="ru-RU" smtClean="0"/>
              <a:t>‹#›</a:t>
            </a:fld>
            <a:endParaRPr lang="ru-RU"/>
          </a:p>
        </p:txBody>
      </p:sp>
    </p:spTree>
    <p:extLst>
      <p:ext uri="{BB962C8B-B14F-4D97-AF65-F5344CB8AC3E}">
        <p14:creationId xmlns:p14="http://schemas.microsoft.com/office/powerpoint/2010/main" val="1279695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94B0869-BA82-D240-A979-661268D635CB}" type="slidenum">
              <a:rPr lang="ru-RU" smtClean="0"/>
              <a:t>2</a:t>
            </a:fld>
            <a:endParaRPr lang="ru-RU"/>
          </a:p>
        </p:txBody>
      </p:sp>
    </p:spTree>
    <p:extLst>
      <p:ext uri="{BB962C8B-B14F-4D97-AF65-F5344CB8AC3E}">
        <p14:creationId xmlns:p14="http://schemas.microsoft.com/office/powerpoint/2010/main" val="3022057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jpe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jpe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 бел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74B76434-B923-8A4F-9D11-4E5CE9190B21}"/>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0" name="Рисунок 9">
            <a:extLst>
              <a:ext uri="{FF2B5EF4-FFF2-40B4-BE49-F238E27FC236}">
                <a16:creationId xmlns:a16="http://schemas.microsoft.com/office/drawing/2014/main" id="{3342D6BD-5FBA-C84B-84F6-239FDA93A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1" name="TextBox 10">
            <a:extLst>
              <a:ext uri="{FF2B5EF4-FFF2-40B4-BE49-F238E27FC236}">
                <a16:creationId xmlns:a16="http://schemas.microsoft.com/office/drawing/2014/main" id="{7B40B132-A4E9-DB4C-AB86-17B6DF195C22}"/>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13" name="Заголовок 1">
            <a:extLst>
              <a:ext uri="{FF2B5EF4-FFF2-40B4-BE49-F238E27FC236}">
                <a16:creationId xmlns:a16="http://schemas.microsoft.com/office/drawing/2014/main" id="{FB9413CD-1638-134A-87F1-0B7C909F34B6}"/>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4" name="Текст 2">
            <a:extLst>
              <a:ext uri="{FF2B5EF4-FFF2-40B4-BE49-F238E27FC236}">
                <a16:creationId xmlns:a16="http://schemas.microsoft.com/office/drawing/2014/main" id="{98184AE3-8BDC-CD44-BC2B-FA52513124A7}"/>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a:solidFill>
                  <a:srgbClr val="30445C"/>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69593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Титульный слайд - белый, без фото">
    <p:bg>
      <p:bgPr>
        <a:solidFill>
          <a:schemeClr val="bg2"/>
        </a:solid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B3F8022B-C9C7-B740-B1D3-9BD3757C97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0" name="Прямоугольник 9">
            <a:extLst>
              <a:ext uri="{FF2B5EF4-FFF2-40B4-BE49-F238E27FC236}">
                <a16:creationId xmlns:a16="http://schemas.microsoft.com/office/drawing/2014/main" id="{448AAA8C-39CC-1642-8B5B-B7A81F6285FA}"/>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1" name="Рисунок 10">
            <a:extLst>
              <a:ext uri="{FF2B5EF4-FFF2-40B4-BE49-F238E27FC236}">
                <a16:creationId xmlns:a16="http://schemas.microsoft.com/office/drawing/2014/main" id="{5CBA6C6F-8F88-D04B-BC05-F03D7734E73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2" name="TextBox 11">
            <a:extLst>
              <a:ext uri="{FF2B5EF4-FFF2-40B4-BE49-F238E27FC236}">
                <a16:creationId xmlns:a16="http://schemas.microsoft.com/office/drawing/2014/main" id="{F7C0E48A-F859-9646-BA4E-C4335C4C2717}"/>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8" name="Заголовок 1">
            <a:extLst>
              <a:ext uri="{FF2B5EF4-FFF2-40B4-BE49-F238E27FC236}">
                <a16:creationId xmlns:a16="http://schemas.microsoft.com/office/drawing/2014/main" id="{0A2D291F-7020-A84C-8380-B3DB734AF820}"/>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3" name="Текст 2">
            <a:extLst>
              <a:ext uri="{FF2B5EF4-FFF2-40B4-BE49-F238E27FC236}">
                <a16:creationId xmlns:a16="http://schemas.microsoft.com/office/drawing/2014/main" id="{6F9CD477-35C8-8142-86F7-F181B921F97C}"/>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69678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Титульный слайд - синий, без фото">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2C63B7E8-C1D9-C74E-B644-609D89AA99F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1" name="Прямоугольник 10">
            <a:extLst>
              <a:ext uri="{FF2B5EF4-FFF2-40B4-BE49-F238E27FC236}">
                <a16:creationId xmlns:a16="http://schemas.microsoft.com/office/drawing/2014/main" id="{DAB30DC3-F32E-DD48-BE9B-CFBE134AFA5B}"/>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41A1B322-D725-DC49-BF26-C5960668836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3" name="TextBox 12">
            <a:extLst>
              <a:ext uri="{FF2B5EF4-FFF2-40B4-BE49-F238E27FC236}">
                <a16:creationId xmlns:a16="http://schemas.microsoft.com/office/drawing/2014/main" id="{C3BCFD5C-A651-3347-83BC-B36D2BEE7499}"/>
              </a:ext>
            </a:extLst>
          </p:cNvPr>
          <p:cNvSpPr txBox="1"/>
          <p:nvPr userDrawn="1"/>
        </p:nvSpPr>
        <p:spPr>
          <a:xfrm>
            <a:off x="918693" y="6054764"/>
            <a:ext cx="1247073" cy="307777"/>
          </a:xfrm>
          <a:prstGeom prst="rect">
            <a:avLst/>
          </a:prstGeom>
          <a:noFill/>
        </p:spPr>
        <p:txBody>
          <a:bodyPr wrap="none" rtlCol="0">
            <a:spAutoFit/>
          </a:bodyPr>
          <a:lstStyle/>
          <a:p>
            <a:r>
              <a:rPr lang="ru-RU" sz="1400">
                <a:solidFill>
                  <a:srgbClr val="C9C6C6"/>
                </a:solidFill>
              </a:rPr>
              <a:t>Январь 2023</a:t>
            </a:r>
          </a:p>
        </p:txBody>
      </p:sp>
      <p:sp>
        <p:nvSpPr>
          <p:cNvPr id="9" name="Заголовок 1">
            <a:extLst>
              <a:ext uri="{FF2B5EF4-FFF2-40B4-BE49-F238E27FC236}">
                <a16:creationId xmlns:a16="http://schemas.microsoft.com/office/drawing/2014/main" id="{4B1E0ECA-3D6C-BB4F-888C-A9C2EC039557}"/>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chemeClr val="bg1"/>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4" name="Текст 2">
            <a:extLst>
              <a:ext uri="{FF2B5EF4-FFF2-40B4-BE49-F238E27FC236}">
                <a16:creationId xmlns:a16="http://schemas.microsoft.com/office/drawing/2014/main" id="{CA7838B1-8F86-C64C-AA90-AA11F36691EE}"/>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1"/>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157918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без фото">
    <p:bg>
      <p:bgPr>
        <a:solidFill>
          <a:srgbClr val="FDC600"/>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5C574065-C441-4048-9F7F-E6573FB1E04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3" name="Прямоугольник 12">
            <a:extLst>
              <a:ext uri="{FF2B5EF4-FFF2-40B4-BE49-F238E27FC236}">
                <a16:creationId xmlns:a16="http://schemas.microsoft.com/office/drawing/2014/main" id="{7A861DFB-3644-2A4C-A496-B350DA8981C7}"/>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4" name="Рисунок 13">
            <a:extLst>
              <a:ext uri="{FF2B5EF4-FFF2-40B4-BE49-F238E27FC236}">
                <a16:creationId xmlns:a16="http://schemas.microsoft.com/office/drawing/2014/main" id="{46E857CE-117A-E440-85A7-534953EDB56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5" name="TextBox 14">
            <a:extLst>
              <a:ext uri="{FF2B5EF4-FFF2-40B4-BE49-F238E27FC236}">
                <a16:creationId xmlns:a16="http://schemas.microsoft.com/office/drawing/2014/main" id="{CE29A603-10A6-3A4F-B78B-A3934D777409}"/>
              </a:ext>
            </a:extLst>
          </p:cNvPr>
          <p:cNvSpPr txBox="1"/>
          <p:nvPr userDrawn="1"/>
        </p:nvSpPr>
        <p:spPr>
          <a:xfrm>
            <a:off x="918693" y="6054764"/>
            <a:ext cx="1247073" cy="307777"/>
          </a:xfrm>
          <a:prstGeom prst="rect">
            <a:avLst/>
          </a:prstGeom>
          <a:noFill/>
        </p:spPr>
        <p:txBody>
          <a:bodyPr wrap="none" rtlCol="0">
            <a:spAutoFit/>
          </a:bodyPr>
          <a:lstStyle/>
          <a:p>
            <a:r>
              <a:rPr lang="ru-RU" sz="1400"/>
              <a:t>Январь 2023</a:t>
            </a:r>
          </a:p>
        </p:txBody>
      </p:sp>
      <p:sp>
        <p:nvSpPr>
          <p:cNvPr id="8" name="Заголовок 1">
            <a:extLst>
              <a:ext uri="{FF2B5EF4-FFF2-40B4-BE49-F238E27FC236}">
                <a16:creationId xmlns:a16="http://schemas.microsoft.com/office/drawing/2014/main" id="{56C3E7EE-F8F3-FE46-861F-F6044D8A704E}"/>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9" name="Текст 2">
            <a:extLst>
              <a:ext uri="{FF2B5EF4-FFF2-40B4-BE49-F238E27FC236}">
                <a16:creationId xmlns:a16="http://schemas.microsoft.com/office/drawing/2014/main" id="{3735EC78-F16C-6D42-ABA5-D427AD1E58EF}"/>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95922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фото в стрелочке">
    <p:bg>
      <p:bgPr>
        <a:solidFill>
          <a:srgbClr val="FDC600"/>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C379F489-8275-4B42-A2C1-D2A02401A141}"/>
              </a:ext>
            </a:extLst>
          </p:cNvPr>
          <p:cNvPicPr>
            <a:picLocks noChangeAspect="1"/>
          </p:cNvPicPr>
          <p:nvPr userDrawn="1"/>
        </p:nvPicPr>
        <p:blipFill>
          <a:blip r:embed="rId2"/>
          <a:stretch>
            <a:fillRect/>
          </a:stretch>
        </p:blipFill>
        <p:spPr>
          <a:xfrm>
            <a:off x="3201414" y="0"/>
            <a:ext cx="8509000" cy="6858000"/>
          </a:xfrm>
          <a:prstGeom prst="rect">
            <a:avLst/>
          </a:prstGeom>
        </p:spPr>
      </p:pic>
      <p:pic>
        <p:nvPicPr>
          <p:cNvPr id="14" name="Рисунок 13">
            <a:extLst>
              <a:ext uri="{FF2B5EF4-FFF2-40B4-BE49-F238E27FC236}">
                <a16:creationId xmlns:a16="http://schemas.microsoft.com/office/drawing/2014/main" id="{46E857CE-117A-E440-85A7-534953EDB56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5" name="TextBox 14">
            <a:extLst>
              <a:ext uri="{FF2B5EF4-FFF2-40B4-BE49-F238E27FC236}">
                <a16:creationId xmlns:a16="http://schemas.microsoft.com/office/drawing/2014/main" id="{CE29A603-10A6-3A4F-B78B-A3934D777409}"/>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9" name="Прямоугольник 8">
            <a:extLst>
              <a:ext uri="{FF2B5EF4-FFF2-40B4-BE49-F238E27FC236}">
                <a16:creationId xmlns:a16="http://schemas.microsoft.com/office/drawing/2014/main" id="{58D9B20C-9D1B-7244-BDE6-E757556CA103}"/>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0" name="Заголовок 1">
            <a:extLst>
              <a:ext uri="{FF2B5EF4-FFF2-40B4-BE49-F238E27FC236}">
                <a16:creationId xmlns:a16="http://schemas.microsoft.com/office/drawing/2014/main" id="{9D2106C3-D633-8842-A838-7753DCE9A2DF}"/>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1" name="Текст 2">
            <a:extLst>
              <a:ext uri="{FF2B5EF4-FFF2-40B4-BE49-F238E27FC236}">
                <a16:creationId xmlns:a16="http://schemas.microsoft.com/office/drawing/2014/main" id="{1922C83D-A67E-C647-B74B-B268963DA6B8}"/>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999553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Титульный слайд - синий, фото в стрелочке">
    <p:bg>
      <p:bgPr>
        <a:solidFill>
          <a:srgbClr val="30445C"/>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333966A0-AFF9-1C4B-AB71-02C0671BDDF6}"/>
              </a:ext>
            </a:extLst>
          </p:cNvPr>
          <p:cNvPicPr>
            <a:picLocks noChangeAspect="1"/>
          </p:cNvPicPr>
          <p:nvPr userDrawn="1"/>
        </p:nvPicPr>
        <p:blipFill>
          <a:blip r:embed="rId2"/>
          <a:stretch>
            <a:fillRect/>
          </a:stretch>
        </p:blipFill>
        <p:spPr>
          <a:xfrm>
            <a:off x="3201414" y="0"/>
            <a:ext cx="8509000" cy="6858000"/>
          </a:xfrm>
          <a:prstGeom prst="rect">
            <a:avLst/>
          </a:prstGeom>
        </p:spPr>
      </p:pic>
      <p:sp>
        <p:nvSpPr>
          <p:cNvPr id="17" name="Прямоугольник 16">
            <a:extLst>
              <a:ext uri="{FF2B5EF4-FFF2-40B4-BE49-F238E27FC236}">
                <a16:creationId xmlns:a16="http://schemas.microsoft.com/office/drawing/2014/main" id="{9326BEEA-DD19-0442-89D6-55704A7CB299}"/>
              </a:ext>
            </a:extLst>
          </p:cNvPr>
          <p:cNvSpPr/>
          <p:nvPr userDrawn="1"/>
        </p:nvSpPr>
        <p:spPr>
          <a:xfrm>
            <a:off x="-1" y="0"/>
            <a:ext cx="2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8" name="Рисунок 17">
            <a:extLst>
              <a:ext uri="{FF2B5EF4-FFF2-40B4-BE49-F238E27FC236}">
                <a16:creationId xmlns:a16="http://schemas.microsoft.com/office/drawing/2014/main" id="{73E7123C-DA3C-5541-949C-E1DF47CA1E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9" name="TextBox 18">
            <a:extLst>
              <a:ext uri="{FF2B5EF4-FFF2-40B4-BE49-F238E27FC236}">
                <a16:creationId xmlns:a16="http://schemas.microsoft.com/office/drawing/2014/main" id="{544013A9-A694-9F4B-BDE4-4DF7FC222F32}"/>
              </a:ext>
            </a:extLst>
          </p:cNvPr>
          <p:cNvSpPr txBox="1"/>
          <p:nvPr userDrawn="1"/>
        </p:nvSpPr>
        <p:spPr>
          <a:xfrm>
            <a:off x="918693" y="6054764"/>
            <a:ext cx="1244251" cy="307777"/>
          </a:xfrm>
          <a:prstGeom prst="rect">
            <a:avLst/>
          </a:prstGeom>
          <a:noFill/>
        </p:spPr>
        <p:txBody>
          <a:bodyPr wrap="none" rtlCol="0">
            <a:spAutoFit/>
          </a:bodyPr>
          <a:lstStyle/>
          <a:p>
            <a:r>
              <a:rPr lang="ru-RU" sz="1400">
                <a:solidFill>
                  <a:srgbClr val="C9C6C6"/>
                </a:solidFill>
              </a:rPr>
              <a:t>Москва 2023</a:t>
            </a:r>
          </a:p>
        </p:txBody>
      </p:sp>
      <p:sp>
        <p:nvSpPr>
          <p:cNvPr id="8" name="Заголовок 1">
            <a:extLst>
              <a:ext uri="{FF2B5EF4-FFF2-40B4-BE49-F238E27FC236}">
                <a16:creationId xmlns:a16="http://schemas.microsoft.com/office/drawing/2014/main" id="{DF0370D6-18E5-CA46-81F1-013049918343}"/>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chemeClr val="bg1"/>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9" name="Текст 2">
            <a:extLst>
              <a:ext uri="{FF2B5EF4-FFF2-40B4-BE49-F238E27FC236}">
                <a16:creationId xmlns:a16="http://schemas.microsoft.com/office/drawing/2014/main" id="{B10D27C7-1786-8B40-A52C-14C2263769FB}"/>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1"/>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430149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желтый">
    <p:bg>
      <p:bgPr>
        <a:solidFill>
          <a:srgbClr val="FDC600"/>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D57CA15-9D03-B54F-A9D5-25649B54217A}"/>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раздела</a:t>
            </a:r>
          </a:p>
        </p:txBody>
      </p:sp>
      <p:sp>
        <p:nvSpPr>
          <p:cNvPr id="5" name="Текст 2">
            <a:extLst>
              <a:ext uri="{FF2B5EF4-FFF2-40B4-BE49-F238E27FC236}">
                <a16:creationId xmlns:a16="http://schemas.microsoft.com/office/drawing/2014/main" id="{2F48769C-53D0-464B-A70A-6744BE7422B3}"/>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2"/>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Разделительная</a:t>
            </a:r>
          </a:p>
          <a:p>
            <a:pPr lvl="0"/>
            <a:r>
              <a:rPr lang="ru-RU"/>
              <a:t>страница</a:t>
            </a:r>
          </a:p>
        </p:txBody>
      </p:sp>
    </p:spTree>
    <p:extLst>
      <p:ext uri="{BB962C8B-B14F-4D97-AF65-F5344CB8AC3E}">
        <p14:creationId xmlns:p14="http://schemas.microsoft.com/office/powerpoint/2010/main" val="1703548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синий">
    <p:bg>
      <p:bgPr>
        <a:solidFill>
          <a:srgbClr val="30445C"/>
        </a:solidFill>
        <a:effectLst/>
      </p:bgPr>
    </p:bg>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68CCC7B3-B7F9-344D-B95B-9659E4310E2D}"/>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F2F1F1"/>
                </a:solidFill>
              </a:defRPr>
            </a:lvl1pPr>
          </a:lstStyle>
          <a:p>
            <a:pPr>
              <a:lnSpc>
                <a:spcPts val="5000"/>
              </a:lnSpc>
            </a:pPr>
            <a:r>
              <a:rPr lang="ru-RU" sz="4800">
                <a:latin typeface="+mj-lt"/>
              </a:rPr>
              <a:t>Название</a:t>
            </a:r>
            <a:br>
              <a:rPr lang="ru-RU" sz="4800">
                <a:latin typeface="+mj-lt"/>
              </a:rPr>
            </a:br>
            <a:r>
              <a:rPr lang="ru-RU" sz="4800">
                <a:latin typeface="+mj-lt"/>
              </a:rPr>
              <a:t>раздела</a:t>
            </a:r>
          </a:p>
        </p:txBody>
      </p:sp>
      <p:sp>
        <p:nvSpPr>
          <p:cNvPr id="6" name="Текст 2">
            <a:extLst>
              <a:ext uri="{FF2B5EF4-FFF2-40B4-BE49-F238E27FC236}">
                <a16:creationId xmlns:a16="http://schemas.microsoft.com/office/drawing/2014/main" id="{35D65333-D9F0-5944-AAA4-A643AF45F4B1}"/>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707588"/>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Разделительная</a:t>
            </a:r>
          </a:p>
          <a:p>
            <a:pPr lvl="0"/>
            <a:r>
              <a:rPr lang="ru-RU"/>
              <a:t>страница</a:t>
            </a:r>
          </a:p>
        </p:txBody>
      </p:sp>
    </p:spTree>
    <p:extLst>
      <p:ext uri="{BB962C8B-B14F-4D97-AF65-F5344CB8AC3E}">
        <p14:creationId xmlns:p14="http://schemas.microsoft.com/office/powerpoint/2010/main" val="3945313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желтый со стрелкой">
    <p:bg>
      <p:bgPr>
        <a:solidFill>
          <a:srgbClr val="FDC600"/>
        </a:solid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E872B2A-FC57-1F4F-9C6B-7E1560A9E4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5" name="Заголовок 1">
            <a:extLst>
              <a:ext uri="{FF2B5EF4-FFF2-40B4-BE49-F238E27FC236}">
                <a16:creationId xmlns:a16="http://schemas.microsoft.com/office/drawing/2014/main" id="{892DC715-BEFB-8B4B-BE09-A0809F2C163E}"/>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раздела</a:t>
            </a:r>
          </a:p>
        </p:txBody>
      </p:sp>
      <p:sp>
        <p:nvSpPr>
          <p:cNvPr id="6" name="Текст 2">
            <a:extLst>
              <a:ext uri="{FF2B5EF4-FFF2-40B4-BE49-F238E27FC236}">
                <a16:creationId xmlns:a16="http://schemas.microsoft.com/office/drawing/2014/main" id="{9EE4187B-3863-8B4A-8602-4CBA7C7A8719}"/>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2"/>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Разделительная</a:t>
            </a:r>
          </a:p>
          <a:p>
            <a:pPr lvl="0"/>
            <a:r>
              <a:rPr lang="ru-RU"/>
              <a:t>страница</a:t>
            </a:r>
          </a:p>
        </p:txBody>
      </p:sp>
    </p:spTree>
    <p:extLst>
      <p:ext uri="{BB962C8B-B14F-4D97-AF65-F5344CB8AC3E}">
        <p14:creationId xmlns:p14="http://schemas.microsoft.com/office/powerpoint/2010/main" val="4086243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Текст - синий">
    <p:bg>
      <p:bgPr>
        <a:solidFill>
          <a:srgbClr val="30445C"/>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B814BB99-E03C-9849-BD74-67175A20503A}"/>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9" name="Рисунок 8">
            <a:extLst>
              <a:ext uri="{FF2B5EF4-FFF2-40B4-BE49-F238E27FC236}">
                <a16:creationId xmlns:a16="http://schemas.microsoft.com/office/drawing/2014/main" id="{927EB5D2-2998-3840-973C-F21DFDF4EDE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2" name="Заголовок 1">
            <a:extLst>
              <a:ext uri="{FF2B5EF4-FFF2-40B4-BE49-F238E27FC236}">
                <a16:creationId xmlns:a16="http://schemas.microsoft.com/office/drawing/2014/main" id="{E551CBFE-10FA-4C4E-B99A-CFD912D80696}"/>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4" name="Текст 2">
            <a:extLst>
              <a:ext uri="{FF2B5EF4-FFF2-40B4-BE49-F238E27FC236}">
                <a16:creationId xmlns:a16="http://schemas.microsoft.com/office/drawing/2014/main" id="{A6916ABB-D368-9B40-B059-9B43A79C2F55}"/>
              </a:ext>
            </a:extLst>
          </p:cNvPr>
          <p:cNvSpPr>
            <a:spLocks noGrp="1"/>
          </p:cNvSpPr>
          <p:nvPr>
            <p:ph idx="1"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15" name="Текст 2">
            <a:extLst>
              <a:ext uri="{FF2B5EF4-FFF2-40B4-BE49-F238E27FC236}">
                <a16:creationId xmlns:a16="http://schemas.microsoft.com/office/drawing/2014/main" id="{ECA1E0E6-1150-1643-A53F-E2575194D54B}"/>
              </a:ext>
            </a:extLst>
          </p:cNvPr>
          <p:cNvSpPr>
            <a:spLocks noGrp="1"/>
          </p:cNvSpPr>
          <p:nvPr>
            <p:ph idx="10" hasCustomPrompt="1"/>
          </p:nvPr>
        </p:nvSpPr>
        <p:spPr>
          <a:xfrm>
            <a:off x="838200" y="1825624"/>
            <a:ext cx="10515600" cy="4073637"/>
          </a:xfrm>
          <a:prstGeom prst="rect">
            <a:avLst/>
          </a:prstGeom>
        </p:spPr>
        <p:txBody>
          <a:bodyPr vert="horz" lIns="91440" tIns="45720" rIns="91440" bIns="45720" rtlCol="0">
            <a:normAutofit/>
          </a:bodyPr>
          <a:lstStyle>
            <a:lvl1pPr>
              <a:lnSpc>
                <a:spcPct val="100000"/>
              </a:lnSpc>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a:t>
            </a:r>
            <a:endParaRPr lang="ru-RU" sz="1500">
              <a:solidFill>
                <a:srgbClr val="F2F1F1"/>
              </a:solidFill>
            </a:endParaRPr>
          </a:p>
        </p:txBody>
      </p:sp>
      <p:sp>
        <p:nvSpPr>
          <p:cNvPr id="16" name="Номер слайда 5">
            <a:extLst>
              <a:ext uri="{FF2B5EF4-FFF2-40B4-BE49-F238E27FC236}">
                <a16:creationId xmlns:a16="http://schemas.microsoft.com/office/drawing/2014/main" id="{994F869D-9F35-5B45-A054-1C834F61CA6D}"/>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380768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Текст - светлый">
    <p:bg>
      <p:bgPr>
        <a:solidFill>
          <a:srgbClr val="F2F1F1"/>
        </a:solid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9A1DA84-395A-3FBC-F325-F7DB83DE01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5" name="Прямоугольник 4">
            <a:extLst>
              <a:ext uri="{FF2B5EF4-FFF2-40B4-BE49-F238E27FC236}">
                <a16:creationId xmlns:a16="http://schemas.microsoft.com/office/drawing/2014/main" id="{27E47923-DFAD-F944-84BD-6B1A5C3278E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9" name="Рисунок 18">
            <a:extLst>
              <a:ext uri="{FF2B5EF4-FFF2-40B4-BE49-F238E27FC236}">
                <a16:creationId xmlns:a16="http://schemas.microsoft.com/office/drawing/2014/main" id="{08F063B8-5984-4643-AAA1-219EC76C6B8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5688" y="6274334"/>
            <a:ext cx="1233112" cy="176861"/>
          </a:xfrm>
          <a:prstGeom prst="rect">
            <a:avLst/>
          </a:prstGeom>
        </p:spPr>
      </p:pic>
      <p:sp>
        <p:nvSpPr>
          <p:cNvPr id="11" name="Текст 2">
            <a:extLst>
              <a:ext uri="{FF2B5EF4-FFF2-40B4-BE49-F238E27FC236}">
                <a16:creationId xmlns:a16="http://schemas.microsoft.com/office/drawing/2014/main" id="{B36AADC8-9FEF-AB43-A755-79F8562B94E9}"/>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12" name="Заголовок 1">
            <a:extLst>
              <a:ext uri="{FF2B5EF4-FFF2-40B4-BE49-F238E27FC236}">
                <a16:creationId xmlns:a16="http://schemas.microsoft.com/office/drawing/2014/main" id="{12CB5633-0511-C546-9F4C-D5E9D287B9EE}"/>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4" name="Текст 2">
            <a:extLst>
              <a:ext uri="{FF2B5EF4-FFF2-40B4-BE49-F238E27FC236}">
                <a16:creationId xmlns:a16="http://schemas.microsoft.com/office/drawing/2014/main" id="{EBAC8F0A-E0BB-9E49-96F1-EAFE4D60C360}"/>
              </a:ext>
            </a:extLst>
          </p:cNvPr>
          <p:cNvSpPr>
            <a:spLocks noGrp="1"/>
          </p:cNvSpPr>
          <p:nvPr>
            <p:ph idx="10" hasCustomPrompt="1"/>
          </p:nvPr>
        </p:nvSpPr>
        <p:spPr>
          <a:xfrm>
            <a:off x="838200" y="1825625"/>
            <a:ext cx="10515600" cy="3975708"/>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a:t>
            </a:r>
            <a:endParaRPr lang="ru-RU"/>
          </a:p>
        </p:txBody>
      </p:sp>
      <p:sp>
        <p:nvSpPr>
          <p:cNvPr id="15" name="Номер слайда 5">
            <a:extLst>
              <a:ext uri="{FF2B5EF4-FFF2-40B4-BE49-F238E27FC236}">
                <a16:creationId xmlns:a16="http://schemas.microsoft.com/office/drawing/2014/main" id="{A0D8F2C5-A1B6-B141-AFF3-A32010BDD9C9}"/>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322571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69ED09E4-7D78-E34B-B881-82C7A7501CC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991061" y="4416198"/>
            <a:ext cx="3023614" cy="2441802"/>
          </a:xfrm>
          <a:prstGeom prst="rect">
            <a:avLst/>
          </a:prstGeom>
        </p:spPr>
      </p:pic>
      <p:sp>
        <p:nvSpPr>
          <p:cNvPr id="10" name="Прямоугольник 9">
            <a:extLst>
              <a:ext uri="{FF2B5EF4-FFF2-40B4-BE49-F238E27FC236}">
                <a16:creationId xmlns:a16="http://schemas.microsoft.com/office/drawing/2014/main" id="{D679EEA8-17CF-4541-913D-BB6A150CB1A8}"/>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1" name="Рисунок 10">
            <a:extLst>
              <a:ext uri="{FF2B5EF4-FFF2-40B4-BE49-F238E27FC236}">
                <a16:creationId xmlns:a16="http://schemas.microsoft.com/office/drawing/2014/main" id="{BE944339-A1E5-8948-88AD-162441FBD06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52887" y="803236"/>
            <a:ext cx="2191537" cy="314324"/>
          </a:xfrm>
          <a:prstGeom prst="rect">
            <a:avLst/>
          </a:prstGeom>
        </p:spPr>
      </p:pic>
      <p:sp>
        <p:nvSpPr>
          <p:cNvPr id="12" name="TextBox 11">
            <a:extLst>
              <a:ext uri="{FF2B5EF4-FFF2-40B4-BE49-F238E27FC236}">
                <a16:creationId xmlns:a16="http://schemas.microsoft.com/office/drawing/2014/main" id="{306D6E4E-8A4F-E34B-A7FD-B2A1E6336466}"/>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8" name="Заголовок 1">
            <a:extLst>
              <a:ext uri="{FF2B5EF4-FFF2-40B4-BE49-F238E27FC236}">
                <a16:creationId xmlns:a16="http://schemas.microsoft.com/office/drawing/2014/main" id="{826E619D-81E5-7F4F-A8B4-2FA1DF0F84A1}"/>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3" name="Текст 2">
            <a:extLst>
              <a:ext uri="{FF2B5EF4-FFF2-40B4-BE49-F238E27FC236}">
                <a16:creationId xmlns:a16="http://schemas.microsoft.com/office/drawing/2014/main" id="{D584F0FF-FF1E-7846-B20B-8904BBDAF66A}"/>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2716108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Текст с выделением - синий">
    <p:bg>
      <p:bgPr>
        <a:solidFill>
          <a:srgbClr val="30445C"/>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4A3A9247-1D92-8944-B124-A1C3967EBE5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8" name="Рисунок 7">
            <a:extLst>
              <a:ext uri="{FF2B5EF4-FFF2-40B4-BE49-F238E27FC236}">
                <a16:creationId xmlns:a16="http://schemas.microsoft.com/office/drawing/2014/main" id="{1701C0AB-55DB-1F41-9575-4BCB16017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0" name="Скругленный прямоугольник 9">
            <a:extLst>
              <a:ext uri="{FF2B5EF4-FFF2-40B4-BE49-F238E27FC236}">
                <a16:creationId xmlns:a16="http://schemas.microsoft.com/office/drawing/2014/main" id="{6689C234-A3BE-4144-90CD-E35B1DB004F9}"/>
              </a:ext>
            </a:extLst>
          </p:cNvPr>
          <p:cNvSpPr/>
          <p:nvPr userDrawn="1"/>
        </p:nvSpPr>
        <p:spPr>
          <a:xfrm>
            <a:off x="981635" y="3684896"/>
            <a:ext cx="10400406" cy="1323832"/>
          </a:xfrm>
          <a:prstGeom prst="roundRect">
            <a:avLst>
              <a:gd name="adj" fmla="val 4296"/>
            </a:avLst>
          </a:prstGeom>
          <a:solidFill>
            <a:srgbClr val="293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Заголовок 1">
            <a:extLst>
              <a:ext uri="{FF2B5EF4-FFF2-40B4-BE49-F238E27FC236}">
                <a16:creationId xmlns:a16="http://schemas.microsoft.com/office/drawing/2014/main" id="{0188DD7B-9D36-FD47-AEC9-ECDDD28C0263}"/>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6" name="Текст 2">
            <a:extLst>
              <a:ext uri="{FF2B5EF4-FFF2-40B4-BE49-F238E27FC236}">
                <a16:creationId xmlns:a16="http://schemas.microsoft.com/office/drawing/2014/main" id="{D278ED48-FAD2-4E42-8896-20A341E6A845}"/>
              </a:ext>
            </a:extLst>
          </p:cNvPr>
          <p:cNvSpPr>
            <a:spLocks noGrp="1"/>
          </p:cNvSpPr>
          <p:nvPr>
            <p:ph idx="1"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17" name="Текст 2">
            <a:extLst>
              <a:ext uri="{FF2B5EF4-FFF2-40B4-BE49-F238E27FC236}">
                <a16:creationId xmlns:a16="http://schemas.microsoft.com/office/drawing/2014/main" id="{EF46D2AE-659F-D841-9C5C-8D281886C231}"/>
              </a:ext>
            </a:extLst>
          </p:cNvPr>
          <p:cNvSpPr>
            <a:spLocks noGrp="1"/>
          </p:cNvSpPr>
          <p:nvPr>
            <p:ph idx="10" hasCustomPrompt="1"/>
          </p:nvPr>
        </p:nvSpPr>
        <p:spPr>
          <a:xfrm>
            <a:off x="838200" y="1825624"/>
            <a:ext cx="10515600" cy="1710845"/>
          </a:xfrm>
          <a:prstGeom prst="rect">
            <a:avLst/>
          </a:prstGeom>
        </p:spPr>
        <p:txBody>
          <a:bodyPr vert="horz" lIns="91440" tIns="45720" rIns="91440" bIns="45720" rtlCol="0">
            <a:normAutofit/>
          </a:bodyPr>
          <a:lstStyle>
            <a:lvl1pPr>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sz="1500">
              <a:solidFill>
                <a:srgbClr val="F2F1F1"/>
              </a:solidFill>
            </a:endParaRPr>
          </a:p>
        </p:txBody>
      </p:sp>
      <p:sp>
        <p:nvSpPr>
          <p:cNvPr id="19" name="Текст 2">
            <a:extLst>
              <a:ext uri="{FF2B5EF4-FFF2-40B4-BE49-F238E27FC236}">
                <a16:creationId xmlns:a16="http://schemas.microsoft.com/office/drawing/2014/main" id="{BC3BB808-06FA-FF4D-A522-0864D63A81DF}"/>
              </a:ext>
            </a:extLst>
          </p:cNvPr>
          <p:cNvSpPr>
            <a:spLocks noGrp="1"/>
          </p:cNvSpPr>
          <p:nvPr>
            <p:ph idx="11" hasCustomPrompt="1"/>
          </p:nvPr>
        </p:nvSpPr>
        <p:spPr>
          <a:xfrm>
            <a:off x="838200" y="5196621"/>
            <a:ext cx="10515600" cy="863827"/>
          </a:xfrm>
          <a:prstGeom prst="rect">
            <a:avLst/>
          </a:prstGeom>
        </p:spPr>
        <p:txBody>
          <a:bodyPr vert="horz" lIns="91440" tIns="45720" rIns="91440" bIns="45720" rtlCol="0">
            <a:normAutofit/>
          </a:bodyPr>
          <a:lstStyle>
            <a:lvl1pPr>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a:t>
            </a:r>
            <a:r>
              <a:rPr lang="ru-RU" sz="1500">
                <a:solidFill>
                  <a:srgbClr val="F2F1F1"/>
                </a:solidFill>
              </a:rPr>
              <a:t>.</a:t>
            </a:r>
          </a:p>
        </p:txBody>
      </p:sp>
      <p:sp>
        <p:nvSpPr>
          <p:cNvPr id="21" name="Текст 2">
            <a:extLst>
              <a:ext uri="{FF2B5EF4-FFF2-40B4-BE49-F238E27FC236}">
                <a16:creationId xmlns:a16="http://schemas.microsoft.com/office/drawing/2014/main" id="{CB0A1CF4-2A7B-5D45-A4FE-20B3AD796185}"/>
              </a:ext>
            </a:extLst>
          </p:cNvPr>
          <p:cNvSpPr>
            <a:spLocks noGrp="1"/>
          </p:cNvSpPr>
          <p:nvPr>
            <p:ph idx="12" hasCustomPrompt="1"/>
          </p:nvPr>
        </p:nvSpPr>
        <p:spPr>
          <a:xfrm>
            <a:off x="1179394" y="3848669"/>
            <a:ext cx="10060621" cy="1134066"/>
          </a:xfrm>
          <a:prstGeom prst="rect">
            <a:avLst/>
          </a:prstGeom>
        </p:spPr>
        <p:txBody>
          <a:bodyPr vert="horz" lIns="91440" tIns="45720" rIns="91440" bIns="45720" rtlCol="0">
            <a:normAutofit/>
          </a:bodyPr>
          <a:lstStyle>
            <a:lvl1pPr>
              <a:defRPr sz="1500" i="0">
                <a:latin typeface="+mn-lt"/>
              </a:defRPr>
            </a:lvl1pPr>
          </a:lstStyle>
          <a:p>
            <a:pPr>
              <a:lnSpc>
                <a:spcPts val="2400"/>
              </a:lnSpc>
            </a:pPr>
            <a:r>
              <a:rPr lang="en" sz="1600" i="1">
                <a:solidFill>
                  <a:srgbClr val="F2F1F1"/>
                </a:solidFill>
                <a:latin typeface="Times New Roman" panose="02020603050405020304" pitchFamily="18" charset="0"/>
                <a:cs typeface="Times New Roman" panose="02020603050405020304" pitchFamily="18" charset="0"/>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endParaRPr lang="ru-RU" sz="1600">
              <a:solidFill>
                <a:srgbClr val="F2F1F1"/>
              </a:solidFill>
            </a:endParaRPr>
          </a:p>
        </p:txBody>
      </p:sp>
      <p:sp>
        <p:nvSpPr>
          <p:cNvPr id="22" name="Номер слайда 5">
            <a:extLst>
              <a:ext uri="{FF2B5EF4-FFF2-40B4-BE49-F238E27FC236}">
                <a16:creationId xmlns:a16="http://schemas.microsoft.com/office/drawing/2014/main" id="{13EFE2B5-8D4F-4B41-A065-76E852739CFC}"/>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134392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Текст с выделением - светлый">
    <p:bg>
      <p:bgPr>
        <a:solidFill>
          <a:srgbClr val="F2F1F1"/>
        </a:solidFill>
        <a:effectLst/>
      </p:bgPr>
    </p:bg>
    <p:spTree>
      <p:nvGrpSpPr>
        <p:cNvPr id="1" name=""/>
        <p:cNvGrpSpPr/>
        <p:nvPr/>
      </p:nvGrpSpPr>
      <p:grpSpPr>
        <a:xfrm>
          <a:off x="0" y="0"/>
          <a:ext cx="0" cy="0"/>
          <a:chOff x="0" y="0"/>
          <a:chExt cx="0" cy="0"/>
        </a:xfrm>
      </p:grpSpPr>
      <p:sp>
        <p:nvSpPr>
          <p:cNvPr id="8" name="Скругленный прямоугольник 7">
            <a:extLst>
              <a:ext uri="{FF2B5EF4-FFF2-40B4-BE49-F238E27FC236}">
                <a16:creationId xmlns:a16="http://schemas.microsoft.com/office/drawing/2014/main" id="{264A86D8-72B0-6543-94BE-0495D1A98264}"/>
              </a:ext>
            </a:extLst>
          </p:cNvPr>
          <p:cNvSpPr/>
          <p:nvPr userDrawn="1"/>
        </p:nvSpPr>
        <p:spPr>
          <a:xfrm>
            <a:off x="981635" y="3684896"/>
            <a:ext cx="10400406" cy="1323832"/>
          </a:xfrm>
          <a:prstGeom prst="roundRect">
            <a:avLst>
              <a:gd name="adj" fmla="val 42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E76B2DCA-544E-AE4D-A2E7-7BAC0D3F2717}"/>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3" name="Рисунок 12">
            <a:extLst>
              <a:ext uri="{FF2B5EF4-FFF2-40B4-BE49-F238E27FC236}">
                <a16:creationId xmlns:a16="http://schemas.microsoft.com/office/drawing/2014/main" id="{11720B30-89BA-4341-9C6A-9F5DE6A9BC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8" name="Текст 2">
            <a:extLst>
              <a:ext uri="{FF2B5EF4-FFF2-40B4-BE49-F238E27FC236}">
                <a16:creationId xmlns:a16="http://schemas.microsoft.com/office/drawing/2014/main" id="{156098E7-C5FA-BB44-A056-4416F82F1816}"/>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20" name="Заголовок 1">
            <a:extLst>
              <a:ext uri="{FF2B5EF4-FFF2-40B4-BE49-F238E27FC236}">
                <a16:creationId xmlns:a16="http://schemas.microsoft.com/office/drawing/2014/main" id="{37DE8244-C041-D14E-9514-CE4BA7D7D818}"/>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21" name="Текст 2">
            <a:extLst>
              <a:ext uri="{FF2B5EF4-FFF2-40B4-BE49-F238E27FC236}">
                <a16:creationId xmlns:a16="http://schemas.microsoft.com/office/drawing/2014/main" id="{07937A44-E54C-8946-9A77-EA7D73024AA2}"/>
              </a:ext>
            </a:extLst>
          </p:cNvPr>
          <p:cNvSpPr>
            <a:spLocks noGrp="1"/>
          </p:cNvSpPr>
          <p:nvPr>
            <p:ph idx="10" hasCustomPrompt="1"/>
          </p:nvPr>
        </p:nvSpPr>
        <p:spPr>
          <a:xfrm>
            <a:off x="838200" y="1825625"/>
            <a:ext cx="10515600" cy="1703476"/>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
        <p:nvSpPr>
          <p:cNvPr id="22" name="Текст 2">
            <a:extLst>
              <a:ext uri="{FF2B5EF4-FFF2-40B4-BE49-F238E27FC236}">
                <a16:creationId xmlns:a16="http://schemas.microsoft.com/office/drawing/2014/main" id="{381198AB-842B-6248-A994-86D700E7D40D}"/>
              </a:ext>
            </a:extLst>
          </p:cNvPr>
          <p:cNvSpPr>
            <a:spLocks noGrp="1"/>
          </p:cNvSpPr>
          <p:nvPr>
            <p:ph idx="11" hasCustomPrompt="1"/>
          </p:nvPr>
        </p:nvSpPr>
        <p:spPr>
          <a:xfrm>
            <a:off x="838200" y="5200594"/>
            <a:ext cx="10515600" cy="925313"/>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a:t>
            </a:r>
            <a:endParaRPr lang="ru-RU"/>
          </a:p>
        </p:txBody>
      </p:sp>
      <p:sp>
        <p:nvSpPr>
          <p:cNvPr id="23" name="Текст 2">
            <a:extLst>
              <a:ext uri="{FF2B5EF4-FFF2-40B4-BE49-F238E27FC236}">
                <a16:creationId xmlns:a16="http://schemas.microsoft.com/office/drawing/2014/main" id="{E25EF72E-E153-104D-B220-1332D667139F}"/>
              </a:ext>
            </a:extLst>
          </p:cNvPr>
          <p:cNvSpPr>
            <a:spLocks noGrp="1"/>
          </p:cNvSpPr>
          <p:nvPr>
            <p:ph idx="12" hasCustomPrompt="1"/>
          </p:nvPr>
        </p:nvSpPr>
        <p:spPr>
          <a:xfrm>
            <a:off x="1157652" y="3809270"/>
            <a:ext cx="10196148" cy="1049333"/>
          </a:xfrm>
          <a:prstGeom prst="rect">
            <a:avLst/>
          </a:prstGeom>
        </p:spPr>
        <p:txBody>
          <a:bodyPr vert="horz" lIns="91440" tIns="45720" rIns="91440" bIns="45720" rtlCol="0">
            <a:normAutofit/>
          </a:bodyPr>
          <a:lstStyle>
            <a:lvl1pPr>
              <a:lnSpc>
                <a:spcPct val="130000"/>
              </a:lnSpc>
              <a:defRPr sz="15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vulputatei.</a:t>
            </a:r>
            <a:endParaRPr lang="ru-RU"/>
          </a:p>
        </p:txBody>
      </p:sp>
      <p:sp>
        <p:nvSpPr>
          <p:cNvPr id="24" name="Номер слайда 5">
            <a:extLst>
              <a:ext uri="{FF2B5EF4-FFF2-40B4-BE49-F238E27FC236}">
                <a16:creationId xmlns:a16="http://schemas.microsoft.com/office/drawing/2014/main" id="{4E422971-6763-4E45-AD15-B2E6BFF7999C}"/>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4027771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Текст две колонки - синий">
    <p:bg>
      <p:bgPr>
        <a:solidFill>
          <a:srgbClr val="30445C"/>
        </a:solidFill>
        <a:effectLst/>
      </p:bgPr>
    </p:bg>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38BA951C-A01E-1544-9749-AA968AF66BD3}"/>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7" name="Рисунок 16">
            <a:extLst>
              <a:ext uri="{FF2B5EF4-FFF2-40B4-BE49-F238E27FC236}">
                <a16:creationId xmlns:a16="http://schemas.microsoft.com/office/drawing/2014/main" id="{07CF6172-A711-3143-866E-8B0A3D6B09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9" name="Текст 2">
            <a:extLst>
              <a:ext uri="{FF2B5EF4-FFF2-40B4-BE49-F238E27FC236}">
                <a16:creationId xmlns:a16="http://schemas.microsoft.com/office/drawing/2014/main" id="{908BCA3C-E6C0-0E48-9C4E-9B36AA9CAEAF}"/>
              </a:ext>
            </a:extLst>
          </p:cNvPr>
          <p:cNvSpPr>
            <a:spLocks noGrp="1"/>
          </p:cNvSpPr>
          <p:nvPr>
            <p:ph idx="1" hasCustomPrompt="1"/>
          </p:nvPr>
        </p:nvSpPr>
        <p:spPr>
          <a:xfrm>
            <a:off x="838200" y="1825625"/>
            <a:ext cx="10515600" cy="4134521"/>
          </a:xfrm>
          <a:prstGeom prst="rect">
            <a:avLst/>
          </a:prstGeom>
        </p:spPr>
        <p:txBody>
          <a:bodyPr vert="horz" lIns="91440" tIns="45720" rIns="91440" bIns="45720" numCol="2" spcCol="360000" rtlCol="0">
            <a:normAutofit/>
          </a:bodyPr>
          <a:lstStyle>
            <a:lvl1pPr>
              <a:lnSpc>
                <a:spcPct val="130000"/>
              </a:lnSpc>
              <a:defRPr sz="1500" i="0">
                <a:solidFill>
                  <a:srgbClr val="F2F1F1"/>
                </a:solidFill>
                <a:latin typeface="+mn-lt"/>
              </a:defRPr>
            </a:lvl1pPr>
          </a:lstStyle>
          <a:p>
            <a:pPr lvl="0"/>
            <a:r>
              <a:rPr lang="en"/>
              <a:t>Lorem ipsum dolor sit amet, consectetuer adipiscing elit, sed diam nonummy nibh euismod tincidunt ut laoreet dolore magna aliquam erat volutpat. </a:t>
            </a:r>
          </a:p>
          <a:p>
            <a:pPr lvl="0"/>
            <a:r>
              <a:rPr lang="en"/>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
        <p:nvSpPr>
          <p:cNvPr id="10" name="Заголовок 1">
            <a:extLst>
              <a:ext uri="{FF2B5EF4-FFF2-40B4-BE49-F238E27FC236}">
                <a16:creationId xmlns:a16="http://schemas.microsoft.com/office/drawing/2014/main" id="{F7B01240-E49F-3545-A11D-DE1F93C4788C}"/>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1" name="Текст 2">
            <a:extLst>
              <a:ext uri="{FF2B5EF4-FFF2-40B4-BE49-F238E27FC236}">
                <a16:creationId xmlns:a16="http://schemas.microsoft.com/office/drawing/2014/main" id="{8EFCE63D-0FD8-544B-B78E-66387CF15451}"/>
              </a:ext>
            </a:extLst>
          </p:cNvPr>
          <p:cNvSpPr>
            <a:spLocks noGrp="1"/>
          </p:cNvSpPr>
          <p:nvPr>
            <p:ph idx="10"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12" name="Номер слайда 5">
            <a:extLst>
              <a:ext uri="{FF2B5EF4-FFF2-40B4-BE49-F238E27FC236}">
                <a16:creationId xmlns:a16="http://schemas.microsoft.com/office/drawing/2014/main" id="{64DECFD0-3592-D548-A2FC-29A94FCC19F7}"/>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3217529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Текст две колонки - светлый">
    <p:bg>
      <p:bgPr>
        <a:solidFill>
          <a:srgbClr val="F2F1F1"/>
        </a:solidFill>
        <a:effectLst/>
      </p:bgPr>
    </p:bg>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69B97327-4D2D-D944-A0BB-276FCD9E2293}"/>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20" name="Рисунок 19">
            <a:extLst>
              <a:ext uri="{FF2B5EF4-FFF2-40B4-BE49-F238E27FC236}">
                <a16:creationId xmlns:a16="http://schemas.microsoft.com/office/drawing/2014/main" id="{6BFFDB7E-97C2-4B42-A8C2-F93DFEE112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8" name="Текст 2">
            <a:extLst>
              <a:ext uri="{FF2B5EF4-FFF2-40B4-BE49-F238E27FC236}">
                <a16:creationId xmlns:a16="http://schemas.microsoft.com/office/drawing/2014/main" id="{E9AA9BA6-8E8C-F84E-9B60-3D6974BF521B}"/>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9" name="Заголовок 1">
            <a:extLst>
              <a:ext uri="{FF2B5EF4-FFF2-40B4-BE49-F238E27FC236}">
                <a16:creationId xmlns:a16="http://schemas.microsoft.com/office/drawing/2014/main" id="{A6F22EA5-8026-CB4D-BD77-489FBFDA7763}"/>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0" name="Текст 2">
            <a:extLst>
              <a:ext uri="{FF2B5EF4-FFF2-40B4-BE49-F238E27FC236}">
                <a16:creationId xmlns:a16="http://schemas.microsoft.com/office/drawing/2014/main" id="{4AF370D9-4617-DE45-B0C6-7EE94A0C32A0}"/>
              </a:ext>
            </a:extLst>
          </p:cNvPr>
          <p:cNvSpPr>
            <a:spLocks noGrp="1"/>
          </p:cNvSpPr>
          <p:nvPr>
            <p:ph idx="10" hasCustomPrompt="1"/>
          </p:nvPr>
        </p:nvSpPr>
        <p:spPr>
          <a:xfrm>
            <a:off x="838200" y="1825625"/>
            <a:ext cx="10515600" cy="4134521"/>
          </a:xfrm>
          <a:prstGeom prst="rect">
            <a:avLst/>
          </a:prstGeom>
        </p:spPr>
        <p:txBody>
          <a:bodyPr vert="horz" lIns="91440" tIns="45720" rIns="91440" bIns="45720" numCol="2" spcCol="360000" rtlCol="0">
            <a:normAutofit/>
          </a:bodyPr>
          <a:lstStyle>
            <a:lvl1pPr>
              <a:lnSpc>
                <a:spcPct val="130000"/>
              </a:lnSpc>
              <a:defRPr sz="1500" i="0">
                <a:solidFill>
                  <a:srgbClr val="30445C"/>
                </a:solidFill>
                <a:latin typeface="+mn-lt"/>
              </a:defRPr>
            </a:lvl1pPr>
          </a:lstStyle>
          <a:p>
            <a:pPr lvl="0"/>
            <a:r>
              <a:rPr lang="en"/>
              <a:t>Lorem ipsum dolor sit amet, consectetuer adipiscing elit, sed diam nonummy nibh euismod tincidunt ut laoreet dolore magna aliquam erat volutpat. </a:t>
            </a:r>
          </a:p>
          <a:p>
            <a:pPr lvl="0"/>
            <a:r>
              <a:rPr lang="en"/>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
        <p:nvSpPr>
          <p:cNvPr id="11" name="Номер слайда 5">
            <a:extLst>
              <a:ext uri="{FF2B5EF4-FFF2-40B4-BE49-F238E27FC236}">
                <a16:creationId xmlns:a16="http://schemas.microsoft.com/office/drawing/2014/main" id="{221F293A-3D2D-CF4B-ABE7-480402196FD5}"/>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11772745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Текст + желтая картинка - синий">
    <p:bg>
      <p:bgPr>
        <a:solidFill>
          <a:srgbClr val="30445C"/>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50514301-7320-F344-8480-77F197D80B41}"/>
              </a:ext>
            </a:extLst>
          </p:cNvPr>
          <p:cNvPicPr>
            <a:picLocks noChangeAspect="1"/>
          </p:cNvPicPr>
          <p:nvPr userDrawn="1"/>
        </p:nvPicPr>
        <p:blipFill>
          <a:blip r:embed="rId2"/>
          <a:stretch>
            <a:fill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6C8BE9C0-6BE6-DA4E-BF70-55A52DC7B925}"/>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6808129B-4B1D-324B-A6E3-1EEA2DAF4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3" name="Заголовок 1">
            <a:extLst>
              <a:ext uri="{FF2B5EF4-FFF2-40B4-BE49-F238E27FC236}">
                <a16:creationId xmlns:a16="http://schemas.microsoft.com/office/drawing/2014/main" id="{AB57A429-E957-DD4D-9767-8FAC8C8E07D5}"/>
              </a:ext>
            </a:extLst>
          </p:cNvPr>
          <p:cNvSpPr>
            <a:spLocks noGrp="1"/>
          </p:cNvSpPr>
          <p:nvPr>
            <p:ph type="title" hasCustomPrompt="1"/>
          </p:nvPr>
        </p:nvSpPr>
        <p:spPr>
          <a:xfrm>
            <a:off x="6309360" y="477135"/>
            <a:ext cx="537875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ru-RU" sz="2400">
                <a:solidFill>
                  <a:srgbClr val="FDC600"/>
                </a:solidFill>
              </a:rPr>
              <a:t>Интересный заголовок</a:t>
            </a:r>
            <a:endParaRPr lang="en" sz="2400">
              <a:solidFill>
                <a:srgbClr val="FDC600"/>
              </a:solidFill>
            </a:endParaRPr>
          </a:p>
        </p:txBody>
      </p:sp>
      <p:sp>
        <p:nvSpPr>
          <p:cNvPr id="15" name="Текст 2">
            <a:extLst>
              <a:ext uri="{FF2B5EF4-FFF2-40B4-BE49-F238E27FC236}">
                <a16:creationId xmlns:a16="http://schemas.microsoft.com/office/drawing/2014/main" id="{6580104A-EA7F-1C4A-A375-0E38A1AD544A}"/>
              </a:ext>
            </a:extLst>
          </p:cNvPr>
          <p:cNvSpPr>
            <a:spLocks noGrp="1"/>
          </p:cNvSpPr>
          <p:nvPr>
            <p:ph idx="1" hasCustomPrompt="1"/>
          </p:nvPr>
        </p:nvSpPr>
        <p:spPr>
          <a:xfrm>
            <a:off x="6309360" y="936298"/>
            <a:ext cx="5378750" cy="377573"/>
          </a:xfrm>
          <a:prstGeom prst="rect">
            <a:avLst/>
          </a:prstGeom>
        </p:spPr>
        <p:txBody>
          <a:bodyPr vert="horz" lIns="0" tIns="0" rIns="0" bIns="0" rtlCol="0">
            <a:normAutofit/>
          </a:bodyPr>
          <a:lstStyle>
            <a:lvl1pPr>
              <a:defRPr sz="2400">
                <a:solidFill>
                  <a:srgbClr val="C9C6C6"/>
                </a:solidFill>
              </a:defRPr>
            </a:lvl1pPr>
          </a:lstStyle>
          <a:p>
            <a:r>
              <a:rPr lang="ru-RU" sz="2400" i="1">
                <a:solidFill>
                  <a:srgbClr val="C9C6C6"/>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6" name="Текст 2">
            <a:extLst>
              <a:ext uri="{FF2B5EF4-FFF2-40B4-BE49-F238E27FC236}">
                <a16:creationId xmlns:a16="http://schemas.microsoft.com/office/drawing/2014/main" id="{99C1B92F-5EEE-2044-9D07-D98812C1D9DA}"/>
              </a:ext>
            </a:extLst>
          </p:cNvPr>
          <p:cNvSpPr>
            <a:spLocks noGrp="1"/>
          </p:cNvSpPr>
          <p:nvPr>
            <p:ph idx="10" hasCustomPrompt="1"/>
          </p:nvPr>
        </p:nvSpPr>
        <p:spPr>
          <a:xfrm>
            <a:off x="6309359" y="1825624"/>
            <a:ext cx="5378749" cy="4226833"/>
          </a:xfrm>
          <a:prstGeom prst="rect">
            <a:avLst/>
          </a:prstGeom>
        </p:spPr>
        <p:txBody>
          <a:bodyPr vert="horz" lIns="91440" tIns="45720" rIns="91440" bIns="45720" rtlCol="0">
            <a:normAutofit/>
          </a:bodyPr>
          <a:lstStyle>
            <a:lvl1pPr>
              <a:lnSpc>
                <a:spcPct val="100000"/>
              </a:lnSpc>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a:t>
            </a:r>
            <a:endParaRPr lang="ru-RU" sz="1500">
              <a:solidFill>
                <a:srgbClr val="F2F1F1"/>
              </a:solidFill>
            </a:endParaRPr>
          </a:p>
        </p:txBody>
      </p:sp>
      <p:sp>
        <p:nvSpPr>
          <p:cNvPr id="17" name="Номер слайда 5">
            <a:extLst>
              <a:ext uri="{FF2B5EF4-FFF2-40B4-BE49-F238E27FC236}">
                <a16:creationId xmlns:a16="http://schemas.microsoft.com/office/drawing/2014/main" id="{621AFD37-1AAA-904E-9C6E-BB00A5ED9CF3}"/>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89245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Текст + светлая картинка - синий">
    <p:bg>
      <p:bgPr>
        <a:solidFill>
          <a:srgbClr val="30445C"/>
        </a:solidFill>
        <a:effectLst/>
      </p:bgPr>
    </p:bg>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1CA86BDD-794D-554E-9401-49F5C07B5A3F}"/>
              </a:ext>
            </a:extLst>
          </p:cNvPr>
          <p:cNvPicPr>
            <a:picLocks noChangeAspect="1"/>
          </p:cNvPicPr>
          <p:nvPr userDrawn="1"/>
        </p:nvPicPr>
        <p:blipFill>
          <a:blip r:embed="rId2"/>
          <a:src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6C8BE9C0-6BE6-DA4E-BF70-55A52DC7B925}"/>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6808129B-4B1D-324B-A6E3-1EEA2DAF4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5" name="Заголовок 1">
            <a:extLst>
              <a:ext uri="{FF2B5EF4-FFF2-40B4-BE49-F238E27FC236}">
                <a16:creationId xmlns:a16="http://schemas.microsoft.com/office/drawing/2014/main" id="{26A88C46-DC32-6F43-80BF-AC676B972CEB}"/>
              </a:ext>
            </a:extLst>
          </p:cNvPr>
          <p:cNvSpPr>
            <a:spLocks noGrp="1"/>
          </p:cNvSpPr>
          <p:nvPr>
            <p:ph type="title" hasCustomPrompt="1"/>
          </p:nvPr>
        </p:nvSpPr>
        <p:spPr>
          <a:xfrm>
            <a:off x="6309360" y="477135"/>
            <a:ext cx="537875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ru-RU" sz="2400">
                <a:solidFill>
                  <a:srgbClr val="FDC600"/>
                </a:solidFill>
              </a:rPr>
              <a:t>Интересный заголовок</a:t>
            </a:r>
            <a:endParaRPr lang="en" sz="2400">
              <a:solidFill>
                <a:srgbClr val="FDC600"/>
              </a:solidFill>
            </a:endParaRPr>
          </a:p>
        </p:txBody>
      </p:sp>
      <p:sp>
        <p:nvSpPr>
          <p:cNvPr id="16" name="Текст 2">
            <a:extLst>
              <a:ext uri="{FF2B5EF4-FFF2-40B4-BE49-F238E27FC236}">
                <a16:creationId xmlns:a16="http://schemas.microsoft.com/office/drawing/2014/main" id="{61D20955-711C-0147-9D01-8B8C0390309B}"/>
              </a:ext>
            </a:extLst>
          </p:cNvPr>
          <p:cNvSpPr>
            <a:spLocks noGrp="1"/>
          </p:cNvSpPr>
          <p:nvPr>
            <p:ph idx="1" hasCustomPrompt="1"/>
          </p:nvPr>
        </p:nvSpPr>
        <p:spPr>
          <a:xfrm>
            <a:off x="6309360" y="936298"/>
            <a:ext cx="5378750" cy="377573"/>
          </a:xfrm>
          <a:prstGeom prst="rect">
            <a:avLst/>
          </a:prstGeom>
        </p:spPr>
        <p:txBody>
          <a:bodyPr vert="horz" lIns="0" tIns="0" rIns="0" bIns="0" rtlCol="0">
            <a:normAutofit/>
          </a:bodyPr>
          <a:lstStyle>
            <a:lvl1pPr>
              <a:defRPr sz="2400">
                <a:solidFill>
                  <a:srgbClr val="C9C6C6"/>
                </a:solidFill>
              </a:defRPr>
            </a:lvl1pPr>
          </a:lstStyle>
          <a:p>
            <a:r>
              <a:rPr lang="ru-RU" sz="2400" i="1">
                <a:solidFill>
                  <a:srgbClr val="C9C6C6"/>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7" name="Текст 2">
            <a:extLst>
              <a:ext uri="{FF2B5EF4-FFF2-40B4-BE49-F238E27FC236}">
                <a16:creationId xmlns:a16="http://schemas.microsoft.com/office/drawing/2014/main" id="{C670B0D0-C456-274A-A932-C20C23AE08D8}"/>
              </a:ext>
            </a:extLst>
          </p:cNvPr>
          <p:cNvSpPr>
            <a:spLocks noGrp="1"/>
          </p:cNvSpPr>
          <p:nvPr>
            <p:ph idx="10" hasCustomPrompt="1"/>
          </p:nvPr>
        </p:nvSpPr>
        <p:spPr>
          <a:xfrm>
            <a:off x="6309359" y="1825624"/>
            <a:ext cx="5378749" cy="4226833"/>
          </a:xfrm>
          <a:prstGeom prst="rect">
            <a:avLst/>
          </a:prstGeom>
        </p:spPr>
        <p:txBody>
          <a:bodyPr vert="horz" lIns="91440" tIns="45720" rIns="91440" bIns="45720" rtlCol="0">
            <a:normAutofit/>
          </a:bodyPr>
          <a:lstStyle>
            <a:lvl1pPr>
              <a:lnSpc>
                <a:spcPct val="100000"/>
              </a:lnSpc>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a:t>
            </a:r>
            <a:endParaRPr lang="ru-RU" sz="1500">
              <a:solidFill>
                <a:srgbClr val="F2F1F1"/>
              </a:solidFill>
            </a:endParaRPr>
          </a:p>
        </p:txBody>
      </p:sp>
      <p:sp>
        <p:nvSpPr>
          <p:cNvPr id="18" name="Номер слайда 5">
            <a:extLst>
              <a:ext uri="{FF2B5EF4-FFF2-40B4-BE49-F238E27FC236}">
                <a16:creationId xmlns:a16="http://schemas.microsoft.com/office/drawing/2014/main" id="{CFE6833E-CD28-2045-9B6F-8340FB1D52F7}"/>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032756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Текст + желтая картинка - светлый">
    <p:bg>
      <p:bgPr>
        <a:solidFill>
          <a:srgbClr val="F2F1F1"/>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E3455FAA-4802-7247-96EE-987D999688F2}"/>
              </a:ext>
            </a:extLst>
          </p:cNvPr>
          <p:cNvPicPr>
            <a:picLocks noChangeAspect="1"/>
          </p:cNvPicPr>
          <p:nvPr userDrawn="1"/>
        </p:nvPicPr>
        <p:blipFill>
          <a:blip r:embed="rId2"/>
          <a:stretch>
            <a:fill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AD0A196C-CFC9-8A4C-B875-AF877B27F395}"/>
              </a:ext>
            </a:extLst>
          </p:cNvPr>
          <p:cNvSpPr/>
          <p:nvPr userDrawn="1"/>
        </p:nvSpPr>
        <p:spPr>
          <a:xfrm>
            <a:off x="5641494" y="1"/>
            <a:ext cx="134682" cy="1277566"/>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FFEA453B-D4FC-454F-B569-CB90DC81FF1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5" name="Текст 2">
            <a:extLst>
              <a:ext uri="{FF2B5EF4-FFF2-40B4-BE49-F238E27FC236}">
                <a16:creationId xmlns:a16="http://schemas.microsoft.com/office/drawing/2014/main" id="{D42FAA64-8902-E343-831E-24F11D7E106E}"/>
              </a:ext>
            </a:extLst>
          </p:cNvPr>
          <p:cNvSpPr>
            <a:spLocks noGrp="1"/>
          </p:cNvSpPr>
          <p:nvPr>
            <p:ph idx="1" hasCustomPrompt="1"/>
          </p:nvPr>
        </p:nvSpPr>
        <p:spPr>
          <a:xfrm>
            <a:off x="6309360" y="936450"/>
            <a:ext cx="5146431"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ru-RU" sz="2400" i="1">
                <a:solidFill>
                  <a:srgbClr val="707588"/>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6" name="Заголовок 1">
            <a:extLst>
              <a:ext uri="{FF2B5EF4-FFF2-40B4-BE49-F238E27FC236}">
                <a16:creationId xmlns:a16="http://schemas.microsoft.com/office/drawing/2014/main" id="{448CAE13-E66F-0E4C-A457-6338CA132EBE}"/>
              </a:ext>
            </a:extLst>
          </p:cNvPr>
          <p:cNvSpPr>
            <a:spLocks noGrp="1"/>
          </p:cNvSpPr>
          <p:nvPr>
            <p:ph type="title" hasCustomPrompt="1"/>
          </p:nvPr>
        </p:nvSpPr>
        <p:spPr>
          <a:xfrm>
            <a:off x="6309360" y="558112"/>
            <a:ext cx="5146431" cy="356969"/>
          </a:xfrm>
          <a:prstGeom prst="rect">
            <a:avLst/>
          </a:prstGeom>
        </p:spPr>
        <p:txBody>
          <a:bodyPr vert="horz" lIns="91440" tIns="45720" rIns="91440" bIns="45720" rtlCol="0" anchor="ctr">
            <a:normAutofit/>
          </a:bodyPr>
          <a:lstStyle>
            <a:lvl1pPr>
              <a:defRPr sz="2400">
                <a:solidFill>
                  <a:srgbClr val="30445C"/>
                </a:solidFill>
              </a:defRPr>
            </a:lvl1pPr>
          </a:lstStyle>
          <a:p>
            <a:r>
              <a:rPr lang="ru-RU" sz="2400">
                <a:solidFill>
                  <a:srgbClr val="293A50"/>
                </a:solidFill>
              </a:rPr>
              <a:t>Интересный заголовок</a:t>
            </a:r>
            <a:endParaRPr lang="en" sz="2400">
              <a:solidFill>
                <a:srgbClr val="293A50"/>
              </a:solidFill>
            </a:endParaRPr>
          </a:p>
        </p:txBody>
      </p:sp>
      <p:sp>
        <p:nvSpPr>
          <p:cNvPr id="18" name="Текст 2">
            <a:extLst>
              <a:ext uri="{FF2B5EF4-FFF2-40B4-BE49-F238E27FC236}">
                <a16:creationId xmlns:a16="http://schemas.microsoft.com/office/drawing/2014/main" id="{46F47BE2-44F3-9A42-B8AF-82E50F831EAD}"/>
              </a:ext>
            </a:extLst>
          </p:cNvPr>
          <p:cNvSpPr>
            <a:spLocks noGrp="1"/>
          </p:cNvSpPr>
          <p:nvPr>
            <p:ph idx="10" hasCustomPrompt="1"/>
          </p:nvPr>
        </p:nvSpPr>
        <p:spPr>
          <a:xfrm>
            <a:off x="6309359" y="1825625"/>
            <a:ext cx="5214707" cy="4095925"/>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a:t>
            </a:r>
            <a:endParaRPr lang="ru-RU"/>
          </a:p>
        </p:txBody>
      </p:sp>
      <p:sp>
        <p:nvSpPr>
          <p:cNvPr id="19" name="Номер слайда 5">
            <a:extLst>
              <a:ext uri="{FF2B5EF4-FFF2-40B4-BE49-F238E27FC236}">
                <a16:creationId xmlns:a16="http://schemas.microsoft.com/office/drawing/2014/main" id="{B7B9814F-90E2-0D42-8FD4-E9D3250C09FF}"/>
              </a:ext>
            </a:extLst>
          </p:cNvPr>
          <p:cNvSpPr>
            <a:spLocks noGrp="1"/>
          </p:cNvSpPr>
          <p:nvPr>
            <p:ph type="sldNum" sz="quarter" idx="4"/>
          </p:nvPr>
        </p:nvSpPr>
        <p:spPr>
          <a:xfrm>
            <a:off x="8610600" y="617653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1688054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Текст + светлая картинка - светлый">
    <p:bg>
      <p:bgPr>
        <a:solidFill>
          <a:srgbClr val="F2F1F1"/>
        </a:solidFill>
        <a:effectLst/>
      </p:bgPr>
    </p:bg>
    <p:spTree>
      <p:nvGrpSpPr>
        <p:cNvPr id="1" name=""/>
        <p:cNvGrpSpPr/>
        <p:nvPr/>
      </p:nvGrpSpPr>
      <p:grpSpPr>
        <a:xfrm>
          <a:off x="0" y="0"/>
          <a:ext cx="0" cy="0"/>
          <a:chOff x="0" y="0"/>
          <a:chExt cx="0" cy="0"/>
        </a:xfrm>
      </p:grpSpPr>
      <p:pic>
        <p:nvPicPr>
          <p:cNvPr id="15" name="Рисунок 14">
            <a:extLst>
              <a:ext uri="{FF2B5EF4-FFF2-40B4-BE49-F238E27FC236}">
                <a16:creationId xmlns:a16="http://schemas.microsoft.com/office/drawing/2014/main" id="{63973DED-1D9D-5C48-B310-4AE777F1A599}"/>
              </a:ext>
            </a:extLst>
          </p:cNvPr>
          <p:cNvPicPr>
            <a:picLocks noChangeAspect="1"/>
          </p:cNvPicPr>
          <p:nvPr userDrawn="1"/>
        </p:nvPicPr>
        <p:blipFill>
          <a:blip r:embed="rId2"/>
          <a:srcRect/>
          <a:stretch/>
        </p:blipFill>
        <p:spPr>
          <a:xfrm>
            <a:off x="0" y="0"/>
            <a:ext cx="5638800" cy="6858000"/>
          </a:xfrm>
          <a:prstGeom prst="rect">
            <a:avLst/>
          </a:prstGeom>
        </p:spPr>
      </p:pic>
      <p:sp>
        <p:nvSpPr>
          <p:cNvPr id="16" name="Прямоугольник 15">
            <a:extLst>
              <a:ext uri="{FF2B5EF4-FFF2-40B4-BE49-F238E27FC236}">
                <a16:creationId xmlns:a16="http://schemas.microsoft.com/office/drawing/2014/main" id="{56A93608-78AF-F247-9EEB-C5C5E299D1EE}"/>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9" name="Рисунок 18">
            <a:extLst>
              <a:ext uri="{FF2B5EF4-FFF2-40B4-BE49-F238E27FC236}">
                <a16:creationId xmlns:a16="http://schemas.microsoft.com/office/drawing/2014/main" id="{02A4CB86-37A3-BD4D-9DB0-FCEC9813350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9" name="Текст 2">
            <a:extLst>
              <a:ext uri="{FF2B5EF4-FFF2-40B4-BE49-F238E27FC236}">
                <a16:creationId xmlns:a16="http://schemas.microsoft.com/office/drawing/2014/main" id="{0D2B1A14-E6D6-7F42-B9E1-46CF4E7C02F6}"/>
              </a:ext>
            </a:extLst>
          </p:cNvPr>
          <p:cNvSpPr>
            <a:spLocks noGrp="1"/>
          </p:cNvSpPr>
          <p:nvPr>
            <p:ph idx="1" hasCustomPrompt="1"/>
          </p:nvPr>
        </p:nvSpPr>
        <p:spPr>
          <a:xfrm>
            <a:off x="6309360" y="936450"/>
            <a:ext cx="5146431"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ru-RU" sz="2400" i="1">
                <a:solidFill>
                  <a:srgbClr val="707588"/>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0" name="Заголовок 1">
            <a:extLst>
              <a:ext uri="{FF2B5EF4-FFF2-40B4-BE49-F238E27FC236}">
                <a16:creationId xmlns:a16="http://schemas.microsoft.com/office/drawing/2014/main" id="{AB867995-66AA-4F4F-BE51-CDE2EF1A20D8}"/>
              </a:ext>
            </a:extLst>
          </p:cNvPr>
          <p:cNvSpPr>
            <a:spLocks noGrp="1"/>
          </p:cNvSpPr>
          <p:nvPr>
            <p:ph type="title" hasCustomPrompt="1"/>
          </p:nvPr>
        </p:nvSpPr>
        <p:spPr>
          <a:xfrm>
            <a:off x="6309360" y="558112"/>
            <a:ext cx="5146431" cy="356969"/>
          </a:xfrm>
          <a:prstGeom prst="rect">
            <a:avLst/>
          </a:prstGeom>
        </p:spPr>
        <p:txBody>
          <a:bodyPr vert="horz" lIns="91440" tIns="45720" rIns="91440" bIns="45720" rtlCol="0" anchor="ctr">
            <a:normAutofit/>
          </a:bodyPr>
          <a:lstStyle>
            <a:lvl1pPr>
              <a:defRPr sz="2400">
                <a:solidFill>
                  <a:srgbClr val="30445C"/>
                </a:solidFill>
              </a:defRPr>
            </a:lvl1pPr>
          </a:lstStyle>
          <a:p>
            <a:r>
              <a:rPr lang="ru-RU" sz="2400">
                <a:solidFill>
                  <a:srgbClr val="293A50"/>
                </a:solidFill>
              </a:rPr>
              <a:t>Интересный заголовок</a:t>
            </a:r>
            <a:endParaRPr lang="en" sz="2400">
              <a:solidFill>
                <a:srgbClr val="293A50"/>
              </a:solidFill>
            </a:endParaRPr>
          </a:p>
        </p:txBody>
      </p:sp>
      <p:sp>
        <p:nvSpPr>
          <p:cNvPr id="11" name="Текст 2">
            <a:extLst>
              <a:ext uri="{FF2B5EF4-FFF2-40B4-BE49-F238E27FC236}">
                <a16:creationId xmlns:a16="http://schemas.microsoft.com/office/drawing/2014/main" id="{C44438D2-1477-D640-9B57-541FFA5052D4}"/>
              </a:ext>
            </a:extLst>
          </p:cNvPr>
          <p:cNvSpPr>
            <a:spLocks noGrp="1"/>
          </p:cNvSpPr>
          <p:nvPr>
            <p:ph idx="10" hasCustomPrompt="1"/>
          </p:nvPr>
        </p:nvSpPr>
        <p:spPr>
          <a:xfrm>
            <a:off x="6309359" y="1825625"/>
            <a:ext cx="5214707" cy="4095925"/>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a:t>
            </a:r>
            <a:endParaRPr lang="ru-RU"/>
          </a:p>
        </p:txBody>
      </p:sp>
      <p:sp>
        <p:nvSpPr>
          <p:cNvPr id="12" name="Номер слайда 5">
            <a:extLst>
              <a:ext uri="{FF2B5EF4-FFF2-40B4-BE49-F238E27FC236}">
                <a16:creationId xmlns:a16="http://schemas.microsoft.com/office/drawing/2014/main" id="{D86B1E8C-D5F0-4C45-8D60-408DEA269ADC}"/>
              </a:ext>
            </a:extLst>
          </p:cNvPr>
          <p:cNvSpPr>
            <a:spLocks noGrp="1"/>
          </p:cNvSpPr>
          <p:nvPr>
            <p:ph type="sldNum" sz="quarter" idx="4"/>
          </p:nvPr>
        </p:nvSpPr>
        <p:spPr>
          <a:xfrm>
            <a:off x="8610600" y="617653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5893162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Таблица - синий">
    <p:bg>
      <p:bgPr>
        <a:solidFill>
          <a:srgbClr val="30445C"/>
        </a:solidFill>
        <a:effectLst/>
      </p:bgPr>
    </p:bg>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BFB4C77D-A282-F348-B582-E18C088E1FCE}"/>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25" name="Рисунок 24">
            <a:extLst>
              <a:ext uri="{FF2B5EF4-FFF2-40B4-BE49-F238E27FC236}">
                <a16:creationId xmlns:a16="http://schemas.microsoft.com/office/drawing/2014/main" id="{1BFA687C-03C4-694E-9673-6BDEEC58C4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8" name="Заголовок 1">
            <a:extLst>
              <a:ext uri="{FF2B5EF4-FFF2-40B4-BE49-F238E27FC236}">
                <a16:creationId xmlns:a16="http://schemas.microsoft.com/office/drawing/2014/main" id="{D136D77E-FAD9-E34C-B2D8-0DBA714BB7BF}"/>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ru-RU" sz="2400">
                <a:solidFill>
                  <a:srgbClr val="FDC600"/>
                </a:solidFill>
              </a:rPr>
              <a:t>Пример таблицы</a:t>
            </a:r>
            <a:endParaRPr lang="en" sz="2400">
              <a:solidFill>
                <a:srgbClr val="FDC600"/>
              </a:solidFill>
            </a:endParaRPr>
          </a:p>
        </p:txBody>
      </p:sp>
      <p:sp>
        <p:nvSpPr>
          <p:cNvPr id="9" name="Текст 2">
            <a:extLst>
              <a:ext uri="{FF2B5EF4-FFF2-40B4-BE49-F238E27FC236}">
                <a16:creationId xmlns:a16="http://schemas.microsoft.com/office/drawing/2014/main" id="{990ED241-E694-454F-994C-6F4EED4B6A70}"/>
              </a:ext>
            </a:extLst>
          </p:cNvPr>
          <p:cNvSpPr>
            <a:spLocks noGrp="1"/>
          </p:cNvSpPr>
          <p:nvPr>
            <p:ph idx="10"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ru-RU" sz="2400" i="1">
                <a:solidFill>
                  <a:srgbClr val="C9C6C6"/>
                </a:solidFill>
                <a:latin typeface="Times New Roman" panose="02020603050405020304" pitchFamily="18" charset="0"/>
                <a:cs typeface="Times New Roman" panose="02020603050405020304" pitchFamily="18" charset="0"/>
              </a:rPr>
              <a:t>Простая таблица с данными</a:t>
            </a:r>
          </a:p>
        </p:txBody>
      </p:sp>
      <p:sp>
        <p:nvSpPr>
          <p:cNvPr id="10" name="Номер слайда 5">
            <a:extLst>
              <a:ext uri="{FF2B5EF4-FFF2-40B4-BE49-F238E27FC236}">
                <a16:creationId xmlns:a16="http://schemas.microsoft.com/office/drawing/2014/main" id="{B922092B-7D3F-6040-AEA0-E4E73B54A345}"/>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
        <p:nvSpPr>
          <p:cNvPr id="3" name="Объект 2">
            <a:extLst>
              <a:ext uri="{FF2B5EF4-FFF2-40B4-BE49-F238E27FC236}">
                <a16:creationId xmlns:a16="http://schemas.microsoft.com/office/drawing/2014/main" id="{9C0B532C-B6EB-424E-BA46-09A4E07DE4A6}"/>
              </a:ext>
            </a:extLst>
          </p:cNvPr>
          <p:cNvSpPr>
            <a:spLocks noGrp="1"/>
          </p:cNvSpPr>
          <p:nvPr>
            <p:ph sz="quarter" idx="11"/>
          </p:nvPr>
        </p:nvSpPr>
        <p:spPr>
          <a:xfrm>
            <a:off x="1044574" y="1698625"/>
            <a:ext cx="10309225" cy="4092575"/>
          </a:xfrm>
        </p:spPr>
        <p:txBody>
          <a:bodyPr/>
          <a:lstStyle/>
          <a:p>
            <a:pPr lvl="0"/>
            <a:r>
              <a:rPr lang="ru-RU"/>
              <a:t>Образец текста</a:t>
            </a:r>
          </a:p>
        </p:txBody>
      </p:sp>
      <p:graphicFrame>
        <p:nvGraphicFramePr>
          <p:cNvPr id="14" name="Таблица 6">
            <a:extLst>
              <a:ext uri="{FF2B5EF4-FFF2-40B4-BE49-F238E27FC236}">
                <a16:creationId xmlns:a16="http://schemas.microsoft.com/office/drawing/2014/main" id="{1ABCE06D-4B68-A448-9386-01E5B5E98AD9}"/>
              </a:ext>
            </a:extLst>
          </p:cNvPr>
          <p:cNvGraphicFramePr>
            <a:graphicFrameLocks noGrp="1"/>
          </p:cNvGraphicFramePr>
          <p:nvPr userDrawn="1">
            <p:extLst>
              <p:ext uri="{D42A27DB-BD31-4B8C-83A1-F6EECF244321}">
                <p14:modId xmlns:p14="http://schemas.microsoft.com/office/powerpoint/2010/main" val="1674522421"/>
              </p:ext>
            </p:extLst>
          </p:nvPr>
        </p:nvGraphicFramePr>
        <p:xfrm>
          <a:off x="994611" y="1782588"/>
          <a:ext cx="10379241" cy="3982720"/>
        </p:xfrm>
        <a:graphic>
          <a:graphicData uri="http://schemas.openxmlformats.org/drawingml/2006/table">
            <a:tbl>
              <a:tblPr firstRow="1" bandRow="1">
                <a:tableStyleId>{B301B821-A1FF-4177-AEE7-76D212191A09}</a:tableStyleId>
              </a:tblPr>
              <a:tblGrid>
                <a:gridCol w="3459747">
                  <a:extLst>
                    <a:ext uri="{9D8B030D-6E8A-4147-A177-3AD203B41FA5}">
                      <a16:colId xmlns:a16="http://schemas.microsoft.com/office/drawing/2014/main" val="3985562917"/>
                    </a:ext>
                  </a:extLst>
                </a:gridCol>
                <a:gridCol w="3459747">
                  <a:extLst>
                    <a:ext uri="{9D8B030D-6E8A-4147-A177-3AD203B41FA5}">
                      <a16:colId xmlns:a16="http://schemas.microsoft.com/office/drawing/2014/main" val="1649771417"/>
                    </a:ext>
                  </a:extLst>
                </a:gridCol>
                <a:gridCol w="3459747">
                  <a:extLst>
                    <a:ext uri="{9D8B030D-6E8A-4147-A177-3AD203B41FA5}">
                      <a16:colId xmlns:a16="http://schemas.microsoft.com/office/drawing/2014/main" val="3585382349"/>
                    </a:ext>
                  </a:extLst>
                </a:gridCol>
              </a:tblGrid>
              <a:tr h="0">
                <a:tc>
                  <a:txBody>
                    <a:bodyPr/>
                    <a:lstStyle/>
                    <a:p>
                      <a:r>
                        <a:rPr lang="en" sz="1200">
                          <a:solidFill>
                            <a:schemeClr val="tx1"/>
                          </a:solidFill>
                        </a:rPr>
                        <a:t>Focus topics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 sz="1200">
                          <a:solidFill>
                            <a:schemeClr val="tx1"/>
                          </a:solidFill>
                        </a:rPr>
                        <a:t>Level 1</a:t>
                      </a: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tx1"/>
                          </a:solidFill>
                        </a:rPr>
                        <a:t>Level 2</a:t>
                      </a:r>
                    </a:p>
                  </a:txBody>
                  <a:tcPr marL="0" marR="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37597604"/>
                  </a:ext>
                </a:extLst>
              </a:tr>
              <a:tr h="370840">
                <a:tc>
                  <a:txBody>
                    <a:bodyPr/>
                    <a:lstStyle/>
                    <a:p>
                      <a:r>
                        <a:rPr lang="en" sz="1200">
                          <a:solidFill>
                            <a:srgbClr val="F2F1F1"/>
                          </a:solidFill>
                        </a:rPr>
                        <a:t>Innovation Services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Kickstart innovation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Operationalize innovation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691272"/>
                  </a:ext>
                </a:extLst>
              </a:tr>
              <a:tr h="370840">
                <a:tc>
                  <a:txBody>
                    <a:bodyPr/>
                    <a:lstStyle/>
                    <a:p>
                      <a:r>
                        <a:rPr lang="en" sz="1200">
                          <a:solidFill>
                            <a:srgbClr val="F2F1F1"/>
                          </a:solidFill>
                        </a:rPr>
                        <a:t>Co-/Design</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Value and design assessment</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Edge design support</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3275323213"/>
                  </a:ext>
                </a:extLst>
              </a:tr>
              <a:tr h="370840">
                <a:tc>
                  <a:txBody>
                    <a:bodyPr/>
                    <a:lstStyle/>
                    <a:p>
                      <a:r>
                        <a:rPr lang="en" sz="1200">
                          <a:solidFill>
                            <a:srgbClr val="F2F1F1"/>
                          </a:solidFill>
                        </a:rPr>
                        <a:t>Architecture Planning</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Architecture review</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Architecture of high-end landscapes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112732944"/>
                  </a:ext>
                </a:extLst>
              </a:tr>
              <a:tr h="370840">
                <a:tc>
                  <a:txBody>
                    <a:bodyPr/>
                    <a:lstStyle/>
                    <a:p>
                      <a:r>
                        <a:rPr lang="en" sz="1200">
                          <a:solidFill>
                            <a:srgbClr val="F2F1F1"/>
                          </a:solidFill>
                        </a:rPr>
                        <a:t>Analytics and Data Management</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Value discovery and roadmap</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Next-generation scenarios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4248928274"/>
                  </a:ext>
                </a:extLst>
              </a:tr>
              <a:tr h="370840">
                <a:tc>
                  <a:txBody>
                    <a:bodyPr/>
                    <a:lstStyle/>
                    <a:p>
                      <a:r>
                        <a:rPr lang="en" sz="1200">
                          <a:solidFill>
                            <a:srgbClr val="F2F1F1"/>
                          </a:solidFill>
                        </a:rPr>
                        <a:t>Implementation Support </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Plan the implementation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Business optimization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354648230"/>
                  </a:ext>
                </a:extLst>
              </a:tr>
              <a:tr h="370840">
                <a:tc>
                  <a:txBody>
                    <a:bodyPr/>
                    <a:lstStyle/>
                    <a:p>
                      <a:r>
                        <a:rPr lang="en" sz="1200">
                          <a:solidFill>
                            <a:srgbClr val="F2F1F1"/>
                          </a:solidFill>
                        </a:rPr>
                        <a:t>Cybersecurity and Compliance</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Transparency and mitigation</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Strategy and architecture</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993504520"/>
                  </a:ext>
                </a:extLst>
              </a:tr>
              <a:tr h="370840">
                <a:tc>
                  <a:txBody>
                    <a:bodyPr/>
                    <a:lstStyle/>
                    <a:p>
                      <a:r>
                        <a:rPr lang="en" sz="1200">
                          <a:solidFill>
                            <a:srgbClr val="F2F1F1"/>
                          </a:solidFill>
                        </a:rPr>
                        <a:t>PaaS And DevOps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Rapid application development</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Scale and manage developments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7166486"/>
                  </a:ext>
                </a:extLst>
              </a:tr>
              <a:tr h="370840">
                <a:tc>
                  <a:txBody>
                    <a:bodyPr/>
                    <a:lstStyle/>
                    <a:p>
                      <a:r>
                        <a:rPr lang="en" sz="1200">
                          <a:solidFill>
                            <a:srgbClr val="F2F1F1"/>
                          </a:solidFill>
                        </a:rPr>
                        <a:t>Safeguarding</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Technical integrity and scalability</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High-end performance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1512743733"/>
                  </a:ext>
                </a:extLst>
              </a:tr>
              <a:tr h="370840">
                <a:tc>
                  <a:txBody>
                    <a:bodyPr/>
                    <a:lstStyle/>
                    <a:p>
                      <a:r>
                        <a:rPr lang="en" sz="1200">
                          <a:solidFill>
                            <a:srgbClr val="F2F1F1"/>
                          </a:solidFill>
                        </a:rPr>
                        <a:t>End-to-end Hybrid Operations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Transparency and essential optimization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High-end operations of hybrid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649801077"/>
                  </a:ext>
                </a:extLst>
              </a:tr>
              <a:tr h="370840">
                <a:tc>
                  <a:txBody>
                    <a:bodyPr/>
                    <a:lstStyle/>
                    <a:p>
                      <a:r>
                        <a:rPr lang="en" sz="1200">
                          <a:solidFill>
                            <a:srgbClr val="F2F1F1"/>
                          </a:solidFill>
                        </a:rPr>
                        <a:t>Accelerated Suppor</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rgbClr val="F2F1F1"/>
                          </a:solidFill>
                        </a:rPr>
                        <a:t>Accelerated incident management (AIM)</a:t>
                      </a:r>
                      <a:endParaRPr lang="ru-RU" sz="1200">
                        <a:solidFill>
                          <a:srgbClr val="F2F1F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rgbClr val="F2F1F1"/>
                          </a:solidFill>
                        </a:rPr>
                        <a:t>Special purpose support</a:t>
                      </a:r>
                      <a:endParaRPr lang="ru-RU" sz="1200">
                        <a:solidFill>
                          <a:srgbClr val="F2F1F1"/>
                        </a:solidFill>
                      </a:endParaRP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3577796698"/>
                  </a:ext>
                </a:extLst>
              </a:tr>
            </a:tbl>
          </a:graphicData>
        </a:graphic>
      </p:graphicFrame>
    </p:spTree>
    <p:extLst>
      <p:ext uri="{BB962C8B-B14F-4D97-AF65-F5344CB8AC3E}">
        <p14:creationId xmlns:p14="http://schemas.microsoft.com/office/powerpoint/2010/main" val="6125911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Таблица - светлый">
    <p:bg>
      <p:bgPr>
        <a:solidFill>
          <a:srgbClr val="F2F1F1"/>
        </a:solidFill>
        <a:effectLst/>
      </p:bgPr>
    </p:bg>
    <p:spTree>
      <p:nvGrpSpPr>
        <p:cNvPr id="1" name=""/>
        <p:cNvGrpSpPr/>
        <p:nvPr/>
      </p:nvGrpSpPr>
      <p:grpSpPr>
        <a:xfrm>
          <a:off x="0" y="0"/>
          <a:ext cx="0" cy="0"/>
          <a:chOff x="0" y="0"/>
          <a:chExt cx="0" cy="0"/>
        </a:xfrm>
      </p:grpSpPr>
      <p:sp>
        <p:nvSpPr>
          <p:cNvPr id="32" name="Прямоугольник 31">
            <a:extLst>
              <a:ext uri="{FF2B5EF4-FFF2-40B4-BE49-F238E27FC236}">
                <a16:creationId xmlns:a16="http://schemas.microsoft.com/office/drawing/2014/main" id="{FB5D445F-2A89-0A4A-9797-3B882E9B4E94}"/>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35" name="Рисунок 34">
            <a:extLst>
              <a:ext uri="{FF2B5EF4-FFF2-40B4-BE49-F238E27FC236}">
                <a16:creationId xmlns:a16="http://schemas.microsoft.com/office/drawing/2014/main" id="{2229047E-D449-3442-8141-2D090A7A8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8" name="Текст 2">
            <a:extLst>
              <a:ext uri="{FF2B5EF4-FFF2-40B4-BE49-F238E27FC236}">
                <a16:creationId xmlns:a16="http://schemas.microsoft.com/office/drawing/2014/main" id="{4D7198DA-6379-0740-8F29-178632877F7C}"/>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ru-RU" sz="2400" i="1">
                <a:solidFill>
                  <a:srgbClr val="707588"/>
                </a:solidFill>
                <a:latin typeface="Times New Roman" panose="02020603050405020304" pitchFamily="18" charset="0"/>
                <a:cs typeface="Times New Roman" panose="02020603050405020304" pitchFamily="18" charset="0"/>
              </a:rPr>
              <a:t>Простая таблица с данными</a:t>
            </a:r>
          </a:p>
        </p:txBody>
      </p:sp>
      <p:sp>
        <p:nvSpPr>
          <p:cNvPr id="9" name="Заголовок 1">
            <a:extLst>
              <a:ext uri="{FF2B5EF4-FFF2-40B4-BE49-F238E27FC236}">
                <a16:creationId xmlns:a16="http://schemas.microsoft.com/office/drawing/2014/main" id="{23FB8FE6-C74C-7C4A-BDFE-8B830D86E04B}"/>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ru-RU" sz="2400">
                <a:solidFill>
                  <a:srgbClr val="293A50"/>
                </a:solidFill>
              </a:rPr>
              <a:t>Пример таблицы</a:t>
            </a:r>
            <a:endParaRPr lang="en" sz="2400">
              <a:solidFill>
                <a:srgbClr val="293A50"/>
              </a:solidFill>
            </a:endParaRPr>
          </a:p>
        </p:txBody>
      </p:sp>
      <p:sp>
        <p:nvSpPr>
          <p:cNvPr id="10" name="Номер слайда 5">
            <a:extLst>
              <a:ext uri="{FF2B5EF4-FFF2-40B4-BE49-F238E27FC236}">
                <a16:creationId xmlns:a16="http://schemas.microsoft.com/office/drawing/2014/main" id="{DF36DF87-37A8-5F4F-96CF-905B47BF6546}"/>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105039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итульный слайд - белый, без фото">
    <p:bg>
      <p:bgPr>
        <a:solidFill>
          <a:schemeClr val="bg2"/>
        </a:solid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B3F8022B-C9C7-B740-B1D3-9BD3757C97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0" name="Прямоугольник 9">
            <a:extLst>
              <a:ext uri="{FF2B5EF4-FFF2-40B4-BE49-F238E27FC236}">
                <a16:creationId xmlns:a16="http://schemas.microsoft.com/office/drawing/2014/main" id="{448AAA8C-39CC-1642-8B5B-B7A81F6285FA}"/>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1" name="Рисунок 10">
            <a:extLst>
              <a:ext uri="{FF2B5EF4-FFF2-40B4-BE49-F238E27FC236}">
                <a16:creationId xmlns:a16="http://schemas.microsoft.com/office/drawing/2014/main" id="{5CBA6C6F-8F88-D04B-BC05-F03D7734E73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2" name="TextBox 11">
            <a:extLst>
              <a:ext uri="{FF2B5EF4-FFF2-40B4-BE49-F238E27FC236}">
                <a16:creationId xmlns:a16="http://schemas.microsoft.com/office/drawing/2014/main" id="{F7C0E48A-F859-9646-BA4E-C4335C4C2717}"/>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8" name="Заголовок 1">
            <a:extLst>
              <a:ext uri="{FF2B5EF4-FFF2-40B4-BE49-F238E27FC236}">
                <a16:creationId xmlns:a16="http://schemas.microsoft.com/office/drawing/2014/main" id="{0A2D291F-7020-A84C-8380-B3DB734AF820}"/>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3" name="Текст 2">
            <a:extLst>
              <a:ext uri="{FF2B5EF4-FFF2-40B4-BE49-F238E27FC236}">
                <a16:creationId xmlns:a16="http://schemas.microsoft.com/office/drawing/2014/main" id="{6F9CD477-35C8-8142-86F7-F181B921F97C}"/>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6967839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Спасибо - темный">
    <p:bg>
      <p:bgPr>
        <a:solidFill>
          <a:srgbClr val="30445C"/>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1EDA54ED-DADE-7A41-BF32-A16F9C0DC3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9" name="Подзаголовок 2">
            <a:extLst>
              <a:ext uri="{FF2B5EF4-FFF2-40B4-BE49-F238E27FC236}">
                <a16:creationId xmlns:a16="http://schemas.microsoft.com/office/drawing/2014/main" id="{A47C593F-0CCD-2D4C-ACD1-9048E764C602}"/>
              </a:ext>
            </a:extLst>
          </p:cNvPr>
          <p:cNvSpPr>
            <a:spLocks noGrp="1"/>
          </p:cNvSpPr>
          <p:nvPr>
            <p:ph type="subTitle" idx="1"/>
          </p:nvPr>
        </p:nvSpPr>
        <p:spPr>
          <a:xfrm>
            <a:off x="918693" y="3541494"/>
            <a:ext cx="6993666" cy="1198457"/>
          </a:xfrm>
        </p:spPr>
        <p:txBody>
          <a:bodyPr numCol="2">
            <a:normAutofit/>
          </a:bodyPr>
          <a:lstStyle>
            <a:lvl1pPr>
              <a:defRPr sz="2800" b="0" i="1">
                <a:solidFill>
                  <a:srgbClr val="C9C6C6"/>
                </a:solidFill>
                <a:latin typeface="Times New Roman" panose="02020603050405020304" pitchFamily="18" charset="0"/>
                <a:cs typeface="Times New Roman" panose="02020603050405020304" pitchFamily="18" charset="0"/>
              </a:defRPr>
            </a:lvl1pPr>
          </a:lstStyle>
          <a:p>
            <a:pPr>
              <a:lnSpc>
                <a:spcPct val="100000"/>
              </a:lnSpc>
            </a:pPr>
            <a:r>
              <a:rPr lang="ru-RU" sz="2000"/>
              <a:t>Образец подзаголовка</a:t>
            </a:r>
            <a:endParaRPr lang="en" sz="2000"/>
          </a:p>
        </p:txBody>
      </p:sp>
      <p:sp>
        <p:nvSpPr>
          <p:cNvPr id="6" name="Заголовок 1">
            <a:extLst>
              <a:ext uri="{FF2B5EF4-FFF2-40B4-BE49-F238E27FC236}">
                <a16:creationId xmlns:a16="http://schemas.microsoft.com/office/drawing/2014/main" id="{D04F4224-8647-1446-B2B5-9D2B974F6480}"/>
              </a:ext>
            </a:extLst>
          </p:cNvPr>
          <p:cNvSpPr>
            <a:spLocks noGrp="1"/>
          </p:cNvSpPr>
          <p:nvPr>
            <p:ph type="title" hasCustomPrompt="1"/>
          </p:nvPr>
        </p:nvSpPr>
        <p:spPr>
          <a:xfrm>
            <a:off x="918693" y="1961692"/>
            <a:ext cx="10515600" cy="1325563"/>
          </a:xfrm>
          <a:prstGeom prst="rect">
            <a:avLst/>
          </a:prstGeom>
        </p:spPr>
        <p:txBody>
          <a:bodyPr vert="horz" lIns="91440" tIns="45720" rIns="91440" bIns="45720" rtlCol="0" anchor="ctr">
            <a:normAutofit/>
          </a:bodyPr>
          <a:lstStyle/>
          <a:p>
            <a:pPr>
              <a:lnSpc>
                <a:spcPts val="5000"/>
              </a:lnSpc>
            </a:pPr>
            <a:r>
              <a:rPr lang="ru-RU" sz="4800">
                <a:solidFill>
                  <a:srgbClr val="707588"/>
                </a:solidFill>
                <a:latin typeface="+mj-lt"/>
              </a:rPr>
              <a:t>Спасибо</a:t>
            </a:r>
            <a:br>
              <a:rPr lang="ru-RU" sz="4800">
                <a:solidFill>
                  <a:srgbClr val="707588"/>
                </a:solidFill>
                <a:latin typeface="+mj-lt"/>
              </a:rPr>
            </a:br>
            <a:r>
              <a:rPr lang="ru-RU" sz="4800">
                <a:solidFill>
                  <a:srgbClr val="707588"/>
                </a:solidFill>
                <a:latin typeface="+mj-lt"/>
              </a:rPr>
              <a:t>За внимание!</a:t>
            </a:r>
          </a:p>
        </p:txBody>
      </p:sp>
    </p:spTree>
    <p:extLst>
      <p:ext uri="{BB962C8B-B14F-4D97-AF65-F5344CB8AC3E}">
        <p14:creationId xmlns:p14="http://schemas.microsoft.com/office/powerpoint/2010/main" val="270885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Спасибо - светлый">
    <p:bg>
      <p:bgPr>
        <a:solidFill>
          <a:schemeClr val="bg2"/>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AB77443A-C8D5-9546-AF2C-891EC89E20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9" name="Подзаголовок 2">
            <a:extLst>
              <a:ext uri="{FF2B5EF4-FFF2-40B4-BE49-F238E27FC236}">
                <a16:creationId xmlns:a16="http://schemas.microsoft.com/office/drawing/2014/main" id="{556F3E1C-ED12-5B43-B403-C6D8C50274AE}"/>
              </a:ext>
            </a:extLst>
          </p:cNvPr>
          <p:cNvSpPr>
            <a:spLocks noGrp="1"/>
          </p:cNvSpPr>
          <p:nvPr>
            <p:ph type="subTitle" idx="1"/>
          </p:nvPr>
        </p:nvSpPr>
        <p:spPr>
          <a:xfrm>
            <a:off x="918693" y="3541495"/>
            <a:ext cx="10515600" cy="1123812"/>
          </a:xfrm>
        </p:spPr>
        <p:txBody>
          <a:bodyPr numCol="2">
            <a:normAutofit/>
          </a:bodyPr>
          <a:lstStyle>
            <a:lvl1pPr>
              <a:defRPr b="0" i="1">
                <a:latin typeface="Times New Roman" panose="02020603050405020304" pitchFamily="18" charset="0"/>
                <a:cs typeface="Times New Roman" panose="02020603050405020304" pitchFamily="18" charset="0"/>
              </a:defRPr>
            </a:lvl1pPr>
          </a:lstStyle>
          <a:p>
            <a:pPr>
              <a:lnSpc>
                <a:spcPct val="100000"/>
              </a:lnSpc>
            </a:pPr>
            <a:r>
              <a:rPr lang="ru-RU" sz="2000">
                <a:solidFill>
                  <a:srgbClr val="30445C"/>
                </a:solidFill>
              </a:rPr>
              <a:t>Образец подзаголовка</a:t>
            </a:r>
            <a:endParaRPr lang="en" sz="2000">
              <a:solidFill>
                <a:srgbClr val="30445C"/>
              </a:solidFill>
            </a:endParaRPr>
          </a:p>
        </p:txBody>
      </p:sp>
      <p:sp>
        <p:nvSpPr>
          <p:cNvPr id="5" name="Заголовок 1">
            <a:extLst>
              <a:ext uri="{FF2B5EF4-FFF2-40B4-BE49-F238E27FC236}">
                <a16:creationId xmlns:a16="http://schemas.microsoft.com/office/drawing/2014/main" id="{276D7D15-46B5-4B44-A2B8-1CE52E666169}"/>
              </a:ext>
            </a:extLst>
          </p:cNvPr>
          <p:cNvSpPr>
            <a:spLocks noGrp="1"/>
          </p:cNvSpPr>
          <p:nvPr>
            <p:ph type="title" hasCustomPrompt="1"/>
          </p:nvPr>
        </p:nvSpPr>
        <p:spPr>
          <a:xfrm>
            <a:off x="918693" y="1961692"/>
            <a:ext cx="10515600" cy="1325563"/>
          </a:xfrm>
          <a:prstGeom prst="rect">
            <a:avLst/>
          </a:prstGeom>
        </p:spPr>
        <p:txBody>
          <a:bodyPr vert="horz" lIns="91440" tIns="45720" rIns="91440" bIns="45720" rtlCol="0" anchor="ctr">
            <a:normAutofit/>
          </a:bodyPr>
          <a:lstStyle/>
          <a:p>
            <a:pPr>
              <a:lnSpc>
                <a:spcPts val="5000"/>
              </a:lnSpc>
            </a:pPr>
            <a:r>
              <a:rPr lang="ru-RU" sz="4800">
                <a:solidFill>
                  <a:srgbClr val="707588"/>
                </a:solidFill>
                <a:latin typeface="+mj-lt"/>
              </a:rPr>
              <a:t>Спасибо</a:t>
            </a:r>
            <a:br>
              <a:rPr lang="ru-RU" sz="4800">
                <a:solidFill>
                  <a:srgbClr val="707588"/>
                </a:solidFill>
                <a:latin typeface="+mj-lt"/>
              </a:rPr>
            </a:br>
            <a:r>
              <a:rPr lang="ru-RU" sz="4800">
                <a:solidFill>
                  <a:srgbClr val="707588"/>
                </a:solidFill>
                <a:latin typeface="+mj-lt"/>
              </a:rPr>
              <a:t>За внимание!</a:t>
            </a:r>
          </a:p>
        </p:txBody>
      </p:sp>
    </p:spTree>
    <p:extLst>
      <p:ext uri="{BB962C8B-B14F-4D97-AF65-F5344CB8AC3E}">
        <p14:creationId xmlns:p14="http://schemas.microsoft.com/office/powerpoint/2010/main" val="4242029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желтый со стрелкой">
    <p:bg>
      <p:bgPr>
        <a:solidFill>
          <a:srgbClr val="FDC600"/>
        </a:solid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E872B2A-FC57-1F4F-9C6B-7E1560A9E4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5" name="Заголовок 1">
            <a:extLst>
              <a:ext uri="{FF2B5EF4-FFF2-40B4-BE49-F238E27FC236}">
                <a16:creationId xmlns:a16="http://schemas.microsoft.com/office/drawing/2014/main" id="{892DC715-BEFB-8B4B-BE09-A0809F2C163E}"/>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раздела</a:t>
            </a:r>
          </a:p>
        </p:txBody>
      </p:sp>
      <p:sp>
        <p:nvSpPr>
          <p:cNvPr id="6" name="Текст 2">
            <a:extLst>
              <a:ext uri="{FF2B5EF4-FFF2-40B4-BE49-F238E27FC236}">
                <a16:creationId xmlns:a16="http://schemas.microsoft.com/office/drawing/2014/main" id="{9EE4187B-3863-8B4A-8602-4CBA7C7A8719}"/>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2"/>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Разделительная</a:t>
            </a:r>
          </a:p>
          <a:p>
            <a:pPr lvl="0"/>
            <a:r>
              <a:rPr lang="ru-RU"/>
              <a:t>страница</a:t>
            </a:r>
          </a:p>
        </p:txBody>
      </p:sp>
    </p:spTree>
    <p:extLst>
      <p:ext uri="{BB962C8B-B14F-4D97-AF65-F5344CB8AC3E}">
        <p14:creationId xmlns:p14="http://schemas.microsoft.com/office/powerpoint/2010/main" val="40862438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Текст - синий">
    <p:bg>
      <p:bgPr>
        <a:solidFill>
          <a:srgbClr val="30445C"/>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B814BB99-E03C-9849-BD74-67175A20503A}"/>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9" name="Рисунок 8">
            <a:extLst>
              <a:ext uri="{FF2B5EF4-FFF2-40B4-BE49-F238E27FC236}">
                <a16:creationId xmlns:a16="http://schemas.microsoft.com/office/drawing/2014/main" id="{927EB5D2-2998-3840-973C-F21DFDF4EDE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2" name="Заголовок 1">
            <a:extLst>
              <a:ext uri="{FF2B5EF4-FFF2-40B4-BE49-F238E27FC236}">
                <a16:creationId xmlns:a16="http://schemas.microsoft.com/office/drawing/2014/main" id="{E551CBFE-10FA-4C4E-B99A-CFD912D80696}"/>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4" name="Текст 2">
            <a:extLst>
              <a:ext uri="{FF2B5EF4-FFF2-40B4-BE49-F238E27FC236}">
                <a16:creationId xmlns:a16="http://schemas.microsoft.com/office/drawing/2014/main" id="{A6916ABB-D368-9B40-B059-9B43A79C2F55}"/>
              </a:ext>
            </a:extLst>
          </p:cNvPr>
          <p:cNvSpPr>
            <a:spLocks noGrp="1"/>
          </p:cNvSpPr>
          <p:nvPr>
            <p:ph idx="1"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15" name="Текст 2">
            <a:extLst>
              <a:ext uri="{FF2B5EF4-FFF2-40B4-BE49-F238E27FC236}">
                <a16:creationId xmlns:a16="http://schemas.microsoft.com/office/drawing/2014/main" id="{ECA1E0E6-1150-1643-A53F-E2575194D54B}"/>
              </a:ext>
            </a:extLst>
          </p:cNvPr>
          <p:cNvSpPr>
            <a:spLocks noGrp="1"/>
          </p:cNvSpPr>
          <p:nvPr>
            <p:ph idx="10" hasCustomPrompt="1"/>
          </p:nvPr>
        </p:nvSpPr>
        <p:spPr>
          <a:xfrm>
            <a:off x="838200" y="1825624"/>
            <a:ext cx="10515600" cy="4073637"/>
          </a:xfrm>
          <a:prstGeom prst="rect">
            <a:avLst/>
          </a:prstGeom>
        </p:spPr>
        <p:txBody>
          <a:bodyPr vert="horz" lIns="91440" tIns="45720" rIns="91440" bIns="45720" rtlCol="0">
            <a:normAutofit/>
          </a:bodyPr>
          <a:lstStyle>
            <a:lvl1pPr>
              <a:lnSpc>
                <a:spcPct val="100000"/>
              </a:lnSpc>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a:t>
            </a:r>
            <a:endParaRPr lang="ru-RU" sz="1500">
              <a:solidFill>
                <a:srgbClr val="F2F1F1"/>
              </a:solidFill>
            </a:endParaRPr>
          </a:p>
        </p:txBody>
      </p:sp>
      <p:sp>
        <p:nvSpPr>
          <p:cNvPr id="16" name="Номер слайда 5">
            <a:extLst>
              <a:ext uri="{FF2B5EF4-FFF2-40B4-BE49-F238E27FC236}">
                <a16:creationId xmlns:a16="http://schemas.microsoft.com/office/drawing/2014/main" id="{994F869D-9F35-5B45-A054-1C834F61CA6D}"/>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3807682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Текст - светлый">
    <p:bg>
      <p:bgPr>
        <a:solidFill>
          <a:srgbClr val="F2F1F1"/>
        </a:solid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9A1DA84-395A-3FBC-F325-F7DB83DE01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5" name="Прямоугольник 4">
            <a:extLst>
              <a:ext uri="{FF2B5EF4-FFF2-40B4-BE49-F238E27FC236}">
                <a16:creationId xmlns:a16="http://schemas.microsoft.com/office/drawing/2014/main" id="{27E47923-DFAD-F944-84BD-6B1A5C3278E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9" name="Рисунок 18">
            <a:extLst>
              <a:ext uri="{FF2B5EF4-FFF2-40B4-BE49-F238E27FC236}">
                <a16:creationId xmlns:a16="http://schemas.microsoft.com/office/drawing/2014/main" id="{08F063B8-5984-4643-AAA1-219EC76C6B8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5688" y="6274334"/>
            <a:ext cx="1233112" cy="176861"/>
          </a:xfrm>
          <a:prstGeom prst="rect">
            <a:avLst/>
          </a:prstGeom>
        </p:spPr>
      </p:pic>
      <p:sp>
        <p:nvSpPr>
          <p:cNvPr id="11" name="Текст 2">
            <a:extLst>
              <a:ext uri="{FF2B5EF4-FFF2-40B4-BE49-F238E27FC236}">
                <a16:creationId xmlns:a16="http://schemas.microsoft.com/office/drawing/2014/main" id="{B36AADC8-9FEF-AB43-A755-79F8562B94E9}"/>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12" name="Заголовок 1">
            <a:extLst>
              <a:ext uri="{FF2B5EF4-FFF2-40B4-BE49-F238E27FC236}">
                <a16:creationId xmlns:a16="http://schemas.microsoft.com/office/drawing/2014/main" id="{12CB5633-0511-C546-9F4C-D5E9D287B9EE}"/>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4" name="Текст 2">
            <a:extLst>
              <a:ext uri="{FF2B5EF4-FFF2-40B4-BE49-F238E27FC236}">
                <a16:creationId xmlns:a16="http://schemas.microsoft.com/office/drawing/2014/main" id="{EBAC8F0A-E0BB-9E49-96F1-EAFE4D60C360}"/>
              </a:ext>
            </a:extLst>
          </p:cNvPr>
          <p:cNvSpPr>
            <a:spLocks noGrp="1"/>
          </p:cNvSpPr>
          <p:nvPr>
            <p:ph idx="10" hasCustomPrompt="1"/>
          </p:nvPr>
        </p:nvSpPr>
        <p:spPr>
          <a:xfrm>
            <a:off x="838200" y="1825625"/>
            <a:ext cx="10515600" cy="3975708"/>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a:t>
            </a:r>
            <a:endParaRPr lang="ru-RU"/>
          </a:p>
        </p:txBody>
      </p:sp>
      <p:sp>
        <p:nvSpPr>
          <p:cNvPr id="15" name="Номер слайда 5">
            <a:extLst>
              <a:ext uri="{FF2B5EF4-FFF2-40B4-BE49-F238E27FC236}">
                <a16:creationId xmlns:a16="http://schemas.microsoft.com/office/drawing/2014/main" id="{A0D8F2C5-A1B6-B141-AFF3-A32010BDD9C9}"/>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32257152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Текст - светлый">
    <p:bg>
      <p:bgPr>
        <a:solidFill>
          <a:srgbClr val="F2F1F1"/>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7E47923-DFAD-F944-84BD-6B1A5C3278E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9" name="Рисунок 18">
            <a:extLst>
              <a:ext uri="{FF2B5EF4-FFF2-40B4-BE49-F238E27FC236}">
                <a16:creationId xmlns:a16="http://schemas.microsoft.com/office/drawing/2014/main" id="{08F063B8-5984-4643-AAA1-219EC76C6B8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1" name="Текст 2">
            <a:extLst>
              <a:ext uri="{FF2B5EF4-FFF2-40B4-BE49-F238E27FC236}">
                <a16:creationId xmlns:a16="http://schemas.microsoft.com/office/drawing/2014/main" id="{B36AADC8-9FEF-AB43-A755-79F8562B94E9}"/>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12" name="Заголовок 1">
            <a:extLst>
              <a:ext uri="{FF2B5EF4-FFF2-40B4-BE49-F238E27FC236}">
                <a16:creationId xmlns:a16="http://schemas.microsoft.com/office/drawing/2014/main" id="{12CB5633-0511-C546-9F4C-D5E9D287B9EE}"/>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4" name="Текст 2">
            <a:extLst>
              <a:ext uri="{FF2B5EF4-FFF2-40B4-BE49-F238E27FC236}">
                <a16:creationId xmlns:a16="http://schemas.microsoft.com/office/drawing/2014/main" id="{EBAC8F0A-E0BB-9E49-96F1-EAFE4D60C360}"/>
              </a:ext>
            </a:extLst>
          </p:cNvPr>
          <p:cNvSpPr>
            <a:spLocks noGrp="1"/>
          </p:cNvSpPr>
          <p:nvPr>
            <p:ph idx="10" hasCustomPrompt="1"/>
          </p:nvPr>
        </p:nvSpPr>
        <p:spPr>
          <a:xfrm>
            <a:off x="838200" y="1825625"/>
            <a:ext cx="10515600" cy="3975708"/>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a:t>
            </a:r>
            <a:endParaRPr lang="ru-RU"/>
          </a:p>
        </p:txBody>
      </p:sp>
      <p:sp>
        <p:nvSpPr>
          <p:cNvPr id="15" name="Номер слайда 5">
            <a:extLst>
              <a:ext uri="{FF2B5EF4-FFF2-40B4-BE49-F238E27FC236}">
                <a16:creationId xmlns:a16="http://schemas.microsoft.com/office/drawing/2014/main" id="{A0D8F2C5-A1B6-B141-AFF3-A32010BDD9C9}"/>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3225715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Текст с выделением - синий">
    <p:bg>
      <p:bgPr>
        <a:solidFill>
          <a:srgbClr val="30445C"/>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4A3A9247-1D92-8944-B124-A1C3967EBE5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8" name="Рисунок 7">
            <a:extLst>
              <a:ext uri="{FF2B5EF4-FFF2-40B4-BE49-F238E27FC236}">
                <a16:creationId xmlns:a16="http://schemas.microsoft.com/office/drawing/2014/main" id="{1701C0AB-55DB-1F41-9575-4BCB16017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0" name="Скругленный прямоугольник 9">
            <a:extLst>
              <a:ext uri="{FF2B5EF4-FFF2-40B4-BE49-F238E27FC236}">
                <a16:creationId xmlns:a16="http://schemas.microsoft.com/office/drawing/2014/main" id="{6689C234-A3BE-4144-90CD-E35B1DB004F9}"/>
              </a:ext>
            </a:extLst>
          </p:cNvPr>
          <p:cNvSpPr/>
          <p:nvPr userDrawn="1"/>
        </p:nvSpPr>
        <p:spPr>
          <a:xfrm>
            <a:off x="981635" y="3684896"/>
            <a:ext cx="10400406" cy="1323832"/>
          </a:xfrm>
          <a:prstGeom prst="roundRect">
            <a:avLst>
              <a:gd name="adj" fmla="val 4296"/>
            </a:avLst>
          </a:prstGeom>
          <a:solidFill>
            <a:srgbClr val="293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Заголовок 1">
            <a:extLst>
              <a:ext uri="{FF2B5EF4-FFF2-40B4-BE49-F238E27FC236}">
                <a16:creationId xmlns:a16="http://schemas.microsoft.com/office/drawing/2014/main" id="{0188DD7B-9D36-FD47-AEC9-ECDDD28C0263}"/>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6" name="Текст 2">
            <a:extLst>
              <a:ext uri="{FF2B5EF4-FFF2-40B4-BE49-F238E27FC236}">
                <a16:creationId xmlns:a16="http://schemas.microsoft.com/office/drawing/2014/main" id="{D278ED48-FAD2-4E42-8896-20A341E6A845}"/>
              </a:ext>
            </a:extLst>
          </p:cNvPr>
          <p:cNvSpPr>
            <a:spLocks noGrp="1"/>
          </p:cNvSpPr>
          <p:nvPr>
            <p:ph idx="1"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17" name="Текст 2">
            <a:extLst>
              <a:ext uri="{FF2B5EF4-FFF2-40B4-BE49-F238E27FC236}">
                <a16:creationId xmlns:a16="http://schemas.microsoft.com/office/drawing/2014/main" id="{EF46D2AE-659F-D841-9C5C-8D281886C231}"/>
              </a:ext>
            </a:extLst>
          </p:cNvPr>
          <p:cNvSpPr>
            <a:spLocks noGrp="1"/>
          </p:cNvSpPr>
          <p:nvPr>
            <p:ph idx="10" hasCustomPrompt="1"/>
          </p:nvPr>
        </p:nvSpPr>
        <p:spPr>
          <a:xfrm>
            <a:off x="838200" y="1825624"/>
            <a:ext cx="10515600" cy="1710845"/>
          </a:xfrm>
          <a:prstGeom prst="rect">
            <a:avLst/>
          </a:prstGeom>
        </p:spPr>
        <p:txBody>
          <a:bodyPr vert="horz" lIns="91440" tIns="45720" rIns="91440" bIns="45720" rtlCol="0">
            <a:normAutofit/>
          </a:bodyPr>
          <a:lstStyle>
            <a:lvl1pPr>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sz="1500">
              <a:solidFill>
                <a:srgbClr val="F2F1F1"/>
              </a:solidFill>
            </a:endParaRPr>
          </a:p>
        </p:txBody>
      </p:sp>
      <p:sp>
        <p:nvSpPr>
          <p:cNvPr id="19" name="Текст 2">
            <a:extLst>
              <a:ext uri="{FF2B5EF4-FFF2-40B4-BE49-F238E27FC236}">
                <a16:creationId xmlns:a16="http://schemas.microsoft.com/office/drawing/2014/main" id="{BC3BB808-06FA-FF4D-A522-0864D63A81DF}"/>
              </a:ext>
            </a:extLst>
          </p:cNvPr>
          <p:cNvSpPr>
            <a:spLocks noGrp="1"/>
          </p:cNvSpPr>
          <p:nvPr>
            <p:ph idx="11" hasCustomPrompt="1"/>
          </p:nvPr>
        </p:nvSpPr>
        <p:spPr>
          <a:xfrm>
            <a:off x="838200" y="5196621"/>
            <a:ext cx="10515600" cy="863827"/>
          </a:xfrm>
          <a:prstGeom prst="rect">
            <a:avLst/>
          </a:prstGeom>
        </p:spPr>
        <p:txBody>
          <a:bodyPr vert="horz" lIns="91440" tIns="45720" rIns="91440" bIns="45720" rtlCol="0">
            <a:normAutofit/>
          </a:bodyPr>
          <a:lstStyle>
            <a:lvl1pPr>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a:t>
            </a:r>
            <a:r>
              <a:rPr lang="ru-RU" sz="1500">
                <a:solidFill>
                  <a:srgbClr val="F2F1F1"/>
                </a:solidFill>
              </a:rPr>
              <a:t>.</a:t>
            </a:r>
          </a:p>
        </p:txBody>
      </p:sp>
      <p:sp>
        <p:nvSpPr>
          <p:cNvPr id="21" name="Текст 2">
            <a:extLst>
              <a:ext uri="{FF2B5EF4-FFF2-40B4-BE49-F238E27FC236}">
                <a16:creationId xmlns:a16="http://schemas.microsoft.com/office/drawing/2014/main" id="{CB0A1CF4-2A7B-5D45-A4FE-20B3AD796185}"/>
              </a:ext>
            </a:extLst>
          </p:cNvPr>
          <p:cNvSpPr>
            <a:spLocks noGrp="1"/>
          </p:cNvSpPr>
          <p:nvPr>
            <p:ph idx="12" hasCustomPrompt="1"/>
          </p:nvPr>
        </p:nvSpPr>
        <p:spPr>
          <a:xfrm>
            <a:off x="1179394" y="3848669"/>
            <a:ext cx="10060621" cy="1134066"/>
          </a:xfrm>
          <a:prstGeom prst="rect">
            <a:avLst/>
          </a:prstGeom>
        </p:spPr>
        <p:txBody>
          <a:bodyPr vert="horz" lIns="91440" tIns="45720" rIns="91440" bIns="45720" rtlCol="0">
            <a:normAutofit/>
          </a:bodyPr>
          <a:lstStyle>
            <a:lvl1pPr>
              <a:defRPr sz="1500" i="0">
                <a:latin typeface="+mn-lt"/>
              </a:defRPr>
            </a:lvl1pPr>
          </a:lstStyle>
          <a:p>
            <a:pPr>
              <a:lnSpc>
                <a:spcPts val="2400"/>
              </a:lnSpc>
            </a:pPr>
            <a:r>
              <a:rPr lang="en" sz="1600" i="1">
                <a:solidFill>
                  <a:srgbClr val="F2F1F1"/>
                </a:solidFill>
                <a:latin typeface="Times New Roman" panose="02020603050405020304" pitchFamily="18" charset="0"/>
                <a:cs typeface="Times New Roman" panose="02020603050405020304" pitchFamily="18" charset="0"/>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endParaRPr lang="ru-RU" sz="1600">
              <a:solidFill>
                <a:srgbClr val="F2F1F1"/>
              </a:solidFill>
            </a:endParaRPr>
          </a:p>
        </p:txBody>
      </p:sp>
      <p:sp>
        <p:nvSpPr>
          <p:cNvPr id="22" name="Номер слайда 5">
            <a:extLst>
              <a:ext uri="{FF2B5EF4-FFF2-40B4-BE49-F238E27FC236}">
                <a16:creationId xmlns:a16="http://schemas.microsoft.com/office/drawing/2014/main" id="{13EFE2B5-8D4F-4B41-A065-76E852739CFC}"/>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134392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Текст с выделением - светлый">
    <p:bg>
      <p:bgPr>
        <a:solidFill>
          <a:srgbClr val="F2F1F1"/>
        </a:solidFill>
        <a:effectLst/>
      </p:bgPr>
    </p:bg>
    <p:spTree>
      <p:nvGrpSpPr>
        <p:cNvPr id="1" name=""/>
        <p:cNvGrpSpPr/>
        <p:nvPr/>
      </p:nvGrpSpPr>
      <p:grpSpPr>
        <a:xfrm>
          <a:off x="0" y="0"/>
          <a:ext cx="0" cy="0"/>
          <a:chOff x="0" y="0"/>
          <a:chExt cx="0" cy="0"/>
        </a:xfrm>
      </p:grpSpPr>
      <p:sp>
        <p:nvSpPr>
          <p:cNvPr id="8" name="Скругленный прямоугольник 7">
            <a:extLst>
              <a:ext uri="{FF2B5EF4-FFF2-40B4-BE49-F238E27FC236}">
                <a16:creationId xmlns:a16="http://schemas.microsoft.com/office/drawing/2014/main" id="{264A86D8-72B0-6543-94BE-0495D1A98264}"/>
              </a:ext>
            </a:extLst>
          </p:cNvPr>
          <p:cNvSpPr/>
          <p:nvPr userDrawn="1"/>
        </p:nvSpPr>
        <p:spPr>
          <a:xfrm>
            <a:off x="981635" y="3684896"/>
            <a:ext cx="10400406" cy="1323832"/>
          </a:xfrm>
          <a:prstGeom prst="roundRect">
            <a:avLst>
              <a:gd name="adj" fmla="val 42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E76B2DCA-544E-AE4D-A2E7-7BAC0D3F2717}"/>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3" name="Рисунок 12">
            <a:extLst>
              <a:ext uri="{FF2B5EF4-FFF2-40B4-BE49-F238E27FC236}">
                <a16:creationId xmlns:a16="http://schemas.microsoft.com/office/drawing/2014/main" id="{11720B30-89BA-4341-9C6A-9F5DE6A9BC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8" name="Текст 2">
            <a:extLst>
              <a:ext uri="{FF2B5EF4-FFF2-40B4-BE49-F238E27FC236}">
                <a16:creationId xmlns:a16="http://schemas.microsoft.com/office/drawing/2014/main" id="{156098E7-C5FA-BB44-A056-4416F82F1816}"/>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20" name="Заголовок 1">
            <a:extLst>
              <a:ext uri="{FF2B5EF4-FFF2-40B4-BE49-F238E27FC236}">
                <a16:creationId xmlns:a16="http://schemas.microsoft.com/office/drawing/2014/main" id="{37DE8244-C041-D14E-9514-CE4BA7D7D818}"/>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21" name="Текст 2">
            <a:extLst>
              <a:ext uri="{FF2B5EF4-FFF2-40B4-BE49-F238E27FC236}">
                <a16:creationId xmlns:a16="http://schemas.microsoft.com/office/drawing/2014/main" id="{07937A44-E54C-8946-9A77-EA7D73024AA2}"/>
              </a:ext>
            </a:extLst>
          </p:cNvPr>
          <p:cNvSpPr>
            <a:spLocks noGrp="1"/>
          </p:cNvSpPr>
          <p:nvPr>
            <p:ph idx="10" hasCustomPrompt="1"/>
          </p:nvPr>
        </p:nvSpPr>
        <p:spPr>
          <a:xfrm>
            <a:off x="838200" y="1825625"/>
            <a:ext cx="10515600" cy="1703476"/>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
        <p:nvSpPr>
          <p:cNvPr id="22" name="Текст 2">
            <a:extLst>
              <a:ext uri="{FF2B5EF4-FFF2-40B4-BE49-F238E27FC236}">
                <a16:creationId xmlns:a16="http://schemas.microsoft.com/office/drawing/2014/main" id="{381198AB-842B-6248-A994-86D700E7D40D}"/>
              </a:ext>
            </a:extLst>
          </p:cNvPr>
          <p:cNvSpPr>
            <a:spLocks noGrp="1"/>
          </p:cNvSpPr>
          <p:nvPr>
            <p:ph idx="11" hasCustomPrompt="1"/>
          </p:nvPr>
        </p:nvSpPr>
        <p:spPr>
          <a:xfrm>
            <a:off x="838200" y="5200594"/>
            <a:ext cx="10515600" cy="925313"/>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a:t>
            </a:r>
            <a:endParaRPr lang="ru-RU"/>
          </a:p>
        </p:txBody>
      </p:sp>
      <p:sp>
        <p:nvSpPr>
          <p:cNvPr id="23" name="Текст 2">
            <a:extLst>
              <a:ext uri="{FF2B5EF4-FFF2-40B4-BE49-F238E27FC236}">
                <a16:creationId xmlns:a16="http://schemas.microsoft.com/office/drawing/2014/main" id="{E25EF72E-E153-104D-B220-1332D667139F}"/>
              </a:ext>
            </a:extLst>
          </p:cNvPr>
          <p:cNvSpPr>
            <a:spLocks noGrp="1"/>
          </p:cNvSpPr>
          <p:nvPr>
            <p:ph idx="12" hasCustomPrompt="1"/>
          </p:nvPr>
        </p:nvSpPr>
        <p:spPr>
          <a:xfrm>
            <a:off x="1157652" y="3809270"/>
            <a:ext cx="10196148" cy="1049333"/>
          </a:xfrm>
          <a:prstGeom prst="rect">
            <a:avLst/>
          </a:prstGeom>
        </p:spPr>
        <p:txBody>
          <a:bodyPr vert="horz" lIns="91440" tIns="45720" rIns="91440" bIns="45720" rtlCol="0">
            <a:normAutofit/>
          </a:bodyPr>
          <a:lstStyle>
            <a:lvl1pPr>
              <a:lnSpc>
                <a:spcPct val="130000"/>
              </a:lnSpc>
              <a:defRPr sz="15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vulputatei.</a:t>
            </a:r>
            <a:endParaRPr lang="ru-RU"/>
          </a:p>
        </p:txBody>
      </p:sp>
      <p:sp>
        <p:nvSpPr>
          <p:cNvPr id="24" name="Номер слайда 5">
            <a:extLst>
              <a:ext uri="{FF2B5EF4-FFF2-40B4-BE49-F238E27FC236}">
                <a16:creationId xmlns:a16="http://schemas.microsoft.com/office/drawing/2014/main" id="{4E422971-6763-4E45-AD15-B2E6BFF7999C}"/>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40277716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Текст две колонки - синий">
    <p:bg>
      <p:bgPr>
        <a:solidFill>
          <a:srgbClr val="30445C"/>
        </a:solidFill>
        <a:effectLst/>
      </p:bgPr>
    </p:bg>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38BA951C-A01E-1544-9749-AA968AF66BD3}"/>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7" name="Рисунок 16">
            <a:extLst>
              <a:ext uri="{FF2B5EF4-FFF2-40B4-BE49-F238E27FC236}">
                <a16:creationId xmlns:a16="http://schemas.microsoft.com/office/drawing/2014/main" id="{07CF6172-A711-3143-866E-8B0A3D6B09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9" name="Текст 2">
            <a:extLst>
              <a:ext uri="{FF2B5EF4-FFF2-40B4-BE49-F238E27FC236}">
                <a16:creationId xmlns:a16="http://schemas.microsoft.com/office/drawing/2014/main" id="{908BCA3C-E6C0-0E48-9C4E-9B36AA9CAEAF}"/>
              </a:ext>
            </a:extLst>
          </p:cNvPr>
          <p:cNvSpPr>
            <a:spLocks noGrp="1"/>
          </p:cNvSpPr>
          <p:nvPr>
            <p:ph idx="1" hasCustomPrompt="1"/>
          </p:nvPr>
        </p:nvSpPr>
        <p:spPr>
          <a:xfrm>
            <a:off x="838200" y="1825625"/>
            <a:ext cx="10515600" cy="4134521"/>
          </a:xfrm>
          <a:prstGeom prst="rect">
            <a:avLst/>
          </a:prstGeom>
        </p:spPr>
        <p:txBody>
          <a:bodyPr vert="horz" lIns="91440" tIns="45720" rIns="91440" bIns="45720" numCol="2" spcCol="360000" rtlCol="0">
            <a:normAutofit/>
          </a:bodyPr>
          <a:lstStyle>
            <a:lvl1pPr>
              <a:lnSpc>
                <a:spcPct val="130000"/>
              </a:lnSpc>
              <a:defRPr sz="1500" i="0">
                <a:solidFill>
                  <a:srgbClr val="F2F1F1"/>
                </a:solidFill>
                <a:latin typeface="+mn-lt"/>
              </a:defRPr>
            </a:lvl1pPr>
          </a:lstStyle>
          <a:p>
            <a:pPr lvl="0"/>
            <a:r>
              <a:rPr lang="en"/>
              <a:t>Lorem ipsum dolor sit amet, consectetuer adipiscing elit, sed diam nonummy nibh euismod tincidunt ut laoreet dolore magna aliquam erat volutpat. </a:t>
            </a:r>
          </a:p>
          <a:p>
            <a:pPr lvl="0"/>
            <a:r>
              <a:rPr lang="en"/>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
        <p:nvSpPr>
          <p:cNvPr id="10" name="Заголовок 1">
            <a:extLst>
              <a:ext uri="{FF2B5EF4-FFF2-40B4-BE49-F238E27FC236}">
                <a16:creationId xmlns:a16="http://schemas.microsoft.com/office/drawing/2014/main" id="{F7B01240-E49F-3545-A11D-DE1F93C4788C}"/>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1" name="Текст 2">
            <a:extLst>
              <a:ext uri="{FF2B5EF4-FFF2-40B4-BE49-F238E27FC236}">
                <a16:creationId xmlns:a16="http://schemas.microsoft.com/office/drawing/2014/main" id="{8EFCE63D-0FD8-544B-B78E-66387CF15451}"/>
              </a:ext>
            </a:extLst>
          </p:cNvPr>
          <p:cNvSpPr>
            <a:spLocks noGrp="1"/>
          </p:cNvSpPr>
          <p:nvPr>
            <p:ph idx="10"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12" name="Номер слайда 5">
            <a:extLst>
              <a:ext uri="{FF2B5EF4-FFF2-40B4-BE49-F238E27FC236}">
                <a16:creationId xmlns:a16="http://schemas.microsoft.com/office/drawing/2014/main" id="{64DECFD0-3592-D548-A2FC-29A94FCC19F7}"/>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32175297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Текст две колонки - светлый">
    <p:bg>
      <p:bgPr>
        <a:solidFill>
          <a:srgbClr val="F2F1F1"/>
        </a:solidFill>
        <a:effectLst/>
      </p:bgPr>
    </p:bg>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69B97327-4D2D-D944-A0BB-276FCD9E2293}"/>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20" name="Рисунок 19">
            <a:extLst>
              <a:ext uri="{FF2B5EF4-FFF2-40B4-BE49-F238E27FC236}">
                <a16:creationId xmlns:a16="http://schemas.microsoft.com/office/drawing/2014/main" id="{6BFFDB7E-97C2-4B42-A8C2-F93DFEE112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8" name="Текст 2">
            <a:extLst>
              <a:ext uri="{FF2B5EF4-FFF2-40B4-BE49-F238E27FC236}">
                <a16:creationId xmlns:a16="http://schemas.microsoft.com/office/drawing/2014/main" id="{E9AA9BA6-8E8C-F84E-9B60-3D6974BF521B}"/>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9" name="Заголовок 1">
            <a:extLst>
              <a:ext uri="{FF2B5EF4-FFF2-40B4-BE49-F238E27FC236}">
                <a16:creationId xmlns:a16="http://schemas.microsoft.com/office/drawing/2014/main" id="{A6F22EA5-8026-CB4D-BD77-489FBFDA7763}"/>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0" name="Текст 2">
            <a:extLst>
              <a:ext uri="{FF2B5EF4-FFF2-40B4-BE49-F238E27FC236}">
                <a16:creationId xmlns:a16="http://schemas.microsoft.com/office/drawing/2014/main" id="{4AF370D9-4617-DE45-B0C6-7EE94A0C32A0}"/>
              </a:ext>
            </a:extLst>
          </p:cNvPr>
          <p:cNvSpPr>
            <a:spLocks noGrp="1"/>
          </p:cNvSpPr>
          <p:nvPr>
            <p:ph idx="10" hasCustomPrompt="1"/>
          </p:nvPr>
        </p:nvSpPr>
        <p:spPr>
          <a:xfrm>
            <a:off x="838200" y="1825625"/>
            <a:ext cx="10515600" cy="4134521"/>
          </a:xfrm>
          <a:prstGeom prst="rect">
            <a:avLst/>
          </a:prstGeom>
        </p:spPr>
        <p:txBody>
          <a:bodyPr vert="horz" lIns="91440" tIns="45720" rIns="91440" bIns="45720" numCol="2" spcCol="360000" rtlCol="0">
            <a:normAutofit/>
          </a:bodyPr>
          <a:lstStyle>
            <a:lvl1pPr>
              <a:lnSpc>
                <a:spcPct val="130000"/>
              </a:lnSpc>
              <a:defRPr sz="1500" i="0">
                <a:solidFill>
                  <a:srgbClr val="30445C"/>
                </a:solidFill>
                <a:latin typeface="+mn-lt"/>
              </a:defRPr>
            </a:lvl1pPr>
          </a:lstStyle>
          <a:p>
            <a:pPr lvl="0"/>
            <a:r>
              <a:rPr lang="en"/>
              <a:t>Lorem ipsum dolor sit amet, consectetuer adipiscing elit, sed diam nonummy nibh euismod tincidunt ut laoreet dolore magna aliquam erat volutpat. </a:t>
            </a:r>
          </a:p>
          <a:p>
            <a:pPr lvl="0"/>
            <a:r>
              <a:rPr lang="en"/>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
        <p:nvSpPr>
          <p:cNvPr id="11" name="Номер слайда 5">
            <a:extLst>
              <a:ext uri="{FF2B5EF4-FFF2-40B4-BE49-F238E27FC236}">
                <a16:creationId xmlns:a16="http://schemas.microsoft.com/office/drawing/2014/main" id="{221F293A-3D2D-CF4B-ABE7-480402196FD5}"/>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117727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итульный слайд - синий, без фото">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2C63B7E8-C1D9-C74E-B644-609D89AA99F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1" name="Прямоугольник 10">
            <a:extLst>
              <a:ext uri="{FF2B5EF4-FFF2-40B4-BE49-F238E27FC236}">
                <a16:creationId xmlns:a16="http://schemas.microsoft.com/office/drawing/2014/main" id="{DAB30DC3-F32E-DD48-BE9B-CFBE134AFA5B}"/>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41A1B322-D725-DC49-BF26-C5960668836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3" name="TextBox 12">
            <a:extLst>
              <a:ext uri="{FF2B5EF4-FFF2-40B4-BE49-F238E27FC236}">
                <a16:creationId xmlns:a16="http://schemas.microsoft.com/office/drawing/2014/main" id="{C3BCFD5C-A651-3347-83BC-B36D2BEE7499}"/>
              </a:ext>
            </a:extLst>
          </p:cNvPr>
          <p:cNvSpPr txBox="1"/>
          <p:nvPr userDrawn="1"/>
        </p:nvSpPr>
        <p:spPr>
          <a:xfrm>
            <a:off x="918693" y="6054764"/>
            <a:ext cx="1247073" cy="307777"/>
          </a:xfrm>
          <a:prstGeom prst="rect">
            <a:avLst/>
          </a:prstGeom>
          <a:noFill/>
        </p:spPr>
        <p:txBody>
          <a:bodyPr wrap="none" rtlCol="0">
            <a:spAutoFit/>
          </a:bodyPr>
          <a:lstStyle/>
          <a:p>
            <a:r>
              <a:rPr lang="ru-RU" sz="1400">
                <a:solidFill>
                  <a:srgbClr val="C9C6C6"/>
                </a:solidFill>
              </a:rPr>
              <a:t>Январь 2023</a:t>
            </a:r>
          </a:p>
        </p:txBody>
      </p:sp>
      <p:sp>
        <p:nvSpPr>
          <p:cNvPr id="9" name="Заголовок 1">
            <a:extLst>
              <a:ext uri="{FF2B5EF4-FFF2-40B4-BE49-F238E27FC236}">
                <a16:creationId xmlns:a16="http://schemas.microsoft.com/office/drawing/2014/main" id="{4B1E0ECA-3D6C-BB4F-888C-A9C2EC039557}"/>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chemeClr val="bg1"/>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4" name="Текст 2">
            <a:extLst>
              <a:ext uri="{FF2B5EF4-FFF2-40B4-BE49-F238E27FC236}">
                <a16:creationId xmlns:a16="http://schemas.microsoft.com/office/drawing/2014/main" id="{CA7838B1-8F86-C64C-AA90-AA11F36691EE}"/>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1"/>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15791838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Текст + желтая картинка - синий">
    <p:bg>
      <p:bgPr>
        <a:solidFill>
          <a:srgbClr val="30445C"/>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50514301-7320-F344-8480-77F197D80B41}"/>
              </a:ext>
            </a:extLst>
          </p:cNvPr>
          <p:cNvPicPr>
            <a:picLocks noChangeAspect="1"/>
          </p:cNvPicPr>
          <p:nvPr userDrawn="1"/>
        </p:nvPicPr>
        <p:blipFill>
          <a:blip r:embed="rId2"/>
          <a:stretch>
            <a:fill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6C8BE9C0-6BE6-DA4E-BF70-55A52DC7B925}"/>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6808129B-4B1D-324B-A6E3-1EEA2DAF4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3" name="Заголовок 1">
            <a:extLst>
              <a:ext uri="{FF2B5EF4-FFF2-40B4-BE49-F238E27FC236}">
                <a16:creationId xmlns:a16="http://schemas.microsoft.com/office/drawing/2014/main" id="{AB57A429-E957-DD4D-9767-8FAC8C8E07D5}"/>
              </a:ext>
            </a:extLst>
          </p:cNvPr>
          <p:cNvSpPr>
            <a:spLocks noGrp="1"/>
          </p:cNvSpPr>
          <p:nvPr>
            <p:ph type="title" hasCustomPrompt="1"/>
          </p:nvPr>
        </p:nvSpPr>
        <p:spPr>
          <a:xfrm>
            <a:off x="6309360" y="477135"/>
            <a:ext cx="537875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ru-RU" sz="2400">
                <a:solidFill>
                  <a:srgbClr val="FDC600"/>
                </a:solidFill>
              </a:rPr>
              <a:t>Интересный заголовок</a:t>
            </a:r>
            <a:endParaRPr lang="en" sz="2400">
              <a:solidFill>
                <a:srgbClr val="FDC600"/>
              </a:solidFill>
            </a:endParaRPr>
          </a:p>
        </p:txBody>
      </p:sp>
      <p:sp>
        <p:nvSpPr>
          <p:cNvPr id="15" name="Текст 2">
            <a:extLst>
              <a:ext uri="{FF2B5EF4-FFF2-40B4-BE49-F238E27FC236}">
                <a16:creationId xmlns:a16="http://schemas.microsoft.com/office/drawing/2014/main" id="{6580104A-EA7F-1C4A-A375-0E38A1AD544A}"/>
              </a:ext>
            </a:extLst>
          </p:cNvPr>
          <p:cNvSpPr>
            <a:spLocks noGrp="1"/>
          </p:cNvSpPr>
          <p:nvPr>
            <p:ph idx="1" hasCustomPrompt="1"/>
          </p:nvPr>
        </p:nvSpPr>
        <p:spPr>
          <a:xfrm>
            <a:off x="6309360" y="936298"/>
            <a:ext cx="5378750" cy="377573"/>
          </a:xfrm>
          <a:prstGeom prst="rect">
            <a:avLst/>
          </a:prstGeom>
        </p:spPr>
        <p:txBody>
          <a:bodyPr vert="horz" lIns="0" tIns="0" rIns="0" bIns="0" rtlCol="0">
            <a:normAutofit/>
          </a:bodyPr>
          <a:lstStyle>
            <a:lvl1pPr>
              <a:defRPr sz="2400">
                <a:solidFill>
                  <a:srgbClr val="C9C6C6"/>
                </a:solidFill>
              </a:defRPr>
            </a:lvl1pPr>
          </a:lstStyle>
          <a:p>
            <a:r>
              <a:rPr lang="ru-RU" sz="2400" i="1">
                <a:solidFill>
                  <a:srgbClr val="C9C6C6"/>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6" name="Текст 2">
            <a:extLst>
              <a:ext uri="{FF2B5EF4-FFF2-40B4-BE49-F238E27FC236}">
                <a16:creationId xmlns:a16="http://schemas.microsoft.com/office/drawing/2014/main" id="{99C1B92F-5EEE-2044-9D07-D98812C1D9DA}"/>
              </a:ext>
            </a:extLst>
          </p:cNvPr>
          <p:cNvSpPr>
            <a:spLocks noGrp="1"/>
          </p:cNvSpPr>
          <p:nvPr>
            <p:ph idx="10" hasCustomPrompt="1"/>
          </p:nvPr>
        </p:nvSpPr>
        <p:spPr>
          <a:xfrm>
            <a:off x="6309359" y="1825624"/>
            <a:ext cx="5378749" cy="4226833"/>
          </a:xfrm>
          <a:prstGeom prst="rect">
            <a:avLst/>
          </a:prstGeom>
        </p:spPr>
        <p:txBody>
          <a:bodyPr vert="horz" lIns="91440" tIns="45720" rIns="91440" bIns="45720" rtlCol="0">
            <a:normAutofit/>
          </a:bodyPr>
          <a:lstStyle>
            <a:lvl1pPr>
              <a:lnSpc>
                <a:spcPct val="100000"/>
              </a:lnSpc>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a:t>
            </a:r>
            <a:endParaRPr lang="ru-RU" sz="1500">
              <a:solidFill>
                <a:srgbClr val="F2F1F1"/>
              </a:solidFill>
            </a:endParaRPr>
          </a:p>
        </p:txBody>
      </p:sp>
      <p:sp>
        <p:nvSpPr>
          <p:cNvPr id="17" name="Номер слайда 5">
            <a:extLst>
              <a:ext uri="{FF2B5EF4-FFF2-40B4-BE49-F238E27FC236}">
                <a16:creationId xmlns:a16="http://schemas.microsoft.com/office/drawing/2014/main" id="{621AFD37-1AAA-904E-9C6E-BB00A5ED9CF3}"/>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89245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Текст + светлая картинка - синий">
    <p:bg>
      <p:bgPr>
        <a:solidFill>
          <a:srgbClr val="30445C"/>
        </a:solidFill>
        <a:effectLst/>
      </p:bgPr>
    </p:bg>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1CA86BDD-794D-554E-9401-49F5C07B5A3F}"/>
              </a:ext>
            </a:extLst>
          </p:cNvPr>
          <p:cNvPicPr>
            <a:picLocks noChangeAspect="1"/>
          </p:cNvPicPr>
          <p:nvPr userDrawn="1"/>
        </p:nvPicPr>
        <p:blipFill>
          <a:blip r:embed="rId2"/>
          <a:src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6C8BE9C0-6BE6-DA4E-BF70-55A52DC7B925}"/>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6808129B-4B1D-324B-A6E3-1EEA2DAF4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5" name="Заголовок 1">
            <a:extLst>
              <a:ext uri="{FF2B5EF4-FFF2-40B4-BE49-F238E27FC236}">
                <a16:creationId xmlns:a16="http://schemas.microsoft.com/office/drawing/2014/main" id="{26A88C46-DC32-6F43-80BF-AC676B972CEB}"/>
              </a:ext>
            </a:extLst>
          </p:cNvPr>
          <p:cNvSpPr>
            <a:spLocks noGrp="1"/>
          </p:cNvSpPr>
          <p:nvPr>
            <p:ph type="title" hasCustomPrompt="1"/>
          </p:nvPr>
        </p:nvSpPr>
        <p:spPr>
          <a:xfrm>
            <a:off x="6309360" y="477135"/>
            <a:ext cx="537875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ru-RU" sz="2400">
                <a:solidFill>
                  <a:srgbClr val="FDC600"/>
                </a:solidFill>
              </a:rPr>
              <a:t>Интересный заголовок</a:t>
            </a:r>
            <a:endParaRPr lang="en" sz="2400">
              <a:solidFill>
                <a:srgbClr val="FDC600"/>
              </a:solidFill>
            </a:endParaRPr>
          </a:p>
        </p:txBody>
      </p:sp>
      <p:sp>
        <p:nvSpPr>
          <p:cNvPr id="16" name="Текст 2">
            <a:extLst>
              <a:ext uri="{FF2B5EF4-FFF2-40B4-BE49-F238E27FC236}">
                <a16:creationId xmlns:a16="http://schemas.microsoft.com/office/drawing/2014/main" id="{61D20955-711C-0147-9D01-8B8C0390309B}"/>
              </a:ext>
            </a:extLst>
          </p:cNvPr>
          <p:cNvSpPr>
            <a:spLocks noGrp="1"/>
          </p:cNvSpPr>
          <p:nvPr>
            <p:ph idx="1" hasCustomPrompt="1"/>
          </p:nvPr>
        </p:nvSpPr>
        <p:spPr>
          <a:xfrm>
            <a:off x="6309360" y="936298"/>
            <a:ext cx="5378750" cy="377573"/>
          </a:xfrm>
          <a:prstGeom prst="rect">
            <a:avLst/>
          </a:prstGeom>
        </p:spPr>
        <p:txBody>
          <a:bodyPr vert="horz" lIns="0" tIns="0" rIns="0" bIns="0" rtlCol="0">
            <a:normAutofit/>
          </a:bodyPr>
          <a:lstStyle>
            <a:lvl1pPr>
              <a:defRPr sz="2400">
                <a:solidFill>
                  <a:srgbClr val="C9C6C6"/>
                </a:solidFill>
              </a:defRPr>
            </a:lvl1pPr>
          </a:lstStyle>
          <a:p>
            <a:r>
              <a:rPr lang="ru-RU" sz="2400" i="1">
                <a:solidFill>
                  <a:srgbClr val="C9C6C6"/>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7" name="Текст 2">
            <a:extLst>
              <a:ext uri="{FF2B5EF4-FFF2-40B4-BE49-F238E27FC236}">
                <a16:creationId xmlns:a16="http://schemas.microsoft.com/office/drawing/2014/main" id="{C670B0D0-C456-274A-A932-C20C23AE08D8}"/>
              </a:ext>
            </a:extLst>
          </p:cNvPr>
          <p:cNvSpPr>
            <a:spLocks noGrp="1"/>
          </p:cNvSpPr>
          <p:nvPr>
            <p:ph idx="10" hasCustomPrompt="1"/>
          </p:nvPr>
        </p:nvSpPr>
        <p:spPr>
          <a:xfrm>
            <a:off x="6309359" y="1825624"/>
            <a:ext cx="5378749" cy="4226833"/>
          </a:xfrm>
          <a:prstGeom prst="rect">
            <a:avLst/>
          </a:prstGeom>
        </p:spPr>
        <p:txBody>
          <a:bodyPr vert="horz" lIns="91440" tIns="45720" rIns="91440" bIns="45720" rtlCol="0">
            <a:normAutofit/>
          </a:bodyPr>
          <a:lstStyle>
            <a:lvl1pPr>
              <a:lnSpc>
                <a:spcPct val="100000"/>
              </a:lnSpc>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a:t>
            </a:r>
            <a:endParaRPr lang="ru-RU" sz="1500">
              <a:solidFill>
                <a:srgbClr val="F2F1F1"/>
              </a:solidFill>
            </a:endParaRPr>
          </a:p>
        </p:txBody>
      </p:sp>
      <p:sp>
        <p:nvSpPr>
          <p:cNvPr id="18" name="Номер слайда 5">
            <a:extLst>
              <a:ext uri="{FF2B5EF4-FFF2-40B4-BE49-F238E27FC236}">
                <a16:creationId xmlns:a16="http://schemas.microsoft.com/office/drawing/2014/main" id="{CFE6833E-CD28-2045-9B6F-8340FB1D52F7}"/>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0327569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Текст + желтая картинка - светлый">
    <p:bg>
      <p:bgPr>
        <a:solidFill>
          <a:srgbClr val="F2F1F1"/>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E3455FAA-4802-7247-96EE-987D999688F2}"/>
              </a:ext>
            </a:extLst>
          </p:cNvPr>
          <p:cNvPicPr>
            <a:picLocks noChangeAspect="1"/>
          </p:cNvPicPr>
          <p:nvPr userDrawn="1"/>
        </p:nvPicPr>
        <p:blipFill>
          <a:blip r:embed="rId2"/>
          <a:stretch>
            <a:fill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AD0A196C-CFC9-8A4C-B875-AF877B27F395}"/>
              </a:ext>
            </a:extLst>
          </p:cNvPr>
          <p:cNvSpPr/>
          <p:nvPr userDrawn="1"/>
        </p:nvSpPr>
        <p:spPr>
          <a:xfrm>
            <a:off x="5641494" y="1"/>
            <a:ext cx="134682" cy="1277566"/>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FFEA453B-D4FC-454F-B569-CB90DC81FF1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5" name="Текст 2">
            <a:extLst>
              <a:ext uri="{FF2B5EF4-FFF2-40B4-BE49-F238E27FC236}">
                <a16:creationId xmlns:a16="http://schemas.microsoft.com/office/drawing/2014/main" id="{D42FAA64-8902-E343-831E-24F11D7E106E}"/>
              </a:ext>
            </a:extLst>
          </p:cNvPr>
          <p:cNvSpPr>
            <a:spLocks noGrp="1"/>
          </p:cNvSpPr>
          <p:nvPr>
            <p:ph idx="1" hasCustomPrompt="1"/>
          </p:nvPr>
        </p:nvSpPr>
        <p:spPr>
          <a:xfrm>
            <a:off x="6309360" y="936450"/>
            <a:ext cx="5146431"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ru-RU" sz="2400" i="1">
                <a:solidFill>
                  <a:srgbClr val="707588"/>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6" name="Заголовок 1">
            <a:extLst>
              <a:ext uri="{FF2B5EF4-FFF2-40B4-BE49-F238E27FC236}">
                <a16:creationId xmlns:a16="http://schemas.microsoft.com/office/drawing/2014/main" id="{448CAE13-E66F-0E4C-A457-6338CA132EBE}"/>
              </a:ext>
            </a:extLst>
          </p:cNvPr>
          <p:cNvSpPr>
            <a:spLocks noGrp="1"/>
          </p:cNvSpPr>
          <p:nvPr>
            <p:ph type="title" hasCustomPrompt="1"/>
          </p:nvPr>
        </p:nvSpPr>
        <p:spPr>
          <a:xfrm>
            <a:off x="6309360" y="558112"/>
            <a:ext cx="5146431" cy="356969"/>
          </a:xfrm>
          <a:prstGeom prst="rect">
            <a:avLst/>
          </a:prstGeom>
        </p:spPr>
        <p:txBody>
          <a:bodyPr vert="horz" lIns="91440" tIns="45720" rIns="91440" bIns="45720" rtlCol="0" anchor="ctr">
            <a:normAutofit/>
          </a:bodyPr>
          <a:lstStyle>
            <a:lvl1pPr>
              <a:defRPr sz="2400">
                <a:solidFill>
                  <a:srgbClr val="30445C"/>
                </a:solidFill>
              </a:defRPr>
            </a:lvl1pPr>
          </a:lstStyle>
          <a:p>
            <a:r>
              <a:rPr lang="ru-RU" sz="2400">
                <a:solidFill>
                  <a:srgbClr val="293A50"/>
                </a:solidFill>
              </a:rPr>
              <a:t>Интересный заголовок</a:t>
            </a:r>
            <a:endParaRPr lang="en" sz="2400">
              <a:solidFill>
                <a:srgbClr val="293A50"/>
              </a:solidFill>
            </a:endParaRPr>
          </a:p>
        </p:txBody>
      </p:sp>
      <p:sp>
        <p:nvSpPr>
          <p:cNvPr id="18" name="Текст 2">
            <a:extLst>
              <a:ext uri="{FF2B5EF4-FFF2-40B4-BE49-F238E27FC236}">
                <a16:creationId xmlns:a16="http://schemas.microsoft.com/office/drawing/2014/main" id="{46F47BE2-44F3-9A42-B8AF-82E50F831EAD}"/>
              </a:ext>
            </a:extLst>
          </p:cNvPr>
          <p:cNvSpPr>
            <a:spLocks noGrp="1"/>
          </p:cNvSpPr>
          <p:nvPr>
            <p:ph idx="10" hasCustomPrompt="1"/>
          </p:nvPr>
        </p:nvSpPr>
        <p:spPr>
          <a:xfrm>
            <a:off x="6309359" y="1825625"/>
            <a:ext cx="5214707" cy="4095925"/>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a:t>
            </a:r>
            <a:endParaRPr lang="ru-RU"/>
          </a:p>
        </p:txBody>
      </p:sp>
      <p:sp>
        <p:nvSpPr>
          <p:cNvPr id="19" name="Номер слайда 5">
            <a:extLst>
              <a:ext uri="{FF2B5EF4-FFF2-40B4-BE49-F238E27FC236}">
                <a16:creationId xmlns:a16="http://schemas.microsoft.com/office/drawing/2014/main" id="{B7B9814F-90E2-0D42-8FD4-E9D3250C09FF}"/>
              </a:ext>
            </a:extLst>
          </p:cNvPr>
          <p:cNvSpPr>
            <a:spLocks noGrp="1"/>
          </p:cNvSpPr>
          <p:nvPr>
            <p:ph type="sldNum" sz="quarter" idx="4"/>
          </p:nvPr>
        </p:nvSpPr>
        <p:spPr>
          <a:xfrm>
            <a:off x="8610600" y="617653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1688054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Текст + светлая картинка - светлый">
    <p:bg>
      <p:bgPr>
        <a:solidFill>
          <a:srgbClr val="F2F1F1"/>
        </a:solidFill>
        <a:effectLst/>
      </p:bgPr>
    </p:bg>
    <p:spTree>
      <p:nvGrpSpPr>
        <p:cNvPr id="1" name=""/>
        <p:cNvGrpSpPr/>
        <p:nvPr/>
      </p:nvGrpSpPr>
      <p:grpSpPr>
        <a:xfrm>
          <a:off x="0" y="0"/>
          <a:ext cx="0" cy="0"/>
          <a:chOff x="0" y="0"/>
          <a:chExt cx="0" cy="0"/>
        </a:xfrm>
      </p:grpSpPr>
      <p:pic>
        <p:nvPicPr>
          <p:cNvPr id="15" name="Рисунок 14">
            <a:extLst>
              <a:ext uri="{FF2B5EF4-FFF2-40B4-BE49-F238E27FC236}">
                <a16:creationId xmlns:a16="http://schemas.microsoft.com/office/drawing/2014/main" id="{63973DED-1D9D-5C48-B310-4AE777F1A599}"/>
              </a:ext>
            </a:extLst>
          </p:cNvPr>
          <p:cNvPicPr>
            <a:picLocks noChangeAspect="1"/>
          </p:cNvPicPr>
          <p:nvPr userDrawn="1"/>
        </p:nvPicPr>
        <p:blipFill>
          <a:blip r:embed="rId2"/>
          <a:srcRect/>
          <a:stretch/>
        </p:blipFill>
        <p:spPr>
          <a:xfrm>
            <a:off x="0" y="0"/>
            <a:ext cx="5638800" cy="6858000"/>
          </a:xfrm>
          <a:prstGeom prst="rect">
            <a:avLst/>
          </a:prstGeom>
        </p:spPr>
      </p:pic>
      <p:sp>
        <p:nvSpPr>
          <p:cNvPr id="16" name="Прямоугольник 15">
            <a:extLst>
              <a:ext uri="{FF2B5EF4-FFF2-40B4-BE49-F238E27FC236}">
                <a16:creationId xmlns:a16="http://schemas.microsoft.com/office/drawing/2014/main" id="{56A93608-78AF-F247-9EEB-C5C5E299D1EE}"/>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9" name="Рисунок 18">
            <a:extLst>
              <a:ext uri="{FF2B5EF4-FFF2-40B4-BE49-F238E27FC236}">
                <a16:creationId xmlns:a16="http://schemas.microsoft.com/office/drawing/2014/main" id="{02A4CB86-37A3-BD4D-9DB0-FCEC9813350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9" name="Текст 2">
            <a:extLst>
              <a:ext uri="{FF2B5EF4-FFF2-40B4-BE49-F238E27FC236}">
                <a16:creationId xmlns:a16="http://schemas.microsoft.com/office/drawing/2014/main" id="{0D2B1A14-E6D6-7F42-B9E1-46CF4E7C02F6}"/>
              </a:ext>
            </a:extLst>
          </p:cNvPr>
          <p:cNvSpPr>
            <a:spLocks noGrp="1"/>
          </p:cNvSpPr>
          <p:nvPr>
            <p:ph idx="1" hasCustomPrompt="1"/>
          </p:nvPr>
        </p:nvSpPr>
        <p:spPr>
          <a:xfrm>
            <a:off x="6309360" y="936450"/>
            <a:ext cx="5146431"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ru-RU" sz="2400" i="1">
                <a:solidFill>
                  <a:srgbClr val="707588"/>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0" name="Заголовок 1">
            <a:extLst>
              <a:ext uri="{FF2B5EF4-FFF2-40B4-BE49-F238E27FC236}">
                <a16:creationId xmlns:a16="http://schemas.microsoft.com/office/drawing/2014/main" id="{AB867995-66AA-4F4F-BE51-CDE2EF1A20D8}"/>
              </a:ext>
            </a:extLst>
          </p:cNvPr>
          <p:cNvSpPr>
            <a:spLocks noGrp="1"/>
          </p:cNvSpPr>
          <p:nvPr>
            <p:ph type="title" hasCustomPrompt="1"/>
          </p:nvPr>
        </p:nvSpPr>
        <p:spPr>
          <a:xfrm>
            <a:off x="6309360" y="558112"/>
            <a:ext cx="5146431" cy="356969"/>
          </a:xfrm>
          <a:prstGeom prst="rect">
            <a:avLst/>
          </a:prstGeom>
        </p:spPr>
        <p:txBody>
          <a:bodyPr vert="horz" lIns="91440" tIns="45720" rIns="91440" bIns="45720" rtlCol="0" anchor="ctr">
            <a:normAutofit/>
          </a:bodyPr>
          <a:lstStyle>
            <a:lvl1pPr>
              <a:defRPr sz="2400">
                <a:solidFill>
                  <a:srgbClr val="30445C"/>
                </a:solidFill>
              </a:defRPr>
            </a:lvl1pPr>
          </a:lstStyle>
          <a:p>
            <a:r>
              <a:rPr lang="ru-RU" sz="2400">
                <a:solidFill>
                  <a:srgbClr val="293A50"/>
                </a:solidFill>
              </a:rPr>
              <a:t>Интересный заголовок</a:t>
            </a:r>
            <a:endParaRPr lang="en" sz="2400">
              <a:solidFill>
                <a:srgbClr val="293A50"/>
              </a:solidFill>
            </a:endParaRPr>
          </a:p>
        </p:txBody>
      </p:sp>
      <p:sp>
        <p:nvSpPr>
          <p:cNvPr id="11" name="Текст 2">
            <a:extLst>
              <a:ext uri="{FF2B5EF4-FFF2-40B4-BE49-F238E27FC236}">
                <a16:creationId xmlns:a16="http://schemas.microsoft.com/office/drawing/2014/main" id="{C44438D2-1477-D640-9B57-541FFA5052D4}"/>
              </a:ext>
            </a:extLst>
          </p:cNvPr>
          <p:cNvSpPr>
            <a:spLocks noGrp="1"/>
          </p:cNvSpPr>
          <p:nvPr>
            <p:ph idx="10" hasCustomPrompt="1"/>
          </p:nvPr>
        </p:nvSpPr>
        <p:spPr>
          <a:xfrm>
            <a:off x="6309359" y="1825625"/>
            <a:ext cx="5214707" cy="4095925"/>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a:t>
            </a:r>
            <a:endParaRPr lang="ru-RU"/>
          </a:p>
        </p:txBody>
      </p:sp>
      <p:sp>
        <p:nvSpPr>
          <p:cNvPr id="12" name="Номер слайда 5">
            <a:extLst>
              <a:ext uri="{FF2B5EF4-FFF2-40B4-BE49-F238E27FC236}">
                <a16:creationId xmlns:a16="http://schemas.microsoft.com/office/drawing/2014/main" id="{D86B1E8C-D5F0-4C45-8D60-408DEA269ADC}"/>
              </a:ext>
            </a:extLst>
          </p:cNvPr>
          <p:cNvSpPr>
            <a:spLocks noGrp="1"/>
          </p:cNvSpPr>
          <p:nvPr>
            <p:ph type="sldNum" sz="quarter" idx="4"/>
          </p:nvPr>
        </p:nvSpPr>
        <p:spPr>
          <a:xfrm>
            <a:off x="8610600" y="617653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5893162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Таблица - синий">
    <p:bg>
      <p:bgPr>
        <a:solidFill>
          <a:srgbClr val="30445C"/>
        </a:solidFill>
        <a:effectLst/>
      </p:bgPr>
    </p:bg>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BFB4C77D-A282-F348-B582-E18C088E1FCE}"/>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25" name="Рисунок 24">
            <a:extLst>
              <a:ext uri="{FF2B5EF4-FFF2-40B4-BE49-F238E27FC236}">
                <a16:creationId xmlns:a16="http://schemas.microsoft.com/office/drawing/2014/main" id="{1BFA687C-03C4-694E-9673-6BDEEC58C4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8" name="Заголовок 1">
            <a:extLst>
              <a:ext uri="{FF2B5EF4-FFF2-40B4-BE49-F238E27FC236}">
                <a16:creationId xmlns:a16="http://schemas.microsoft.com/office/drawing/2014/main" id="{D136D77E-FAD9-E34C-B2D8-0DBA714BB7BF}"/>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ru-RU" sz="2400">
                <a:solidFill>
                  <a:srgbClr val="FDC600"/>
                </a:solidFill>
              </a:rPr>
              <a:t>Пример таблицы</a:t>
            </a:r>
            <a:endParaRPr lang="en" sz="2400">
              <a:solidFill>
                <a:srgbClr val="FDC600"/>
              </a:solidFill>
            </a:endParaRPr>
          </a:p>
        </p:txBody>
      </p:sp>
      <p:sp>
        <p:nvSpPr>
          <p:cNvPr id="9" name="Текст 2">
            <a:extLst>
              <a:ext uri="{FF2B5EF4-FFF2-40B4-BE49-F238E27FC236}">
                <a16:creationId xmlns:a16="http://schemas.microsoft.com/office/drawing/2014/main" id="{990ED241-E694-454F-994C-6F4EED4B6A70}"/>
              </a:ext>
            </a:extLst>
          </p:cNvPr>
          <p:cNvSpPr>
            <a:spLocks noGrp="1"/>
          </p:cNvSpPr>
          <p:nvPr>
            <p:ph idx="10"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ru-RU" sz="2400" i="1">
                <a:solidFill>
                  <a:srgbClr val="C9C6C6"/>
                </a:solidFill>
                <a:latin typeface="Times New Roman" panose="02020603050405020304" pitchFamily="18" charset="0"/>
                <a:cs typeface="Times New Roman" panose="02020603050405020304" pitchFamily="18" charset="0"/>
              </a:rPr>
              <a:t>Простая таблица с данными</a:t>
            </a:r>
          </a:p>
        </p:txBody>
      </p:sp>
      <p:sp>
        <p:nvSpPr>
          <p:cNvPr id="10" name="Номер слайда 5">
            <a:extLst>
              <a:ext uri="{FF2B5EF4-FFF2-40B4-BE49-F238E27FC236}">
                <a16:creationId xmlns:a16="http://schemas.microsoft.com/office/drawing/2014/main" id="{B922092B-7D3F-6040-AEA0-E4E73B54A345}"/>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
        <p:nvSpPr>
          <p:cNvPr id="3" name="Объект 2">
            <a:extLst>
              <a:ext uri="{FF2B5EF4-FFF2-40B4-BE49-F238E27FC236}">
                <a16:creationId xmlns:a16="http://schemas.microsoft.com/office/drawing/2014/main" id="{9C0B532C-B6EB-424E-BA46-09A4E07DE4A6}"/>
              </a:ext>
            </a:extLst>
          </p:cNvPr>
          <p:cNvSpPr>
            <a:spLocks noGrp="1"/>
          </p:cNvSpPr>
          <p:nvPr>
            <p:ph sz="quarter" idx="11"/>
          </p:nvPr>
        </p:nvSpPr>
        <p:spPr>
          <a:xfrm>
            <a:off x="1044574" y="1698625"/>
            <a:ext cx="10309225" cy="4092575"/>
          </a:xfrm>
        </p:spPr>
        <p:txBody>
          <a:bodyPr/>
          <a:lstStyle/>
          <a:p>
            <a:pPr lvl="0"/>
            <a:r>
              <a:rPr lang="ru-RU"/>
              <a:t>Образец текста</a:t>
            </a:r>
          </a:p>
        </p:txBody>
      </p:sp>
      <p:graphicFrame>
        <p:nvGraphicFramePr>
          <p:cNvPr id="14" name="Таблица 6">
            <a:extLst>
              <a:ext uri="{FF2B5EF4-FFF2-40B4-BE49-F238E27FC236}">
                <a16:creationId xmlns:a16="http://schemas.microsoft.com/office/drawing/2014/main" id="{1ABCE06D-4B68-A448-9386-01E5B5E98AD9}"/>
              </a:ext>
            </a:extLst>
          </p:cNvPr>
          <p:cNvGraphicFramePr>
            <a:graphicFrameLocks noGrp="1"/>
          </p:cNvGraphicFramePr>
          <p:nvPr userDrawn="1">
            <p:extLst>
              <p:ext uri="{D42A27DB-BD31-4B8C-83A1-F6EECF244321}">
                <p14:modId xmlns:p14="http://schemas.microsoft.com/office/powerpoint/2010/main" val="1674522421"/>
              </p:ext>
            </p:extLst>
          </p:nvPr>
        </p:nvGraphicFramePr>
        <p:xfrm>
          <a:off x="994611" y="1782588"/>
          <a:ext cx="10379241" cy="3982720"/>
        </p:xfrm>
        <a:graphic>
          <a:graphicData uri="http://schemas.openxmlformats.org/drawingml/2006/table">
            <a:tbl>
              <a:tblPr firstRow="1" bandRow="1">
                <a:tableStyleId>{B301B821-A1FF-4177-AEE7-76D212191A09}</a:tableStyleId>
              </a:tblPr>
              <a:tblGrid>
                <a:gridCol w="3459747">
                  <a:extLst>
                    <a:ext uri="{9D8B030D-6E8A-4147-A177-3AD203B41FA5}">
                      <a16:colId xmlns:a16="http://schemas.microsoft.com/office/drawing/2014/main" val="3985562917"/>
                    </a:ext>
                  </a:extLst>
                </a:gridCol>
                <a:gridCol w="3459747">
                  <a:extLst>
                    <a:ext uri="{9D8B030D-6E8A-4147-A177-3AD203B41FA5}">
                      <a16:colId xmlns:a16="http://schemas.microsoft.com/office/drawing/2014/main" val="1649771417"/>
                    </a:ext>
                  </a:extLst>
                </a:gridCol>
                <a:gridCol w="3459747">
                  <a:extLst>
                    <a:ext uri="{9D8B030D-6E8A-4147-A177-3AD203B41FA5}">
                      <a16:colId xmlns:a16="http://schemas.microsoft.com/office/drawing/2014/main" val="3585382349"/>
                    </a:ext>
                  </a:extLst>
                </a:gridCol>
              </a:tblGrid>
              <a:tr h="0">
                <a:tc>
                  <a:txBody>
                    <a:bodyPr/>
                    <a:lstStyle/>
                    <a:p>
                      <a:r>
                        <a:rPr lang="en" sz="1200">
                          <a:solidFill>
                            <a:schemeClr val="tx1"/>
                          </a:solidFill>
                        </a:rPr>
                        <a:t>Focus topics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 sz="1200">
                          <a:solidFill>
                            <a:schemeClr val="tx1"/>
                          </a:solidFill>
                        </a:rPr>
                        <a:t>Level 1</a:t>
                      </a: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tx1"/>
                          </a:solidFill>
                        </a:rPr>
                        <a:t>Level 2</a:t>
                      </a:r>
                    </a:p>
                  </a:txBody>
                  <a:tcPr marL="0" marR="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37597604"/>
                  </a:ext>
                </a:extLst>
              </a:tr>
              <a:tr h="370840">
                <a:tc>
                  <a:txBody>
                    <a:bodyPr/>
                    <a:lstStyle/>
                    <a:p>
                      <a:r>
                        <a:rPr lang="en" sz="1200">
                          <a:solidFill>
                            <a:srgbClr val="F2F1F1"/>
                          </a:solidFill>
                        </a:rPr>
                        <a:t>Innovation Services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Kickstart innovation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Operationalize innovation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691272"/>
                  </a:ext>
                </a:extLst>
              </a:tr>
              <a:tr h="370840">
                <a:tc>
                  <a:txBody>
                    <a:bodyPr/>
                    <a:lstStyle/>
                    <a:p>
                      <a:r>
                        <a:rPr lang="en" sz="1200">
                          <a:solidFill>
                            <a:srgbClr val="F2F1F1"/>
                          </a:solidFill>
                        </a:rPr>
                        <a:t>Co-/Design</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Value and design assessment</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Edge design support</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3275323213"/>
                  </a:ext>
                </a:extLst>
              </a:tr>
              <a:tr h="370840">
                <a:tc>
                  <a:txBody>
                    <a:bodyPr/>
                    <a:lstStyle/>
                    <a:p>
                      <a:r>
                        <a:rPr lang="en" sz="1200">
                          <a:solidFill>
                            <a:srgbClr val="F2F1F1"/>
                          </a:solidFill>
                        </a:rPr>
                        <a:t>Architecture Planning</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Architecture review</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Architecture of high-end landscapes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112732944"/>
                  </a:ext>
                </a:extLst>
              </a:tr>
              <a:tr h="370840">
                <a:tc>
                  <a:txBody>
                    <a:bodyPr/>
                    <a:lstStyle/>
                    <a:p>
                      <a:r>
                        <a:rPr lang="en" sz="1200">
                          <a:solidFill>
                            <a:srgbClr val="F2F1F1"/>
                          </a:solidFill>
                        </a:rPr>
                        <a:t>Analytics and Data Management</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Value discovery and roadmap</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Next-generation scenarios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4248928274"/>
                  </a:ext>
                </a:extLst>
              </a:tr>
              <a:tr h="370840">
                <a:tc>
                  <a:txBody>
                    <a:bodyPr/>
                    <a:lstStyle/>
                    <a:p>
                      <a:r>
                        <a:rPr lang="en" sz="1200">
                          <a:solidFill>
                            <a:srgbClr val="F2F1F1"/>
                          </a:solidFill>
                        </a:rPr>
                        <a:t>Implementation Support </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Plan the implementation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Business optimization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354648230"/>
                  </a:ext>
                </a:extLst>
              </a:tr>
              <a:tr h="370840">
                <a:tc>
                  <a:txBody>
                    <a:bodyPr/>
                    <a:lstStyle/>
                    <a:p>
                      <a:r>
                        <a:rPr lang="en" sz="1200">
                          <a:solidFill>
                            <a:srgbClr val="F2F1F1"/>
                          </a:solidFill>
                        </a:rPr>
                        <a:t>Cybersecurity and Compliance</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Transparency and mitigation</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Strategy and architecture</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993504520"/>
                  </a:ext>
                </a:extLst>
              </a:tr>
              <a:tr h="370840">
                <a:tc>
                  <a:txBody>
                    <a:bodyPr/>
                    <a:lstStyle/>
                    <a:p>
                      <a:r>
                        <a:rPr lang="en" sz="1200">
                          <a:solidFill>
                            <a:srgbClr val="F2F1F1"/>
                          </a:solidFill>
                        </a:rPr>
                        <a:t>PaaS And DevOps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Rapid application development</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Scale and manage developments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7166486"/>
                  </a:ext>
                </a:extLst>
              </a:tr>
              <a:tr h="370840">
                <a:tc>
                  <a:txBody>
                    <a:bodyPr/>
                    <a:lstStyle/>
                    <a:p>
                      <a:r>
                        <a:rPr lang="en" sz="1200">
                          <a:solidFill>
                            <a:srgbClr val="F2F1F1"/>
                          </a:solidFill>
                        </a:rPr>
                        <a:t>Safeguarding</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Technical integrity and scalability</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High-end performance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1512743733"/>
                  </a:ext>
                </a:extLst>
              </a:tr>
              <a:tr h="370840">
                <a:tc>
                  <a:txBody>
                    <a:bodyPr/>
                    <a:lstStyle/>
                    <a:p>
                      <a:r>
                        <a:rPr lang="en" sz="1200">
                          <a:solidFill>
                            <a:srgbClr val="F2F1F1"/>
                          </a:solidFill>
                        </a:rPr>
                        <a:t>End-to-end Hybrid Operations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Transparency and essential optimization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High-end operations of hybrid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649801077"/>
                  </a:ext>
                </a:extLst>
              </a:tr>
              <a:tr h="370840">
                <a:tc>
                  <a:txBody>
                    <a:bodyPr/>
                    <a:lstStyle/>
                    <a:p>
                      <a:r>
                        <a:rPr lang="en" sz="1200">
                          <a:solidFill>
                            <a:srgbClr val="F2F1F1"/>
                          </a:solidFill>
                        </a:rPr>
                        <a:t>Accelerated Suppor</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rgbClr val="F2F1F1"/>
                          </a:solidFill>
                        </a:rPr>
                        <a:t>Accelerated incident management (AIM)</a:t>
                      </a:r>
                      <a:endParaRPr lang="ru-RU" sz="1200">
                        <a:solidFill>
                          <a:srgbClr val="F2F1F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rgbClr val="F2F1F1"/>
                          </a:solidFill>
                        </a:rPr>
                        <a:t>Special purpose support</a:t>
                      </a:r>
                      <a:endParaRPr lang="ru-RU" sz="1200">
                        <a:solidFill>
                          <a:srgbClr val="F2F1F1"/>
                        </a:solidFill>
                      </a:endParaRP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3577796698"/>
                  </a:ext>
                </a:extLst>
              </a:tr>
            </a:tbl>
          </a:graphicData>
        </a:graphic>
      </p:graphicFrame>
    </p:spTree>
    <p:extLst>
      <p:ext uri="{BB962C8B-B14F-4D97-AF65-F5344CB8AC3E}">
        <p14:creationId xmlns:p14="http://schemas.microsoft.com/office/powerpoint/2010/main" val="6125911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Таблица - светлый">
    <p:bg>
      <p:bgPr>
        <a:solidFill>
          <a:srgbClr val="F2F1F1"/>
        </a:solid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972B0A2-7C5C-2AEA-9D5B-325905205E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32" name="Прямоугольник 31">
            <a:extLst>
              <a:ext uri="{FF2B5EF4-FFF2-40B4-BE49-F238E27FC236}">
                <a16:creationId xmlns:a16="http://schemas.microsoft.com/office/drawing/2014/main" id="{FB5D445F-2A89-0A4A-9797-3B882E9B4E94}"/>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35" name="Рисунок 34">
            <a:extLst>
              <a:ext uri="{FF2B5EF4-FFF2-40B4-BE49-F238E27FC236}">
                <a16:creationId xmlns:a16="http://schemas.microsoft.com/office/drawing/2014/main" id="{2229047E-D449-3442-8141-2D090A7A8FC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5688" y="6274334"/>
            <a:ext cx="1233112" cy="176861"/>
          </a:xfrm>
          <a:prstGeom prst="rect">
            <a:avLst/>
          </a:prstGeom>
        </p:spPr>
      </p:pic>
      <p:sp>
        <p:nvSpPr>
          <p:cNvPr id="8" name="Текст 2">
            <a:extLst>
              <a:ext uri="{FF2B5EF4-FFF2-40B4-BE49-F238E27FC236}">
                <a16:creationId xmlns:a16="http://schemas.microsoft.com/office/drawing/2014/main" id="{4D7198DA-6379-0740-8F29-178632877F7C}"/>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ru-RU" sz="2400" i="1">
                <a:solidFill>
                  <a:srgbClr val="707588"/>
                </a:solidFill>
                <a:latin typeface="Times New Roman" panose="02020603050405020304" pitchFamily="18" charset="0"/>
                <a:cs typeface="Times New Roman" panose="02020603050405020304" pitchFamily="18" charset="0"/>
              </a:rPr>
              <a:t>Простая таблица с данными</a:t>
            </a:r>
          </a:p>
        </p:txBody>
      </p:sp>
      <p:sp>
        <p:nvSpPr>
          <p:cNvPr id="9" name="Заголовок 1">
            <a:extLst>
              <a:ext uri="{FF2B5EF4-FFF2-40B4-BE49-F238E27FC236}">
                <a16:creationId xmlns:a16="http://schemas.microsoft.com/office/drawing/2014/main" id="{23FB8FE6-C74C-7C4A-BDFE-8B830D86E04B}"/>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ru-RU" sz="2400">
                <a:solidFill>
                  <a:srgbClr val="293A50"/>
                </a:solidFill>
              </a:rPr>
              <a:t>Пример таблицы</a:t>
            </a:r>
            <a:endParaRPr lang="en" sz="2400">
              <a:solidFill>
                <a:srgbClr val="293A50"/>
              </a:solidFill>
            </a:endParaRPr>
          </a:p>
        </p:txBody>
      </p:sp>
      <p:sp>
        <p:nvSpPr>
          <p:cNvPr id="10" name="Номер слайда 5">
            <a:extLst>
              <a:ext uri="{FF2B5EF4-FFF2-40B4-BE49-F238E27FC236}">
                <a16:creationId xmlns:a16="http://schemas.microsoft.com/office/drawing/2014/main" id="{DF36DF87-37A8-5F4F-96CF-905B47BF6546}"/>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10503993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Спасибо - темный">
    <p:bg>
      <p:bgPr>
        <a:solidFill>
          <a:srgbClr val="30445C"/>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1EDA54ED-DADE-7A41-BF32-A16F9C0DC3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9" name="Подзаголовок 2">
            <a:extLst>
              <a:ext uri="{FF2B5EF4-FFF2-40B4-BE49-F238E27FC236}">
                <a16:creationId xmlns:a16="http://schemas.microsoft.com/office/drawing/2014/main" id="{A47C593F-0CCD-2D4C-ACD1-9048E764C602}"/>
              </a:ext>
            </a:extLst>
          </p:cNvPr>
          <p:cNvSpPr>
            <a:spLocks noGrp="1"/>
          </p:cNvSpPr>
          <p:nvPr>
            <p:ph type="subTitle" idx="1"/>
          </p:nvPr>
        </p:nvSpPr>
        <p:spPr>
          <a:xfrm>
            <a:off x="918693" y="3541494"/>
            <a:ext cx="6993666" cy="1198457"/>
          </a:xfrm>
        </p:spPr>
        <p:txBody>
          <a:bodyPr numCol="2">
            <a:normAutofit/>
          </a:bodyPr>
          <a:lstStyle>
            <a:lvl1pPr>
              <a:defRPr sz="2800" b="0" i="1">
                <a:solidFill>
                  <a:srgbClr val="C9C6C6"/>
                </a:solidFill>
                <a:latin typeface="Times New Roman" panose="02020603050405020304" pitchFamily="18" charset="0"/>
                <a:cs typeface="Times New Roman" panose="02020603050405020304" pitchFamily="18" charset="0"/>
              </a:defRPr>
            </a:lvl1pPr>
          </a:lstStyle>
          <a:p>
            <a:pPr>
              <a:lnSpc>
                <a:spcPct val="100000"/>
              </a:lnSpc>
            </a:pPr>
            <a:r>
              <a:rPr lang="ru-RU" sz="2000"/>
              <a:t>Образец подзаголовка</a:t>
            </a:r>
            <a:endParaRPr lang="en" sz="2000"/>
          </a:p>
        </p:txBody>
      </p:sp>
      <p:sp>
        <p:nvSpPr>
          <p:cNvPr id="6" name="Заголовок 1">
            <a:extLst>
              <a:ext uri="{FF2B5EF4-FFF2-40B4-BE49-F238E27FC236}">
                <a16:creationId xmlns:a16="http://schemas.microsoft.com/office/drawing/2014/main" id="{D04F4224-8647-1446-B2B5-9D2B974F6480}"/>
              </a:ext>
            </a:extLst>
          </p:cNvPr>
          <p:cNvSpPr>
            <a:spLocks noGrp="1"/>
          </p:cNvSpPr>
          <p:nvPr>
            <p:ph type="title" hasCustomPrompt="1"/>
          </p:nvPr>
        </p:nvSpPr>
        <p:spPr>
          <a:xfrm>
            <a:off x="918693" y="1961692"/>
            <a:ext cx="10515600" cy="1325563"/>
          </a:xfrm>
          <a:prstGeom prst="rect">
            <a:avLst/>
          </a:prstGeom>
        </p:spPr>
        <p:txBody>
          <a:bodyPr vert="horz" lIns="91440" tIns="45720" rIns="91440" bIns="45720" rtlCol="0" anchor="ctr">
            <a:normAutofit/>
          </a:bodyPr>
          <a:lstStyle/>
          <a:p>
            <a:pPr>
              <a:lnSpc>
                <a:spcPts val="5000"/>
              </a:lnSpc>
            </a:pPr>
            <a:r>
              <a:rPr lang="ru-RU" sz="4800">
                <a:solidFill>
                  <a:srgbClr val="707588"/>
                </a:solidFill>
                <a:latin typeface="+mj-lt"/>
              </a:rPr>
              <a:t>Спасибо</a:t>
            </a:r>
            <a:br>
              <a:rPr lang="ru-RU" sz="4800">
                <a:solidFill>
                  <a:srgbClr val="707588"/>
                </a:solidFill>
                <a:latin typeface="+mj-lt"/>
              </a:rPr>
            </a:br>
            <a:r>
              <a:rPr lang="ru-RU" sz="4800">
                <a:solidFill>
                  <a:srgbClr val="707588"/>
                </a:solidFill>
                <a:latin typeface="+mj-lt"/>
              </a:rPr>
              <a:t>За внимание!</a:t>
            </a:r>
          </a:p>
        </p:txBody>
      </p:sp>
    </p:spTree>
    <p:extLst>
      <p:ext uri="{BB962C8B-B14F-4D97-AF65-F5344CB8AC3E}">
        <p14:creationId xmlns:p14="http://schemas.microsoft.com/office/powerpoint/2010/main" val="2708859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Спасибо - светлый">
    <p:bg>
      <p:bgPr>
        <a:solidFill>
          <a:schemeClr val="bg2"/>
        </a:solid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21A6908A-A132-1469-B0D8-DFD645C4490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9" name="Подзаголовок 2">
            <a:extLst>
              <a:ext uri="{FF2B5EF4-FFF2-40B4-BE49-F238E27FC236}">
                <a16:creationId xmlns:a16="http://schemas.microsoft.com/office/drawing/2014/main" id="{556F3E1C-ED12-5B43-B403-C6D8C50274AE}"/>
              </a:ext>
            </a:extLst>
          </p:cNvPr>
          <p:cNvSpPr>
            <a:spLocks noGrp="1"/>
          </p:cNvSpPr>
          <p:nvPr>
            <p:ph type="subTitle" idx="1"/>
          </p:nvPr>
        </p:nvSpPr>
        <p:spPr>
          <a:xfrm>
            <a:off x="918693" y="3541495"/>
            <a:ext cx="10515600" cy="1123812"/>
          </a:xfrm>
        </p:spPr>
        <p:txBody>
          <a:bodyPr numCol="2">
            <a:normAutofit/>
          </a:bodyPr>
          <a:lstStyle>
            <a:lvl1pPr>
              <a:defRPr b="0" i="1">
                <a:latin typeface="Times New Roman" panose="02020603050405020304" pitchFamily="18" charset="0"/>
                <a:cs typeface="Times New Roman" panose="02020603050405020304" pitchFamily="18" charset="0"/>
              </a:defRPr>
            </a:lvl1pPr>
          </a:lstStyle>
          <a:p>
            <a:pPr>
              <a:lnSpc>
                <a:spcPct val="100000"/>
              </a:lnSpc>
            </a:pPr>
            <a:r>
              <a:rPr lang="ru-RU" sz="2000">
                <a:solidFill>
                  <a:srgbClr val="30445C"/>
                </a:solidFill>
              </a:rPr>
              <a:t>Образец подзаголовка</a:t>
            </a:r>
            <a:endParaRPr lang="en" sz="2000">
              <a:solidFill>
                <a:srgbClr val="30445C"/>
              </a:solidFill>
            </a:endParaRPr>
          </a:p>
        </p:txBody>
      </p:sp>
      <p:sp>
        <p:nvSpPr>
          <p:cNvPr id="5" name="Заголовок 1">
            <a:extLst>
              <a:ext uri="{FF2B5EF4-FFF2-40B4-BE49-F238E27FC236}">
                <a16:creationId xmlns:a16="http://schemas.microsoft.com/office/drawing/2014/main" id="{276D7D15-46B5-4B44-A2B8-1CE52E666169}"/>
              </a:ext>
            </a:extLst>
          </p:cNvPr>
          <p:cNvSpPr>
            <a:spLocks noGrp="1"/>
          </p:cNvSpPr>
          <p:nvPr>
            <p:ph type="title" hasCustomPrompt="1"/>
          </p:nvPr>
        </p:nvSpPr>
        <p:spPr>
          <a:xfrm>
            <a:off x="918693" y="1961692"/>
            <a:ext cx="10515600" cy="1325563"/>
          </a:xfrm>
          <a:prstGeom prst="rect">
            <a:avLst/>
          </a:prstGeom>
        </p:spPr>
        <p:txBody>
          <a:bodyPr vert="horz" lIns="91440" tIns="45720" rIns="91440" bIns="45720" rtlCol="0" anchor="ctr">
            <a:normAutofit/>
          </a:bodyPr>
          <a:lstStyle/>
          <a:p>
            <a:pPr>
              <a:lnSpc>
                <a:spcPts val="5000"/>
              </a:lnSpc>
            </a:pPr>
            <a:r>
              <a:rPr lang="ru-RU" sz="4800">
                <a:solidFill>
                  <a:srgbClr val="707588"/>
                </a:solidFill>
                <a:latin typeface="+mj-lt"/>
              </a:rPr>
              <a:t>Спасибо</a:t>
            </a:r>
            <a:br>
              <a:rPr lang="ru-RU" sz="4800">
                <a:solidFill>
                  <a:srgbClr val="707588"/>
                </a:solidFill>
                <a:latin typeface="+mj-lt"/>
              </a:rPr>
            </a:br>
            <a:r>
              <a:rPr lang="ru-RU" sz="4800">
                <a:solidFill>
                  <a:srgbClr val="707588"/>
                </a:solidFill>
                <a:latin typeface="+mj-lt"/>
              </a:rPr>
              <a:t>За внимание!</a:t>
            </a:r>
          </a:p>
        </p:txBody>
      </p:sp>
    </p:spTree>
    <p:extLst>
      <p:ext uri="{BB962C8B-B14F-4D97-AF65-F5344CB8AC3E}">
        <p14:creationId xmlns:p14="http://schemas.microsoft.com/office/powerpoint/2010/main" val="42420291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156363592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Титульный слайд - бел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2E9EF52-03EA-7446-B666-6162198F78F6}"/>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9" name="Прямоугольник 8">
            <a:extLst>
              <a:ext uri="{FF2B5EF4-FFF2-40B4-BE49-F238E27FC236}">
                <a16:creationId xmlns:a16="http://schemas.microsoft.com/office/drawing/2014/main" id="{74B76434-B923-8A4F-9D11-4E5CE9190B21}"/>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0" name="Рисунок 9">
            <a:extLst>
              <a:ext uri="{FF2B5EF4-FFF2-40B4-BE49-F238E27FC236}">
                <a16:creationId xmlns:a16="http://schemas.microsoft.com/office/drawing/2014/main" id="{3342D6BD-5FBA-C84B-84F6-239FDA93A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1" name="TextBox 10">
            <a:extLst>
              <a:ext uri="{FF2B5EF4-FFF2-40B4-BE49-F238E27FC236}">
                <a16:creationId xmlns:a16="http://schemas.microsoft.com/office/drawing/2014/main" id="{7B40B132-A4E9-DB4C-AB86-17B6DF195C22}"/>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12" name="TextBox 11">
            <a:extLst>
              <a:ext uri="{FF2B5EF4-FFF2-40B4-BE49-F238E27FC236}">
                <a16:creationId xmlns:a16="http://schemas.microsoft.com/office/drawing/2014/main" id="{235B4510-31C2-3A43-A95F-8F61B2DE1C0F}"/>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rgbClr val="30445C"/>
                </a:solidFill>
                <a:latin typeface="Times New Roman" panose="02020603050405020304" pitchFamily="18" charset="0"/>
                <a:cs typeface="Times New Roman" panose="02020603050405020304" pitchFamily="18" charset="0"/>
              </a:rPr>
              <a:t>Дополнительная</a:t>
            </a:r>
            <a:br>
              <a:rPr lang="ru-RU" sz="3200" b="0" i="1">
                <a:solidFill>
                  <a:srgbClr val="30445C"/>
                </a:solidFill>
                <a:latin typeface="Times New Roman" panose="02020603050405020304" pitchFamily="18" charset="0"/>
                <a:cs typeface="Times New Roman" panose="02020603050405020304" pitchFamily="18" charset="0"/>
              </a:rPr>
            </a:br>
            <a:r>
              <a:rPr lang="ru-RU" sz="3200" b="0" i="1">
                <a:solidFill>
                  <a:srgbClr val="30445C"/>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271180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без фото">
    <p:bg>
      <p:bgPr>
        <a:solidFill>
          <a:srgbClr val="FDC600"/>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5C574065-C441-4048-9F7F-E6573FB1E04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3" name="Прямоугольник 12">
            <a:extLst>
              <a:ext uri="{FF2B5EF4-FFF2-40B4-BE49-F238E27FC236}">
                <a16:creationId xmlns:a16="http://schemas.microsoft.com/office/drawing/2014/main" id="{7A861DFB-3644-2A4C-A496-B350DA8981C7}"/>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4" name="Рисунок 13">
            <a:extLst>
              <a:ext uri="{FF2B5EF4-FFF2-40B4-BE49-F238E27FC236}">
                <a16:creationId xmlns:a16="http://schemas.microsoft.com/office/drawing/2014/main" id="{46E857CE-117A-E440-85A7-534953EDB56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5" name="TextBox 14">
            <a:extLst>
              <a:ext uri="{FF2B5EF4-FFF2-40B4-BE49-F238E27FC236}">
                <a16:creationId xmlns:a16="http://schemas.microsoft.com/office/drawing/2014/main" id="{CE29A603-10A6-3A4F-B78B-A3934D777409}"/>
              </a:ext>
            </a:extLst>
          </p:cNvPr>
          <p:cNvSpPr txBox="1"/>
          <p:nvPr userDrawn="1"/>
        </p:nvSpPr>
        <p:spPr>
          <a:xfrm>
            <a:off x="918693" y="6054764"/>
            <a:ext cx="1247073" cy="307777"/>
          </a:xfrm>
          <a:prstGeom prst="rect">
            <a:avLst/>
          </a:prstGeom>
          <a:noFill/>
        </p:spPr>
        <p:txBody>
          <a:bodyPr wrap="none" rtlCol="0">
            <a:spAutoFit/>
          </a:bodyPr>
          <a:lstStyle/>
          <a:p>
            <a:r>
              <a:rPr lang="ru-RU" sz="1400"/>
              <a:t>Январь 2023</a:t>
            </a:r>
          </a:p>
        </p:txBody>
      </p:sp>
      <p:sp>
        <p:nvSpPr>
          <p:cNvPr id="8" name="Заголовок 1">
            <a:extLst>
              <a:ext uri="{FF2B5EF4-FFF2-40B4-BE49-F238E27FC236}">
                <a16:creationId xmlns:a16="http://schemas.microsoft.com/office/drawing/2014/main" id="{56C3E7EE-F8F3-FE46-861F-F6044D8A704E}"/>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9" name="Текст 2">
            <a:extLst>
              <a:ext uri="{FF2B5EF4-FFF2-40B4-BE49-F238E27FC236}">
                <a16:creationId xmlns:a16="http://schemas.microsoft.com/office/drawing/2014/main" id="{3735EC78-F16C-6D42-ABA5-D427AD1E58EF}"/>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9592266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69ED09E4-7D78-E34B-B881-82C7A7501CC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991061" y="4416198"/>
            <a:ext cx="3023614" cy="2441802"/>
          </a:xfrm>
          <a:prstGeom prst="rect">
            <a:avLst/>
          </a:prstGeom>
        </p:spPr>
      </p:pic>
      <p:sp>
        <p:nvSpPr>
          <p:cNvPr id="9" name="TextBox 8">
            <a:extLst>
              <a:ext uri="{FF2B5EF4-FFF2-40B4-BE49-F238E27FC236}">
                <a16:creationId xmlns:a16="http://schemas.microsoft.com/office/drawing/2014/main" id="{55B480DE-F793-194C-990E-7D354A9832D9}"/>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solidFill>
                  <a:srgbClr val="30445C"/>
                </a:solidFill>
                <a:latin typeface="+mj-lt"/>
              </a:rPr>
              <a:t>Название</a:t>
            </a:r>
            <a:br>
              <a:rPr lang="ru-RU" sz="4800">
                <a:solidFill>
                  <a:srgbClr val="30445C"/>
                </a:solidFill>
                <a:latin typeface="+mj-lt"/>
              </a:rPr>
            </a:br>
            <a:r>
              <a:rPr lang="ru-RU" sz="4800">
                <a:solidFill>
                  <a:srgbClr val="30445C"/>
                </a:solidFill>
                <a:latin typeface="+mj-lt"/>
              </a:rPr>
              <a:t>презентации</a:t>
            </a:r>
          </a:p>
        </p:txBody>
      </p:sp>
      <p:sp>
        <p:nvSpPr>
          <p:cNvPr id="10" name="Прямоугольник 9">
            <a:extLst>
              <a:ext uri="{FF2B5EF4-FFF2-40B4-BE49-F238E27FC236}">
                <a16:creationId xmlns:a16="http://schemas.microsoft.com/office/drawing/2014/main" id="{D679EEA8-17CF-4541-913D-BB6A150CB1A8}"/>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1" name="Рисунок 10">
            <a:extLst>
              <a:ext uri="{FF2B5EF4-FFF2-40B4-BE49-F238E27FC236}">
                <a16:creationId xmlns:a16="http://schemas.microsoft.com/office/drawing/2014/main" id="{BE944339-A1E5-8948-88AD-162441FBD06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52887" y="803236"/>
            <a:ext cx="2191537" cy="314324"/>
          </a:xfrm>
          <a:prstGeom prst="rect">
            <a:avLst/>
          </a:prstGeom>
        </p:spPr>
      </p:pic>
      <p:sp>
        <p:nvSpPr>
          <p:cNvPr id="12" name="TextBox 11">
            <a:extLst>
              <a:ext uri="{FF2B5EF4-FFF2-40B4-BE49-F238E27FC236}">
                <a16:creationId xmlns:a16="http://schemas.microsoft.com/office/drawing/2014/main" id="{306D6E4E-8A4F-E34B-A7FD-B2A1E6336466}"/>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14" name="TextBox 13">
            <a:extLst>
              <a:ext uri="{FF2B5EF4-FFF2-40B4-BE49-F238E27FC236}">
                <a16:creationId xmlns:a16="http://schemas.microsoft.com/office/drawing/2014/main" id="{E1A4950F-1442-194E-BB4F-23F3514CB075}"/>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rgbClr val="30445C"/>
                </a:solidFill>
                <a:latin typeface="Times New Roman" panose="02020603050405020304" pitchFamily="18" charset="0"/>
                <a:cs typeface="Times New Roman" panose="02020603050405020304" pitchFamily="18" charset="0"/>
              </a:rPr>
              <a:t>Дополнительная</a:t>
            </a:r>
            <a:br>
              <a:rPr lang="ru-RU" sz="3200" b="0" i="1">
                <a:solidFill>
                  <a:srgbClr val="30445C"/>
                </a:solidFill>
                <a:latin typeface="Times New Roman" panose="02020603050405020304" pitchFamily="18" charset="0"/>
                <a:cs typeface="Times New Roman" panose="02020603050405020304" pitchFamily="18" charset="0"/>
              </a:rPr>
            </a:br>
            <a:r>
              <a:rPr lang="ru-RU" sz="3200" b="0" i="1">
                <a:solidFill>
                  <a:srgbClr val="30445C"/>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2175235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Титульный слайд - белый, без фото">
    <p:bg>
      <p:bgPr>
        <a:solidFill>
          <a:schemeClr val="bg2"/>
        </a:solid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B3F8022B-C9C7-B740-B1D3-9BD3757C97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9" name="TextBox 8">
            <a:extLst>
              <a:ext uri="{FF2B5EF4-FFF2-40B4-BE49-F238E27FC236}">
                <a16:creationId xmlns:a16="http://schemas.microsoft.com/office/drawing/2014/main" id="{67042997-017A-1545-94C5-FA125846A2CB}"/>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0" name="Прямоугольник 9">
            <a:extLst>
              <a:ext uri="{FF2B5EF4-FFF2-40B4-BE49-F238E27FC236}">
                <a16:creationId xmlns:a16="http://schemas.microsoft.com/office/drawing/2014/main" id="{448AAA8C-39CC-1642-8B5B-B7A81F6285FA}"/>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1" name="Рисунок 10">
            <a:extLst>
              <a:ext uri="{FF2B5EF4-FFF2-40B4-BE49-F238E27FC236}">
                <a16:creationId xmlns:a16="http://schemas.microsoft.com/office/drawing/2014/main" id="{5CBA6C6F-8F88-D04B-BC05-F03D7734E73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2" name="TextBox 11">
            <a:extLst>
              <a:ext uri="{FF2B5EF4-FFF2-40B4-BE49-F238E27FC236}">
                <a16:creationId xmlns:a16="http://schemas.microsoft.com/office/drawing/2014/main" id="{F7C0E48A-F859-9646-BA4E-C4335C4C2717}"/>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14" name="TextBox 13">
            <a:extLst>
              <a:ext uri="{FF2B5EF4-FFF2-40B4-BE49-F238E27FC236}">
                <a16:creationId xmlns:a16="http://schemas.microsoft.com/office/drawing/2014/main" id="{BF1FA478-FD51-5748-BC6A-6CB868FC0188}"/>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rgbClr val="30445C"/>
                </a:solidFill>
                <a:latin typeface="Times New Roman" panose="02020603050405020304" pitchFamily="18" charset="0"/>
                <a:cs typeface="Times New Roman" panose="02020603050405020304" pitchFamily="18" charset="0"/>
              </a:rPr>
              <a:t>Дополнительная</a:t>
            </a:r>
            <a:br>
              <a:rPr lang="ru-RU" sz="3200" b="0" i="1">
                <a:solidFill>
                  <a:srgbClr val="30445C"/>
                </a:solidFill>
                <a:latin typeface="Times New Roman" panose="02020603050405020304" pitchFamily="18" charset="0"/>
                <a:cs typeface="Times New Roman" panose="02020603050405020304" pitchFamily="18" charset="0"/>
              </a:rPr>
            </a:br>
            <a:r>
              <a:rPr lang="ru-RU" sz="3200" b="0" i="1">
                <a:solidFill>
                  <a:srgbClr val="30445C"/>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2652860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Титульный слайд - синий, без фото">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2C63B7E8-C1D9-C74E-B644-609D89AA99F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0" name="TextBox 9">
            <a:extLst>
              <a:ext uri="{FF2B5EF4-FFF2-40B4-BE49-F238E27FC236}">
                <a16:creationId xmlns:a16="http://schemas.microsoft.com/office/drawing/2014/main" id="{7340A3CB-1FCC-164A-8B5B-1DA7AE158CE7}"/>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solidFill>
                  <a:srgbClr val="F2F1F1"/>
                </a:solidFill>
                <a:latin typeface="+mj-lt"/>
              </a:rPr>
              <a:t>Название</a:t>
            </a:r>
            <a:br>
              <a:rPr lang="ru-RU" sz="4800">
                <a:solidFill>
                  <a:srgbClr val="F2F1F1"/>
                </a:solidFill>
                <a:latin typeface="+mj-lt"/>
              </a:rPr>
            </a:br>
            <a:r>
              <a:rPr lang="ru-RU" sz="4800">
                <a:solidFill>
                  <a:srgbClr val="F2F1F1"/>
                </a:solidFill>
                <a:latin typeface="+mj-lt"/>
              </a:rPr>
              <a:t>презентации</a:t>
            </a:r>
          </a:p>
        </p:txBody>
      </p:sp>
      <p:sp>
        <p:nvSpPr>
          <p:cNvPr id="11" name="Прямоугольник 10">
            <a:extLst>
              <a:ext uri="{FF2B5EF4-FFF2-40B4-BE49-F238E27FC236}">
                <a16:creationId xmlns:a16="http://schemas.microsoft.com/office/drawing/2014/main" id="{DAB30DC3-F32E-DD48-BE9B-CFBE134AFA5B}"/>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41A1B322-D725-DC49-BF26-C5960668836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3" name="TextBox 12">
            <a:extLst>
              <a:ext uri="{FF2B5EF4-FFF2-40B4-BE49-F238E27FC236}">
                <a16:creationId xmlns:a16="http://schemas.microsoft.com/office/drawing/2014/main" id="{C3BCFD5C-A651-3347-83BC-B36D2BEE7499}"/>
              </a:ext>
            </a:extLst>
          </p:cNvPr>
          <p:cNvSpPr txBox="1"/>
          <p:nvPr userDrawn="1"/>
        </p:nvSpPr>
        <p:spPr>
          <a:xfrm>
            <a:off x="918693" y="6054764"/>
            <a:ext cx="1244251" cy="307777"/>
          </a:xfrm>
          <a:prstGeom prst="rect">
            <a:avLst/>
          </a:prstGeom>
          <a:noFill/>
        </p:spPr>
        <p:txBody>
          <a:bodyPr wrap="none" rtlCol="0">
            <a:spAutoFit/>
          </a:bodyPr>
          <a:lstStyle/>
          <a:p>
            <a:r>
              <a:rPr lang="ru-RU" sz="1400">
                <a:solidFill>
                  <a:srgbClr val="C9C6C6"/>
                </a:solidFill>
              </a:rPr>
              <a:t>Москва 2023</a:t>
            </a:r>
          </a:p>
        </p:txBody>
      </p:sp>
      <p:sp>
        <p:nvSpPr>
          <p:cNvPr id="15" name="TextBox 14">
            <a:extLst>
              <a:ext uri="{FF2B5EF4-FFF2-40B4-BE49-F238E27FC236}">
                <a16:creationId xmlns:a16="http://schemas.microsoft.com/office/drawing/2014/main" id="{5D97AFE3-566C-F342-934B-7E0926BB7F09}"/>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chemeClr val="bg2"/>
                </a:solidFill>
                <a:latin typeface="Times New Roman" panose="02020603050405020304" pitchFamily="18" charset="0"/>
                <a:cs typeface="Times New Roman" panose="02020603050405020304" pitchFamily="18" charset="0"/>
              </a:rPr>
              <a:t>Дополнительная</a:t>
            </a:r>
            <a:br>
              <a:rPr lang="ru-RU" sz="3200" b="0" i="1">
                <a:solidFill>
                  <a:schemeClr val="bg2"/>
                </a:solidFill>
                <a:latin typeface="Times New Roman" panose="02020603050405020304" pitchFamily="18" charset="0"/>
                <a:cs typeface="Times New Roman" panose="02020603050405020304" pitchFamily="18" charset="0"/>
              </a:rPr>
            </a:br>
            <a:r>
              <a:rPr lang="ru-RU" sz="3200" b="0" i="1">
                <a:solidFill>
                  <a:schemeClr val="bg2"/>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35754884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без фото">
    <p:bg>
      <p:bgPr>
        <a:solidFill>
          <a:srgbClr val="FDC600"/>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5C574065-C441-4048-9F7F-E6573FB1E04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2" name="TextBox 11">
            <a:extLst>
              <a:ext uri="{FF2B5EF4-FFF2-40B4-BE49-F238E27FC236}">
                <a16:creationId xmlns:a16="http://schemas.microsoft.com/office/drawing/2014/main" id="{CA16B56D-0C72-6541-8D77-22A715D61643}"/>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solidFill>
                  <a:srgbClr val="30445C"/>
                </a:solidFill>
                <a:latin typeface="+mj-lt"/>
              </a:rPr>
              <a:t>Название</a:t>
            </a:r>
            <a:br>
              <a:rPr lang="ru-RU" sz="4800">
                <a:solidFill>
                  <a:srgbClr val="30445C"/>
                </a:solidFill>
                <a:latin typeface="+mj-lt"/>
              </a:rPr>
            </a:br>
            <a:r>
              <a:rPr lang="ru-RU" sz="4800">
                <a:solidFill>
                  <a:srgbClr val="30445C"/>
                </a:solidFill>
                <a:latin typeface="+mj-lt"/>
              </a:rPr>
              <a:t>презентации</a:t>
            </a:r>
          </a:p>
        </p:txBody>
      </p:sp>
      <p:sp>
        <p:nvSpPr>
          <p:cNvPr id="13" name="Прямоугольник 12">
            <a:extLst>
              <a:ext uri="{FF2B5EF4-FFF2-40B4-BE49-F238E27FC236}">
                <a16:creationId xmlns:a16="http://schemas.microsoft.com/office/drawing/2014/main" id="{7A861DFB-3644-2A4C-A496-B350DA8981C7}"/>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4" name="Рисунок 13">
            <a:extLst>
              <a:ext uri="{FF2B5EF4-FFF2-40B4-BE49-F238E27FC236}">
                <a16:creationId xmlns:a16="http://schemas.microsoft.com/office/drawing/2014/main" id="{46E857CE-117A-E440-85A7-534953EDB56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5" name="TextBox 14">
            <a:extLst>
              <a:ext uri="{FF2B5EF4-FFF2-40B4-BE49-F238E27FC236}">
                <a16:creationId xmlns:a16="http://schemas.microsoft.com/office/drawing/2014/main" id="{CE29A603-10A6-3A4F-B78B-A3934D777409}"/>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16" name="TextBox 15">
            <a:extLst>
              <a:ext uri="{FF2B5EF4-FFF2-40B4-BE49-F238E27FC236}">
                <a16:creationId xmlns:a16="http://schemas.microsoft.com/office/drawing/2014/main" id="{41B0F4C3-0356-9544-85B9-BE1BF5EA0735}"/>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rgbClr val="30445C"/>
                </a:solidFill>
                <a:latin typeface="Times New Roman" panose="02020603050405020304" pitchFamily="18" charset="0"/>
                <a:cs typeface="Times New Roman" panose="02020603050405020304" pitchFamily="18" charset="0"/>
              </a:rPr>
              <a:t>Дополнительная</a:t>
            </a:r>
            <a:br>
              <a:rPr lang="ru-RU" sz="3200" b="0" i="1">
                <a:solidFill>
                  <a:srgbClr val="30445C"/>
                </a:solidFill>
                <a:latin typeface="Times New Roman" panose="02020603050405020304" pitchFamily="18" charset="0"/>
                <a:cs typeface="Times New Roman" panose="02020603050405020304" pitchFamily="18" charset="0"/>
              </a:rPr>
            </a:br>
            <a:r>
              <a:rPr lang="ru-RU" sz="3200" b="0" i="1">
                <a:solidFill>
                  <a:srgbClr val="30445C"/>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12642919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фото в стрелочке">
    <p:bg>
      <p:bgPr>
        <a:solidFill>
          <a:srgbClr val="FDC600"/>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C379F489-8275-4B42-A2C1-D2A02401A141}"/>
              </a:ext>
            </a:extLst>
          </p:cNvPr>
          <p:cNvPicPr>
            <a:picLocks noChangeAspect="1"/>
          </p:cNvPicPr>
          <p:nvPr userDrawn="1"/>
        </p:nvPicPr>
        <p:blipFill>
          <a:blip r:embed="rId2"/>
          <a:stretch>
            <a:fillRect/>
          </a:stretch>
        </p:blipFill>
        <p:spPr>
          <a:xfrm>
            <a:off x="3201414" y="0"/>
            <a:ext cx="8509000" cy="6858000"/>
          </a:xfrm>
          <a:prstGeom prst="rect">
            <a:avLst/>
          </a:prstGeom>
        </p:spPr>
      </p:pic>
      <p:sp>
        <p:nvSpPr>
          <p:cNvPr id="12" name="TextBox 11">
            <a:extLst>
              <a:ext uri="{FF2B5EF4-FFF2-40B4-BE49-F238E27FC236}">
                <a16:creationId xmlns:a16="http://schemas.microsoft.com/office/drawing/2014/main" id="{CA16B56D-0C72-6541-8D77-22A715D61643}"/>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solidFill>
                  <a:srgbClr val="30445C"/>
                </a:solidFill>
                <a:latin typeface="+mj-lt"/>
              </a:rPr>
              <a:t>Название</a:t>
            </a:r>
            <a:br>
              <a:rPr lang="ru-RU" sz="4800">
                <a:solidFill>
                  <a:srgbClr val="30445C"/>
                </a:solidFill>
                <a:latin typeface="+mj-lt"/>
              </a:rPr>
            </a:br>
            <a:r>
              <a:rPr lang="ru-RU" sz="4800">
                <a:solidFill>
                  <a:srgbClr val="30445C"/>
                </a:solidFill>
                <a:latin typeface="+mj-lt"/>
              </a:rPr>
              <a:t>презентации</a:t>
            </a:r>
          </a:p>
        </p:txBody>
      </p:sp>
      <p:pic>
        <p:nvPicPr>
          <p:cNvPr id="14" name="Рисунок 13">
            <a:extLst>
              <a:ext uri="{FF2B5EF4-FFF2-40B4-BE49-F238E27FC236}">
                <a16:creationId xmlns:a16="http://schemas.microsoft.com/office/drawing/2014/main" id="{46E857CE-117A-E440-85A7-534953EDB56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5" name="TextBox 14">
            <a:extLst>
              <a:ext uri="{FF2B5EF4-FFF2-40B4-BE49-F238E27FC236}">
                <a16:creationId xmlns:a16="http://schemas.microsoft.com/office/drawing/2014/main" id="{CE29A603-10A6-3A4F-B78B-A3934D777409}"/>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9" name="Прямоугольник 8">
            <a:extLst>
              <a:ext uri="{FF2B5EF4-FFF2-40B4-BE49-F238E27FC236}">
                <a16:creationId xmlns:a16="http://schemas.microsoft.com/office/drawing/2014/main" id="{58D9B20C-9D1B-7244-BDE6-E757556CA103}"/>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6" name="TextBox 15">
            <a:extLst>
              <a:ext uri="{FF2B5EF4-FFF2-40B4-BE49-F238E27FC236}">
                <a16:creationId xmlns:a16="http://schemas.microsoft.com/office/drawing/2014/main" id="{B968E014-27DA-8E46-91EF-5EA954C17FBF}"/>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rgbClr val="30445C"/>
                </a:solidFill>
                <a:latin typeface="Times New Roman" panose="02020603050405020304" pitchFamily="18" charset="0"/>
                <a:cs typeface="Times New Roman" panose="02020603050405020304" pitchFamily="18" charset="0"/>
              </a:rPr>
              <a:t>Дополнительная</a:t>
            </a:r>
            <a:br>
              <a:rPr lang="ru-RU" sz="3200" b="0" i="1">
                <a:solidFill>
                  <a:srgbClr val="30445C"/>
                </a:solidFill>
                <a:latin typeface="Times New Roman" panose="02020603050405020304" pitchFamily="18" charset="0"/>
                <a:cs typeface="Times New Roman" panose="02020603050405020304" pitchFamily="18" charset="0"/>
              </a:rPr>
            </a:br>
            <a:r>
              <a:rPr lang="ru-RU" sz="3200" b="0" i="1">
                <a:solidFill>
                  <a:srgbClr val="30445C"/>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2070067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Титульный слайд - синий, фото в стрелочке">
    <p:bg>
      <p:bgPr>
        <a:solidFill>
          <a:srgbClr val="30445C"/>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333966A0-AFF9-1C4B-AB71-02C0671BDDF6}"/>
              </a:ext>
            </a:extLst>
          </p:cNvPr>
          <p:cNvPicPr>
            <a:picLocks noChangeAspect="1"/>
          </p:cNvPicPr>
          <p:nvPr userDrawn="1"/>
        </p:nvPicPr>
        <p:blipFill>
          <a:blip r:embed="rId2"/>
          <a:stretch>
            <a:fillRect/>
          </a:stretch>
        </p:blipFill>
        <p:spPr>
          <a:xfrm>
            <a:off x="3201414" y="0"/>
            <a:ext cx="8509000" cy="6858000"/>
          </a:xfrm>
          <a:prstGeom prst="rect">
            <a:avLst/>
          </a:prstGeom>
        </p:spPr>
      </p:pic>
      <p:sp>
        <p:nvSpPr>
          <p:cNvPr id="16" name="TextBox 15">
            <a:extLst>
              <a:ext uri="{FF2B5EF4-FFF2-40B4-BE49-F238E27FC236}">
                <a16:creationId xmlns:a16="http://schemas.microsoft.com/office/drawing/2014/main" id="{508099FC-563B-1049-8F24-DBEDC855CC29}"/>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solidFill>
                  <a:srgbClr val="F2F1F1"/>
                </a:solidFill>
                <a:latin typeface="+mj-lt"/>
              </a:rPr>
              <a:t>Название</a:t>
            </a:r>
            <a:br>
              <a:rPr lang="ru-RU" sz="4800">
                <a:solidFill>
                  <a:srgbClr val="F2F1F1"/>
                </a:solidFill>
                <a:latin typeface="+mj-lt"/>
              </a:rPr>
            </a:br>
            <a:r>
              <a:rPr lang="ru-RU" sz="4800">
                <a:solidFill>
                  <a:srgbClr val="F2F1F1"/>
                </a:solidFill>
                <a:latin typeface="+mj-lt"/>
              </a:rPr>
              <a:t>презентации</a:t>
            </a:r>
          </a:p>
        </p:txBody>
      </p:sp>
      <p:sp>
        <p:nvSpPr>
          <p:cNvPr id="17" name="Прямоугольник 16">
            <a:extLst>
              <a:ext uri="{FF2B5EF4-FFF2-40B4-BE49-F238E27FC236}">
                <a16:creationId xmlns:a16="http://schemas.microsoft.com/office/drawing/2014/main" id="{9326BEEA-DD19-0442-89D6-55704A7CB299}"/>
              </a:ext>
            </a:extLst>
          </p:cNvPr>
          <p:cNvSpPr/>
          <p:nvPr userDrawn="1"/>
        </p:nvSpPr>
        <p:spPr>
          <a:xfrm>
            <a:off x="-1" y="0"/>
            <a:ext cx="2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8" name="Рисунок 17">
            <a:extLst>
              <a:ext uri="{FF2B5EF4-FFF2-40B4-BE49-F238E27FC236}">
                <a16:creationId xmlns:a16="http://schemas.microsoft.com/office/drawing/2014/main" id="{73E7123C-DA3C-5541-949C-E1DF47CA1E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9" name="TextBox 18">
            <a:extLst>
              <a:ext uri="{FF2B5EF4-FFF2-40B4-BE49-F238E27FC236}">
                <a16:creationId xmlns:a16="http://schemas.microsoft.com/office/drawing/2014/main" id="{544013A9-A694-9F4B-BDE4-4DF7FC222F32}"/>
              </a:ext>
            </a:extLst>
          </p:cNvPr>
          <p:cNvSpPr txBox="1"/>
          <p:nvPr userDrawn="1"/>
        </p:nvSpPr>
        <p:spPr>
          <a:xfrm>
            <a:off x="918693" y="6054764"/>
            <a:ext cx="1244251" cy="307777"/>
          </a:xfrm>
          <a:prstGeom prst="rect">
            <a:avLst/>
          </a:prstGeom>
          <a:noFill/>
        </p:spPr>
        <p:txBody>
          <a:bodyPr wrap="none" rtlCol="0">
            <a:spAutoFit/>
          </a:bodyPr>
          <a:lstStyle/>
          <a:p>
            <a:r>
              <a:rPr lang="ru-RU" sz="1400">
                <a:solidFill>
                  <a:srgbClr val="C9C6C6"/>
                </a:solidFill>
              </a:rPr>
              <a:t>Москва 2023</a:t>
            </a:r>
          </a:p>
        </p:txBody>
      </p:sp>
      <p:sp>
        <p:nvSpPr>
          <p:cNvPr id="20" name="TextBox 19">
            <a:extLst>
              <a:ext uri="{FF2B5EF4-FFF2-40B4-BE49-F238E27FC236}">
                <a16:creationId xmlns:a16="http://schemas.microsoft.com/office/drawing/2014/main" id="{65CBAF9A-62EF-2340-BDA1-0707550E4547}"/>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chemeClr val="bg2"/>
                </a:solidFill>
                <a:latin typeface="Times New Roman" panose="02020603050405020304" pitchFamily="18" charset="0"/>
                <a:cs typeface="Times New Roman" panose="02020603050405020304" pitchFamily="18" charset="0"/>
              </a:rPr>
              <a:t>Дополнительная</a:t>
            </a:r>
            <a:br>
              <a:rPr lang="ru-RU" sz="3200" b="0" i="1">
                <a:solidFill>
                  <a:schemeClr val="bg2"/>
                </a:solidFill>
                <a:latin typeface="Times New Roman" panose="02020603050405020304" pitchFamily="18" charset="0"/>
                <a:cs typeface="Times New Roman" panose="02020603050405020304" pitchFamily="18" charset="0"/>
              </a:rPr>
            </a:br>
            <a:r>
              <a:rPr lang="ru-RU" sz="3200" b="0" i="1">
                <a:solidFill>
                  <a:schemeClr val="bg2"/>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29416074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желтый">
    <p:bg>
      <p:bgPr>
        <a:solidFill>
          <a:srgbClr val="FDC600"/>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D4981AD-D06C-A341-8C70-EEAEFFE9DE9A}"/>
              </a:ext>
            </a:extLst>
          </p:cNvPr>
          <p:cNvSpPr txBox="1"/>
          <p:nvPr userDrawn="1"/>
        </p:nvSpPr>
        <p:spPr>
          <a:xfrm>
            <a:off x="918693" y="2397947"/>
            <a:ext cx="2937599" cy="1374735"/>
          </a:xfrm>
          <a:prstGeom prst="rect">
            <a:avLst/>
          </a:prstGeom>
          <a:noFill/>
        </p:spPr>
        <p:txBody>
          <a:bodyPr wrap="none" rtlCol="0">
            <a:spAutoFit/>
          </a:bodyPr>
          <a:lstStyle/>
          <a:p>
            <a:pPr>
              <a:lnSpc>
                <a:spcPts val="5000"/>
              </a:lnSpc>
            </a:pPr>
            <a:r>
              <a:rPr lang="ru-RU" sz="4800">
                <a:solidFill>
                  <a:srgbClr val="30445C"/>
                </a:solidFill>
                <a:latin typeface="+mj-lt"/>
              </a:rPr>
              <a:t>Название</a:t>
            </a:r>
            <a:br>
              <a:rPr lang="ru-RU" sz="4800">
                <a:solidFill>
                  <a:srgbClr val="30445C"/>
                </a:solidFill>
                <a:latin typeface="+mj-lt"/>
              </a:rPr>
            </a:br>
            <a:r>
              <a:rPr lang="ru-RU" sz="4800">
                <a:solidFill>
                  <a:srgbClr val="30445C"/>
                </a:solidFill>
                <a:latin typeface="+mj-lt"/>
              </a:rPr>
              <a:t>раздела</a:t>
            </a:r>
          </a:p>
        </p:txBody>
      </p:sp>
      <p:sp>
        <p:nvSpPr>
          <p:cNvPr id="16" name="TextBox 15">
            <a:extLst>
              <a:ext uri="{FF2B5EF4-FFF2-40B4-BE49-F238E27FC236}">
                <a16:creationId xmlns:a16="http://schemas.microsoft.com/office/drawing/2014/main" id="{54EBB3D8-70E8-524D-B1CF-B1E07836A5E8}"/>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chemeClr val="bg2"/>
                </a:solidFill>
                <a:latin typeface="Times New Roman" panose="02020603050405020304" pitchFamily="18" charset="0"/>
                <a:cs typeface="Times New Roman" panose="02020603050405020304" pitchFamily="18" charset="0"/>
              </a:rPr>
              <a:t>Разделительная</a:t>
            </a:r>
          </a:p>
          <a:p>
            <a:pPr>
              <a:lnSpc>
                <a:spcPts val="4000"/>
              </a:lnSpc>
            </a:pPr>
            <a:r>
              <a:rPr lang="ru-RU" sz="3200" b="0" i="1">
                <a:solidFill>
                  <a:schemeClr val="bg2"/>
                </a:solidFill>
                <a:latin typeface="Times New Roman" panose="02020603050405020304" pitchFamily="18" charset="0"/>
                <a:cs typeface="Times New Roman" panose="02020603050405020304" pitchFamily="18" charset="0"/>
              </a:rPr>
              <a:t>страница</a:t>
            </a:r>
          </a:p>
        </p:txBody>
      </p:sp>
    </p:spTree>
    <p:extLst>
      <p:ext uri="{BB962C8B-B14F-4D97-AF65-F5344CB8AC3E}">
        <p14:creationId xmlns:p14="http://schemas.microsoft.com/office/powerpoint/2010/main" val="34170411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синий">
    <p:bg>
      <p:bgPr>
        <a:solidFill>
          <a:srgbClr val="30445C"/>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D4981AD-D06C-A341-8C70-EEAEFFE9DE9A}"/>
              </a:ext>
            </a:extLst>
          </p:cNvPr>
          <p:cNvSpPr txBox="1"/>
          <p:nvPr userDrawn="1"/>
        </p:nvSpPr>
        <p:spPr>
          <a:xfrm>
            <a:off x="918693" y="2397947"/>
            <a:ext cx="2937599" cy="1374735"/>
          </a:xfrm>
          <a:prstGeom prst="rect">
            <a:avLst/>
          </a:prstGeom>
          <a:noFill/>
        </p:spPr>
        <p:txBody>
          <a:bodyPr wrap="none" rtlCol="0">
            <a:spAutoFit/>
          </a:bodyPr>
          <a:lstStyle/>
          <a:p>
            <a:pPr>
              <a:lnSpc>
                <a:spcPts val="5000"/>
              </a:lnSpc>
            </a:pPr>
            <a:r>
              <a:rPr lang="ru-RU" sz="4800">
                <a:solidFill>
                  <a:schemeClr val="bg2"/>
                </a:solidFill>
                <a:latin typeface="+mj-lt"/>
              </a:rPr>
              <a:t>Название</a:t>
            </a:r>
            <a:br>
              <a:rPr lang="ru-RU" sz="4800">
                <a:solidFill>
                  <a:schemeClr val="bg2"/>
                </a:solidFill>
                <a:latin typeface="+mj-lt"/>
              </a:rPr>
            </a:br>
            <a:r>
              <a:rPr lang="ru-RU" sz="4800">
                <a:solidFill>
                  <a:schemeClr val="bg2"/>
                </a:solidFill>
                <a:latin typeface="+mj-lt"/>
              </a:rPr>
              <a:t>раздела</a:t>
            </a:r>
          </a:p>
        </p:txBody>
      </p:sp>
      <p:sp>
        <p:nvSpPr>
          <p:cNvPr id="4" name="TextBox 3">
            <a:extLst>
              <a:ext uri="{FF2B5EF4-FFF2-40B4-BE49-F238E27FC236}">
                <a16:creationId xmlns:a16="http://schemas.microsoft.com/office/drawing/2014/main" id="{846865BC-220F-A645-9092-77887428F235}"/>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rgbClr val="707588"/>
                </a:solidFill>
                <a:latin typeface="Times New Roman" panose="02020603050405020304" pitchFamily="18" charset="0"/>
                <a:cs typeface="Times New Roman" panose="02020603050405020304" pitchFamily="18" charset="0"/>
              </a:rPr>
              <a:t>Разделительная</a:t>
            </a:r>
          </a:p>
          <a:p>
            <a:pPr>
              <a:lnSpc>
                <a:spcPts val="4000"/>
              </a:lnSpc>
            </a:pPr>
            <a:r>
              <a:rPr lang="ru-RU" sz="3200" b="0" i="1">
                <a:solidFill>
                  <a:srgbClr val="707588"/>
                </a:solidFill>
                <a:latin typeface="Times New Roman" panose="02020603050405020304" pitchFamily="18" charset="0"/>
                <a:cs typeface="Times New Roman" panose="02020603050405020304" pitchFamily="18" charset="0"/>
              </a:rPr>
              <a:t>страница</a:t>
            </a:r>
          </a:p>
        </p:txBody>
      </p:sp>
    </p:spTree>
    <p:extLst>
      <p:ext uri="{BB962C8B-B14F-4D97-AF65-F5344CB8AC3E}">
        <p14:creationId xmlns:p14="http://schemas.microsoft.com/office/powerpoint/2010/main" val="20186500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желтый со стрелкой">
    <p:bg>
      <p:bgPr>
        <a:solidFill>
          <a:srgbClr val="FDC600"/>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D4981AD-D06C-A341-8C70-EEAEFFE9DE9A}"/>
              </a:ext>
            </a:extLst>
          </p:cNvPr>
          <p:cNvSpPr txBox="1"/>
          <p:nvPr userDrawn="1"/>
        </p:nvSpPr>
        <p:spPr>
          <a:xfrm>
            <a:off x="918693" y="2397947"/>
            <a:ext cx="2937599" cy="1374735"/>
          </a:xfrm>
          <a:prstGeom prst="rect">
            <a:avLst/>
          </a:prstGeom>
          <a:noFill/>
        </p:spPr>
        <p:txBody>
          <a:bodyPr wrap="none" rtlCol="0">
            <a:spAutoFit/>
          </a:bodyPr>
          <a:lstStyle/>
          <a:p>
            <a:pPr>
              <a:lnSpc>
                <a:spcPts val="5000"/>
              </a:lnSpc>
            </a:pPr>
            <a:r>
              <a:rPr lang="ru-RU" sz="4800">
                <a:solidFill>
                  <a:srgbClr val="30445C"/>
                </a:solidFill>
                <a:latin typeface="+mj-lt"/>
              </a:rPr>
              <a:t>Название</a:t>
            </a:r>
            <a:br>
              <a:rPr lang="ru-RU" sz="4800">
                <a:solidFill>
                  <a:srgbClr val="30445C"/>
                </a:solidFill>
                <a:latin typeface="+mj-lt"/>
              </a:rPr>
            </a:br>
            <a:r>
              <a:rPr lang="ru-RU" sz="4800">
                <a:solidFill>
                  <a:srgbClr val="30445C"/>
                </a:solidFill>
                <a:latin typeface="+mj-lt"/>
              </a:rPr>
              <a:t>раздела</a:t>
            </a:r>
          </a:p>
        </p:txBody>
      </p:sp>
      <p:sp>
        <p:nvSpPr>
          <p:cNvPr id="16" name="TextBox 15">
            <a:extLst>
              <a:ext uri="{FF2B5EF4-FFF2-40B4-BE49-F238E27FC236}">
                <a16:creationId xmlns:a16="http://schemas.microsoft.com/office/drawing/2014/main" id="{54EBB3D8-70E8-524D-B1CF-B1E07836A5E8}"/>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chemeClr val="bg2"/>
                </a:solidFill>
                <a:latin typeface="Times New Roman" panose="02020603050405020304" pitchFamily="18" charset="0"/>
                <a:cs typeface="Times New Roman" panose="02020603050405020304" pitchFamily="18" charset="0"/>
              </a:rPr>
              <a:t>Разделительная</a:t>
            </a:r>
          </a:p>
          <a:p>
            <a:pPr>
              <a:lnSpc>
                <a:spcPts val="4000"/>
              </a:lnSpc>
            </a:pPr>
            <a:r>
              <a:rPr lang="ru-RU" sz="3200" b="0" i="1">
                <a:solidFill>
                  <a:schemeClr val="bg2"/>
                </a:solidFill>
                <a:latin typeface="Times New Roman" panose="02020603050405020304" pitchFamily="18" charset="0"/>
                <a:cs typeface="Times New Roman" panose="02020603050405020304" pitchFamily="18" charset="0"/>
              </a:rPr>
              <a:t>страница</a:t>
            </a:r>
          </a:p>
        </p:txBody>
      </p:sp>
      <p:pic>
        <p:nvPicPr>
          <p:cNvPr id="4" name="Рисунок 3">
            <a:extLst>
              <a:ext uri="{FF2B5EF4-FFF2-40B4-BE49-F238E27FC236}">
                <a16:creationId xmlns:a16="http://schemas.microsoft.com/office/drawing/2014/main" id="{1E872B2A-FC57-1F4F-9C6B-7E1560A9E4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Tree>
    <p:extLst>
      <p:ext uri="{BB962C8B-B14F-4D97-AF65-F5344CB8AC3E}">
        <p14:creationId xmlns:p14="http://schemas.microsoft.com/office/powerpoint/2010/main" val="8037228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Текст - синий">
    <p:bg>
      <p:bgPr>
        <a:solidFill>
          <a:srgbClr val="30445C"/>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B814BB99-E03C-9849-BD74-67175A20503A}"/>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6" name="TextBox 5">
            <a:extLst>
              <a:ext uri="{FF2B5EF4-FFF2-40B4-BE49-F238E27FC236}">
                <a16:creationId xmlns:a16="http://schemas.microsoft.com/office/drawing/2014/main" id="{4352C4DE-97C6-5041-91FC-AB221CBF5303}"/>
              </a:ext>
            </a:extLst>
          </p:cNvPr>
          <p:cNvSpPr txBox="1"/>
          <p:nvPr userDrawn="1"/>
        </p:nvSpPr>
        <p:spPr>
          <a:xfrm>
            <a:off x="492369" y="474785"/>
            <a:ext cx="6993838" cy="461665"/>
          </a:xfrm>
          <a:prstGeom prst="rect">
            <a:avLst/>
          </a:prstGeom>
          <a:noFill/>
        </p:spPr>
        <p:txBody>
          <a:bodyPr wrap="none" rtlCol="0">
            <a:spAutoFit/>
          </a:body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7" name="TextBox 6">
            <a:extLst>
              <a:ext uri="{FF2B5EF4-FFF2-40B4-BE49-F238E27FC236}">
                <a16:creationId xmlns:a16="http://schemas.microsoft.com/office/drawing/2014/main" id="{5B63B458-C03E-1D4A-BF3B-76008BB84861}"/>
              </a:ext>
            </a:extLst>
          </p:cNvPr>
          <p:cNvSpPr txBox="1"/>
          <p:nvPr userDrawn="1"/>
        </p:nvSpPr>
        <p:spPr>
          <a:xfrm>
            <a:off x="492369" y="897854"/>
            <a:ext cx="4402744" cy="461665"/>
          </a:xfrm>
          <a:prstGeom prst="rect">
            <a:avLst/>
          </a:prstGeom>
          <a:noFill/>
        </p:spPr>
        <p:txBody>
          <a:bodyPr wrap="none" rtlCol="0">
            <a:spAutoFit/>
          </a:body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B3DF008-BFA5-9347-A026-5DC17D709DD2}"/>
              </a:ext>
            </a:extLst>
          </p:cNvPr>
          <p:cNvSpPr txBox="1"/>
          <p:nvPr userDrawn="1"/>
        </p:nvSpPr>
        <p:spPr>
          <a:xfrm>
            <a:off x="918693" y="1917884"/>
            <a:ext cx="10463348" cy="3752437"/>
          </a:xfrm>
          <a:prstGeom prst="rect">
            <a:avLst/>
          </a:prstGeom>
          <a:noFill/>
        </p:spPr>
        <p:txBody>
          <a:bodyPr wrap="square" rtlCol="0">
            <a:spAutoFit/>
          </a:body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a:t>
            </a:r>
            <a:endParaRPr lang="ru-RU" sz="1500">
              <a:solidFill>
                <a:srgbClr val="F2F1F1"/>
              </a:solidFill>
            </a:endParaRPr>
          </a:p>
        </p:txBody>
      </p:sp>
      <p:pic>
        <p:nvPicPr>
          <p:cNvPr id="9" name="Рисунок 8">
            <a:extLst>
              <a:ext uri="{FF2B5EF4-FFF2-40B4-BE49-F238E27FC236}">
                <a16:creationId xmlns:a16="http://schemas.microsoft.com/office/drawing/2014/main" id="{927EB5D2-2998-3840-973C-F21DFDF4EDE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0" name="TextBox 9">
            <a:extLst>
              <a:ext uri="{FF2B5EF4-FFF2-40B4-BE49-F238E27FC236}">
                <a16:creationId xmlns:a16="http://schemas.microsoft.com/office/drawing/2014/main" id="{B93AE089-5825-C34F-BE99-4854582E961C}"/>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707588"/>
                </a:solidFill>
              </a:rPr>
              <a:t>5</a:t>
            </a:r>
            <a:endParaRPr lang="ru-RU" sz="1400">
              <a:solidFill>
                <a:srgbClr val="707588"/>
              </a:solidFill>
            </a:endParaRPr>
          </a:p>
        </p:txBody>
      </p:sp>
    </p:spTree>
    <p:extLst>
      <p:ext uri="{BB962C8B-B14F-4D97-AF65-F5344CB8AC3E}">
        <p14:creationId xmlns:p14="http://schemas.microsoft.com/office/powerpoint/2010/main" val="331492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фото в стрелочке">
    <p:bg>
      <p:bgPr>
        <a:solidFill>
          <a:srgbClr val="FDC600"/>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C379F489-8275-4B42-A2C1-D2A02401A141}"/>
              </a:ext>
            </a:extLst>
          </p:cNvPr>
          <p:cNvPicPr>
            <a:picLocks noChangeAspect="1"/>
          </p:cNvPicPr>
          <p:nvPr userDrawn="1"/>
        </p:nvPicPr>
        <p:blipFill>
          <a:blip r:embed="rId2"/>
          <a:stretch>
            <a:fillRect/>
          </a:stretch>
        </p:blipFill>
        <p:spPr>
          <a:xfrm>
            <a:off x="3201414" y="0"/>
            <a:ext cx="8509000" cy="6858000"/>
          </a:xfrm>
          <a:prstGeom prst="rect">
            <a:avLst/>
          </a:prstGeom>
        </p:spPr>
      </p:pic>
      <p:pic>
        <p:nvPicPr>
          <p:cNvPr id="14" name="Рисунок 13">
            <a:extLst>
              <a:ext uri="{FF2B5EF4-FFF2-40B4-BE49-F238E27FC236}">
                <a16:creationId xmlns:a16="http://schemas.microsoft.com/office/drawing/2014/main" id="{46E857CE-117A-E440-85A7-534953EDB56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5" name="TextBox 14">
            <a:extLst>
              <a:ext uri="{FF2B5EF4-FFF2-40B4-BE49-F238E27FC236}">
                <a16:creationId xmlns:a16="http://schemas.microsoft.com/office/drawing/2014/main" id="{CE29A603-10A6-3A4F-B78B-A3934D777409}"/>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9" name="Прямоугольник 8">
            <a:extLst>
              <a:ext uri="{FF2B5EF4-FFF2-40B4-BE49-F238E27FC236}">
                <a16:creationId xmlns:a16="http://schemas.microsoft.com/office/drawing/2014/main" id="{58D9B20C-9D1B-7244-BDE6-E757556CA103}"/>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0" name="Заголовок 1">
            <a:extLst>
              <a:ext uri="{FF2B5EF4-FFF2-40B4-BE49-F238E27FC236}">
                <a16:creationId xmlns:a16="http://schemas.microsoft.com/office/drawing/2014/main" id="{9D2106C3-D633-8842-A838-7753DCE9A2DF}"/>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1" name="Текст 2">
            <a:extLst>
              <a:ext uri="{FF2B5EF4-FFF2-40B4-BE49-F238E27FC236}">
                <a16:creationId xmlns:a16="http://schemas.microsoft.com/office/drawing/2014/main" id="{1922C83D-A67E-C647-B74B-B268963DA6B8}"/>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9995533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Текст - светлый">
    <p:bg>
      <p:bgPr>
        <a:solidFill>
          <a:srgbClr val="F2F1F1"/>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7E47923-DFAD-F944-84BD-6B1A5C3278E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7" name="TextBox 16">
            <a:extLst>
              <a:ext uri="{FF2B5EF4-FFF2-40B4-BE49-F238E27FC236}">
                <a16:creationId xmlns:a16="http://schemas.microsoft.com/office/drawing/2014/main" id="{B5D82600-C39B-304C-80CF-7583E727E73F}"/>
              </a:ext>
            </a:extLst>
          </p:cNvPr>
          <p:cNvSpPr txBox="1"/>
          <p:nvPr userDrawn="1"/>
        </p:nvSpPr>
        <p:spPr>
          <a:xfrm>
            <a:off x="492369" y="474785"/>
            <a:ext cx="6993838" cy="461665"/>
          </a:xfrm>
          <a:prstGeom prst="rect">
            <a:avLst/>
          </a:prstGeom>
          <a:noFill/>
        </p:spPr>
        <p:txBody>
          <a:bodyPr wrap="none" rtlCol="0">
            <a:spAutoFit/>
          </a:body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8" name="TextBox 17">
            <a:extLst>
              <a:ext uri="{FF2B5EF4-FFF2-40B4-BE49-F238E27FC236}">
                <a16:creationId xmlns:a16="http://schemas.microsoft.com/office/drawing/2014/main" id="{46DFD87F-0832-B247-8091-D10B7A7D8953}"/>
              </a:ext>
            </a:extLst>
          </p:cNvPr>
          <p:cNvSpPr txBox="1"/>
          <p:nvPr userDrawn="1"/>
        </p:nvSpPr>
        <p:spPr>
          <a:xfrm>
            <a:off x="492369" y="897854"/>
            <a:ext cx="4402744" cy="461665"/>
          </a:xfrm>
          <a:prstGeom prst="rect">
            <a:avLst/>
          </a:prstGeom>
          <a:noFill/>
        </p:spPr>
        <p:txBody>
          <a:bodyPr wrap="none" rtlCol="0">
            <a:spAutoFit/>
          </a:body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pic>
        <p:nvPicPr>
          <p:cNvPr id="19" name="Рисунок 18">
            <a:extLst>
              <a:ext uri="{FF2B5EF4-FFF2-40B4-BE49-F238E27FC236}">
                <a16:creationId xmlns:a16="http://schemas.microsoft.com/office/drawing/2014/main" id="{08F063B8-5984-4643-AAA1-219EC76C6B8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20" name="TextBox 19">
            <a:extLst>
              <a:ext uri="{FF2B5EF4-FFF2-40B4-BE49-F238E27FC236}">
                <a16:creationId xmlns:a16="http://schemas.microsoft.com/office/drawing/2014/main" id="{350CC71C-5FA5-7F4F-80EC-40716F70CAEC}"/>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C9C6C6"/>
                </a:solidFill>
              </a:rPr>
              <a:t>5</a:t>
            </a:r>
            <a:endParaRPr lang="ru-RU" sz="1400">
              <a:solidFill>
                <a:srgbClr val="C9C6C6"/>
              </a:solidFill>
            </a:endParaRPr>
          </a:p>
        </p:txBody>
      </p:sp>
      <p:sp>
        <p:nvSpPr>
          <p:cNvPr id="21" name="TextBox 20">
            <a:extLst>
              <a:ext uri="{FF2B5EF4-FFF2-40B4-BE49-F238E27FC236}">
                <a16:creationId xmlns:a16="http://schemas.microsoft.com/office/drawing/2014/main" id="{E8815D93-801B-C24B-926F-969E89417743}"/>
              </a:ext>
            </a:extLst>
          </p:cNvPr>
          <p:cNvSpPr txBox="1"/>
          <p:nvPr userDrawn="1"/>
        </p:nvSpPr>
        <p:spPr>
          <a:xfrm>
            <a:off x="918693" y="1917884"/>
            <a:ext cx="10463348" cy="3752437"/>
          </a:xfrm>
          <a:prstGeom prst="rect">
            <a:avLst/>
          </a:prstGeom>
          <a:noFill/>
        </p:spPr>
        <p:txBody>
          <a:bodyPr wrap="square" rtlCol="0">
            <a:spAutoFit/>
          </a:bodyPr>
          <a:lstStyle/>
          <a:p>
            <a:pPr>
              <a:lnSpc>
                <a:spcPts val="2400"/>
              </a:lnSpc>
            </a:pPr>
            <a:r>
              <a:rPr lang="en" sz="1500">
                <a:solidFill>
                  <a:srgbClr val="293A50"/>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293A50"/>
                </a:solidFill>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a:lnSpc>
                <a:spcPts val="2400"/>
              </a:lnSpc>
            </a:pPr>
            <a:r>
              <a:rPr lang="en" sz="1500">
                <a:solidFill>
                  <a:srgbClr val="293A50"/>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a:t>
            </a:r>
            <a:endParaRPr lang="ru-RU" sz="1500">
              <a:solidFill>
                <a:srgbClr val="293A50"/>
              </a:solidFill>
            </a:endParaRPr>
          </a:p>
        </p:txBody>
      </p:sp>
    </p:spTree>
    <p:extLst>
      <p:ext uri="{BB962C8B-B14F-4D97-AF65-F5344CB8AC3E}">
        <p14:creationId xmlns:p14="http://schemas.microsoft.com/office/powerpoint/2010/main" val="37243164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Текст с выделением - синий">
    <p:bg>
      <p:bgPr>
        <a:solidFill>
          <a:srgbClr val="30445C"/>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4A3A9247-1D92-8944-B124-A1C3967EBE5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6" name="TextBox 5">
            <a:extLst>
              <a:ext uri="{FF2B5EF4-FFF2-40B4-BE49-F238E27FC236}">
                <a16:creationId xmlns:a16="http://schemas.microsoft.com/office/drawing/2014/main" id="{440D7F07-1A69-D947-BCFA-057B8C364C4D}"/>
              </a:ext>
            </a:extLst>
          </p:cNvPr>
          <p:cNvSpPr txBox="1"/>
          <p:nvPr userDrawn="1"/>
        </p:nvSpPr>
        <p:spPr>
          <a:xfrm>
            <a:off x="492369" y="474785"/>
            <a:ext cx="6993838" cy="461665"/>
          </a:xfrm>
          <a:prstGeom prst="rect">
            <a:avLst/>
          </a:prstGeom>
          <a:noFill/>
        </p:spPr>
        <p:txBody>
          <a:bodyPr wrap="none" rtlCol="0">
            <a:spAutoFit/>
          </a:body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7" name="TextBox 6">
            <a:extLst>
              <a:ext uri="{FF2B5EF4-FFF2-40B4-BE49-F238E27FC236}">
                <a16:creationId xmlns:a16="http://schemas.microsoft.com/office/drawing/2014/main" id="{8E28D312-0C96-B542-8ED6-3E25C353C51C}"/>
              </a:ext>
            </a:extLst>
          </p:cNvPr>
          <p:cNvSpPr txBox="1"/>
          <p:nvPr userDrawn="1"/>
        </p:nvSpPr>
        <p:spPr>
          <a:xfrm>
            <a:off x="492369" y="897854"/>
            <a:ext cx="4402744" cy="461665"/>
          </a:xfrm>
          <a:prstGeom prst="rect">
            <a:avLst/>
          </a:prstGeom>
          <a:noFill/>
        </p:spPr>
        <p:txBody>
          <a:bodyPr wrap="none" rtlCol="0">
            <a:spAutoFit/>
          </a:body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pic>
        <p:nvPicPr>
          <p:cNvPr id="8" name="Рисунок 7">
            <a:extLst>
              <a:ext uri="{FF2B5EF4-FFF2-40B4-BE49-F238E27FC236}">
                <a16:creationId xmlns:a16="http://schemas.microsoft.com/office/drawing/2014/main" id="{1701C0AB-55DB-1F41-9575-4BCB16017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9" name="TextBox 8">
            <a:extLst>
              <a:ext uri="{FF2B5EF4-FFF2-40B4-BE49-F238E27FC236}">
                <a16:creationId xmlns:a16="http://schemas.microsoft.com/office/drawing/2014/main" id="{650DF2D5-3176-3844-94A8-FFCAEECE5D93}"/>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707588"/>
                </a:solidFill>
              </a:rPr>
              <a:t>5</a:t>
            </a:r>
            <a:endParaRPr lang="ru-RU" sz="1400">
              <a:solidFill>
                <a:srgbClr val="707588"/>
              </a:solidFill>
            </a:endParaRPr>
          </a:p>
        </p:txBody>
      </p:sp>
      <p:sp>
        <p:nvSpPr>
          <p:cNvPr id="10" name="Скругленный прямоугольник 9">
            <a:extLst>
              <a:ext uri="{FF2B5EF4-FFF2-40B4-BE49-F238E27FC236}">
                <a16:creationId xmlns:a16="http://schemas.microsoft.com/office/drawing/2014/main" id="{6689C234-A3BE-4144-90CD-E35B1DB004F9}"/>
              </a:ext>
            </a:extLst>
          </p:cNvPr>
          <p:cNvSpPr/>
          <p:nvPr userDrawn="1"/>
        </p:nvSpPr>
        <p:spPr>
          <a:xfrm>
            <a:off x="981635" y="3684896"/>
            <a:ext cx="10400406" cy="1323832"/>
          </a:xfrm>
          <a:prstGeom prst="roundRect">
            <a:avLst>
              <a:gd name="adj" fmla="val 4296"/>
            </a:avLst>
          </a:prstGeom>
          <a:solidFill>
            <a:srgbClr val="293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a:extLst>
              <a:ext uri="{FF2B5EF4-FFF2-40B4-BE49-F238E27FC236}">
                <a16:creationId xmlns:a16="http://schemas.microsoft.com/office/drawing/2014/main" id="{1E8C335D-E85D-0240-AEC9-2623E11CE485}"/>
              </a:ext>
            </a:extLst>
          </p:cNvPr>
          <p:cNvSpPr txBox="1"/>
          <p:nvPr userDrawn="1"/>
        </p:nvSpPr>
        <p:spPr>
          <a:xfrm>
            <a:off x="918693" y="1917884"/>
            <a:ext cx="10463348" cy="1598002"/>
          </a:xfrm>
          <a:prstGeom prst="rect">
            <a:avLst/>
          </a:prstGeom>
          <a:noFill/>
        </p:spPr>
        <p:txBody>
          <a:bodyPr wrap="square" rtlCol="0">
            <a:spAutoFit/>
          </a:bodyPr>
          <a:lstStyle/>
          <a:p>
            <a:pPr>
              <a:lnSpc>
                <a:spcPts val="2400"/>
              </a:lnSpc>
            </a:pPr>
            <a:r>
              <a:rPr lang="en" sz="1500">
                <a:solidFill>
                  <a:schemeClr val="bg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sz="1500">
              <a:solidFill>
                <a:schemeClr val="bg1"/>
              </a:solidFill>
            </a:endParaRPr>
          </a:p>
        </p:txBody>
      </p:sp>
      <p:sp>
        <p:nvSpPr>
          <p:cNvPr id="12" name="TextBox 11">
            <a:extLst>
              <a:ext uri="{FF2B5EF4-FFF2-40B4-BE49-F238E27FC236}">
                <a16:creationId xmlns:a16="http://schemas.microsoft.com/office/drawing/2014/main" id="{980BB6A8-F7DA-2A42-BFE6-D145EBFDB7D4}"/>
              </a:ext>
            </a:extLst>
          </p:cNvPr>
          <p:cNvSpPr txBox="1"/>
          <p:nvPr userDrawn="1"/>
        </p:nvSpPr>
        <p:spPr>
          <a:xfrm>
            <a:off x="1187355" y="3876762"/>
            <a:ext cx="10194686" cy="983539"/>
          </a:xfrm>
          <a:prstGeom prst="rect">
            <a:avLst/>
          </a:prstGeom>
          <a:noFill/>
        </p:spPr>
        <p:txBody>
          <a:bodyPr wrap="square" rtlCol="0">
            <a:spAutoFit/>
          </a:bodyPr>
          <a:lstStyle/>
          <a:p>
            <a:pPr>
              <a:lnSpc>
                <a:spcPts val="2400"/>
              </a:lnSpc>
            </a:pPr>
            <a:r>
              <a:rPr lang="en" sz="1500" i="1">
                <a:solidFill>
                  <a:srgbClr val="F2F1F1"/>
                </a:solidFill>
                <a:latin typeface="Times New Roman" panose="02020603050405020304" pitchFamily="18" charset="0"/>
                <a:cs typeface="Times New Roman" panose="02020603050405020304" pitchFamily="18" charset="0"/>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endParaRPr lang="ru-RU" sz="1500">
              <a:solidFill>
                <a:srgbClr val="F2F1F1"/>
              </a:solidFill>
            </a:endParaRPr>
          </a:p>
        </p:txBody>
      </p:sp>
      <p:sp>
        <p:nvSpPr>
          <p:cNvPr id="14" name="TextBox 13">
            <a:extLst>
              <a:ext uri="{FF2B5EF4-FFF2-40B4-BE49-F238E27FC236}">
                <a16:creationId xmlns:a16="http://schemas.microsoft.com/office/drawing/2014/main" id="{5EF38A97-C0D0-0345-A1B9-D0761444DDD4}"/>
              </a:ext>
            </a:extLst>
          </p:cNvPr>
          <p:cNvSpPr txBox="1"/>
          <p:nvPr userDrawn="1"/>
        </p:nvSpPr>
        <p:spPr>
          <a:xfrm>
            <a:off x="918693" y="5164523"/>
            <a:ext cx="10463348" cy="674672"/>
          </a:xfrm>
          <a:prstGeom prst="rect">
            <a:avLst/>
          </a:prstGeom>
          <a:noFill/>
        </p:spPr>
        <p:txBody>
          <a:bodyPr wrap="square" rtlCol="0">
            <a:spAutoFit/>
          </a:bodyPr>
          <a:lstStyle/>
          <a:p>
            <a:pPr>
              <a:lnSpc>
                <a:spcPts val="2400"/>
              </a:lnSpc>
            </a:pPr>
            <a:r>
              <a:rPr lang="en" sz="1500">
                <a:solidFill>
                  <a:srgbClr val="F2F1F1"/>
                </a:solidFill>
              </a:rPr>
              <a:t>Lorem ipsum dolor sit amet, consectetuer adipiscing elit, sed diam nonummy nibh euismod tincidunt ut laoreet dolore magna aliquam erat volutpat. </a:t>
            </a:r>
            <a:endParaRPr lang="ru-RU" sz="1500">
              <a:solidFill>
                <a:srgbClr val="F2F1F1"/>
              </a:solidFill>
            </a:endParaRPr>
          </a:p>
        </p:txBody>
      </p:sp>
    </p:spTree>
    <p:extLst>
      <p:ext uri="{BB962C8B-B14F-4D97-AF65-F5344CB8AC3E}">
        <p14:creationId xmlns:p14="http://schemas.microsoft.com/office/powerpoint/2010/main" val="10761554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Текст с выделением - светлый">
    <p:bg>
      <p:bgPr>
        <a:solidFill>
          <a:srgbClr val="F2F1F1"/>
        </a:solidFill>
        <a:effectLst/>
      </p:bgPr>
    </p:bg>
    <p:spTree>
      <p:nvGrpSpPr>
        <p:cNvPr id="1" name=""/>
        <p:cNvGrpSpPr/>
        <p:nvPr/>
      </p:nvGrpSpPr>
      <p:grpSpPr>
        <a:xfrm>
          <a:off x="0" y="0"/>
          <a:ext cx="0" cy="0"/>
          <a:chOff x="0" y="0"/>
          <a:chExt cx="0" cy="0"/>
        </a:xfrm>
      </p:grpSpPr>
      <p:sp>
        <p:nvSpPr>
          <p:cNvPr id="8" name="Скругленный прямоугольник 7">
            <a:extLst>
              <a:ext uri="{FF2B5EF4-FFF2-40B4-BE49-F238E27FC236}">
                <a16:creationId xmlns:a16="http://schemas.microsoft.com/office/drawing/2014/main" id="{264A86D8-72B0-6543-94BE-0495D1A98264}"/>
              </a:ext>
            </a:extLst>
          </p:cNvPr>
          <p:cNvSpPr/>
          <p:nvPr userDrawn="1"/>
        </p:nvSpPr>
        <p:spPr>
          <a:xfrm>
            <a:off x="981635" y="3684896"/>
            <a:ext cx="10400406" cy="1323832"/>
          </a:xfrm>
          <a:prstGeom prst="roundRect">
            <a:avLst>
              <a:gd name="adj" fmla="val 42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E76B2DCA-544E-AE4D-A2E7-7BAC0D3F2717}"/>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0" name="TextBox 9">
            <a:extLst>
              <a:ext uri="{FF2B5EF4-FFF2-40B4-BE49-F238E27FC236}">
                <a16:creationId xmlns:a16="http://schemas.microsoft.com/office/drawing/2014/main" id="{7C89525B-6711-7044-8261-68A18246E894}"/>
              </a:ext>
            </a:extLst>
          </p:cNvPr>
          <p:cNvSpPr txBox="1"/>
          <p:nvPr userDrawn="1"/>
        </p:nvSpPr>
        <p:spPr>
          <a:xfrm>
            <a:off x="492369" y="474785"/>
            <a:ext cx="6993838" cy="461665"/>
          </a:xfrm>
          <a:prstGeom prst="rect">
            <a:avLst/>
          </a:prstGeom>
          <a:noFill/>
        </p:spPr>
        <p:txBody>
          <a:bodyPr wrap="none" rtlCol="0">
            <a:spAutoFit/>
          </a:body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1" name="TextBox 10">
            <a:extLst>
              <a:ext uri="{FF2B5EF4-FFF2-40B4-BE49-F238E27FC236}">
                <a16:creationId xmlns:a16="http://schemas.microsoft.com/office/drawing/2014/main" id="{383A82BC-2045-FE42-B8E4-9B73900B1D93}"/>
              </a:ext>
            </a:extLst>
          </p:cNvPr>
          <p:cNvSpPr txBox="1"/>
          <p:nvPr userDrawn="1"/>
        </p:nvSpPr>
        <p:spPr>
          <a:xfrm>
            <a:off x="492369" y="897854"/>
            <a:ext cx="4402744" cy="461665"/>
          </a:xfrm>
          <a:prstGeom prst="rect">
            <a:avLst/>
          </a:prstGeom>
          <a:noFill/>
        </p:spPr>
        <p:txBody>
          <a:bodyPr wrap="none" rtlCol="0">
            <a:spAutoFit/>
          </a:body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8154DEE-9DCE-0342-90B6-448CF0B4B9AE}"/>
              </a:ext>
            </a:extLst>
          </p:cNvPr>
          <p:cNvSpPr txBox="1"/>
          <p:nvPr userDrawn="1"/>
        </p:nvSpPr>
        <p:spPr>
          <a:xfrm>
            <a:off x="918693" y="1917884"/>
            <a:ext cx="10463348" cy="1598002"/>
          </a:xfrm>
          <a:prstGeom prst="rect">
            <a:avLst/>
          </a:prstGeom>
          <a:noFill/>
        </p:spPr>
        <p:txBody>
          <a:bodyPr wrap="square" rtlCol="0">
            <a:spAutoFit/>
          </a:bodyPr>
          <a:lstStyle/>
          <a:p>
            <a:pPr>
              <a:lnSpc>
                <a:spcPts val="2400"/>
              </a:lnSpc>
            </a:pPr>
            <a:r>
              <a:rPr lang="en" sz="1500">
                <a:solidFill>
                  <a:srgbClr val="293A50"/>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sz="1500">
              <a:solidFill>
                <a:srgbClr val="293A50"/>
              </a:solidFill>
            </a:endParaRPr>
          </a:p>
        </p:txBody>
      </p:sp>
      <p:pic>
        <p:nvPicPr>
          <p:cNvPr id="13" name="Рисунок 12">
            <a:extLst>
              <a:ext uri="{FF2B5EF4-FFF2-40B4-BE49-F238E27FC236}">
                <a16:creationId xmlns:a16="http://schemas.microsoft.com/office/drawing/2014/main" id="{11720B30-89BA-4341-9C6A-9F5DE6A9BC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4" name="TextBox 13">
            <a:extLst>
              <a:ext uri="{FF2B5EF4-FFF2-40B4-BE49-F238E27FC236}">
                <a16:creationId xmlns:a16="http://schemas.microsoft.com/office/drawing/2014/main" id="{DEA1F280-E583-184B-BB73-1555C6508029}"/>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C9C6C6"/>
                </a:solidFill>
              </a:rPr>
              <a:t>5</a:t>
            </a:r>
            <a:endParaRPr lang="ru-RU" sz="1400">
              <a:solidFill>
                <a:srgbClr val="C9C6C6"/>
              </a:solidFill>
            </a:endParaRPr>
          </a:p>
        </p:txBody>
      </p:sp>
      <p:sp>
        <p:nvSpPr>
          <p:cNvPr id="15" name="TextBox 14">
            <a:extLst>
              <a:ext uri="{FF2B5EF4-FFF2-40B4-BE49-F238E27FC236}">
                <a16:creationId xmlns:a16="http://schemas.microsoft.com/office/drawing/2014/main" id="{A11D24F9-7118-5B43-85A7-12E4290F9781}"/>
              </a:ext>
            </a:extLst>
          </p:cNvPr>
          <p:cNvSpPr txBox="1"/>
          <p:nvPr userDrawn="1"/>
        </p:nvSpPr>
        <p:spPr>
          <a:xfrm>
            <a:off x="1187355" y="3876762"/>
            <a:ext cx="10194686" cy="983539"/>
          </a:xfrm>
          <a:prstGeom prst="rect">
            <a:avLst/>
          </a:prstGeom>
          <a:noFill/>
        </p:spPr>
        <p:txBody>
          <a:bodyPr wrap="square" rtlCol="0">
            <a:spAutoFit/>
          </a:bodyPr>
          <a:lstStyle/>
          <a:p>
            <a:pPr>
              <a:lnSpc>
                <a:spcPts val="2400"/>
              </a:lnSpc>
            </a:pPr>
            <a:r>
              <a:rPr lang="en" sz="1500" i="1">
                <a:solidFill>
                  <a:srgbClr val="293A50"/>
                </a:solidFill>
                <a:latin typeface="Times New Roman" panose="02020603050405020304" pitchFamily="18" charset="0"/>
                <a:cs typeface="Times New Roman" panose="02020603050405020304" pitchFamily="18" charset="0"/>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endParaRPr lang="ru-RU" sz="1500">
              <a:solidFill>
                <a:srgbClr val="293A50"/>
              </a:solidFill>
            </a:endParaRPr>
          </a:p>
        </p:txBody>
      </p:sp>
      <p:sp>
        <p:nvSpPr>
          <p:cNvPr id="16" name="TextBox 15">
            <a:extLst>
              <a:ext uri="{FF2B5EF4-FFF2-40B4-BE49-F238E27FC236}">
                <a16:creationId xmlns:a16="http://schemas.microsoft.com/office/drawing/2014/main" id="{DE27030F-8B9E-CE45-B837-E93D6D011102}"/>
              </a:ext>
            </a:extLst>
          </p:cNvPr>
          <p:cNvSpPr txBox="1"/>
          <p:nvPr userDrawn="1"/>
        </p:nvSpPr>
        <p:spPr>
          <a:xfrm>
            <a:off x="918693" y="5164523"/>
            <a:ext cx="10463348" cy="674672"/>
          </a:xfrm>
          <a:prstGeom prst="rect">
            <a:avLst/>
          </a:prstGeom>
          <a:noFill/>
        </p:spPr>
        <p:txBody>
          <a:bodyPr wrap="square" rtlCol="0">
            <a:spAutoFit/>
          </a:bodyPr>
          <a:lstStyle/>
          <a:p>
            <a:pPr>
              <a:lnSpc>
                <a:spcPts val="2400"/>
              </a:lnSpc>
            </a:pPr>
            <a:r>
              <a:rPr lang="en" sz="1500">
                <a:solidFill>
                  <a:srgbClr val="293A50"/>
                </a:solidFill>
              </a:rPr>
              <a:t>Lorem ipsum dolor sit amet, consectetuer adipiscing elit, sed diam nonummy nibh euismod tincidunt ut laoreet dolore magna aliquam erat volutpat. </a:t>
            </a:r>
            <a:endParaRPr lang="ru-RU" sz="1500">
              <a:solidFill>
                <a:srgbClr val="293A50"/>
              </a:solidFill>
            </a:endParaRPr>
          </a:p>
        </p:txBody>
      </p:sp>
    </p:spTree>
    <p:extLst>
      <p:ext uri="{BB962C8B-B14F-4D97-AF65-F5344CB8AC3E}">
        <p14:creationId xmlns:p14="http://schemas.microsoft.com/office/powerpoint/2010/main" val="36040674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Текст две колонки - синий">
    <p:bg>
      <p:bgPr>
        <a:solidFill>
          <a:srgbClr val="30445C"/>
        </a:solidFill>
        <a:effectLst/>
      </p:bgPr>
    </p:bg>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38BA951C-A01E-1544-9749-AA968AF66BD3}"/>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5" name="TextBox 14">
            <a:extLst>
              <a:ext uri="{FF2B5EF4-FFF2-40B4-BE49-F238E27FC236}">
                <a16:creationId xmlns:a16="http://schemas.microsoft.com/office/drawing/2014/main" id="{141F2A86-B0A6-6B4E-9282-769B24114201}"/>
              </a:ext>
            </a:extLst>
          </p:cNvPr>
          <p:cNvSpPr txBox="1"/>
          <p:nvPr userDrawn="1"/>
        </p:nvSpPr>
        <p:spPr>
          <a:xfrm>
            <a:off x="492369" y="474785"/>
            <a:ext cx="6993838" cy="461665"/>
          </a:xfrm>
          <a:prstGeom prst="rect">
            <a:avLst/>
          </a:prstGeom>
          <a:noFill/>
        </p:spPr>
        <p:txBody>
          <a:bodyPr wrap="none" rtlCol="0">
            <a:spAutoFit/>
          </a:body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6" name="TextBox 15">
            <a:extLst>
              <a:ext uri="{FF2B5EF4-FFF2-40B4-BE49-F238E27FC236}">
                <a16:creationId xmlns:a16="http://schemas.microsoft.com/office/drawing/2014/main" id="{FBB0B5B6-2E17-C84B-84B9-3CDFBF47EFF4}"/>
              </a:ext>
            </a:extLst>
          </p:cNvPr>
          <p:cNvSpPr txBox="1"/>
          <p:nvPr userDrawn="1"/>
        </p:nvSpPr>
        <p:spPr>
          <a:xfrm>
            <a:off x="492369" y="897854"/>
            <a:ext cx="4402744" cy="461665"/>
          </a:xfrm>
          <a:prstGeom prst="rect">
            <a:avLst/>
          </a:prstGeom>
          <a:noFill/>
        </p:spPr>
        <p:txBody>
          <a:bodyPr wrap="none" rtlCol="0">
            <a:spAutoFit/>
          </a:body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pic>
        <p:nvPicPr>
          <p:cNvPr id="17" name="Рисунок 16">
            <a:extLst>
              <a:ext uri="{FF2B5EF4-FFF2-40B4-BE49-F238E27FC236}">
                <a16:creationId xmlns:a16="http://schemas.microsoft.com/office/drawing/2014/main" id="{07CF6172-A711-3143-866E-8B0A3D6B09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8" name="TextBox 17">
            <a:extLst>
              <a:ext uri="{FF2B5EF4-FFF2-40B4-BE49-F238E27FC236}">
                <a16:creationId xmlns:a16="http://schemas.microsoft.com/office/drawing/2014/main" id="{45BE630B-853E-864F-BDAD-156A183DAD29}"/>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707588"/>
                </a:solidFill>
              </a:rPr>
              <a:t>5</a:t>
            </a:r>
            <a:endParaRPr lang="ru-RU" sz="1400">
              <a:solidFill>
                <a:srgbClr val="707588"/>
              </a:solidFill>
            </a:endParaRPr>
          </a:p>
        </p:txBody>
      </p:sp>
      <p:sp>
        <p:nvSpPr>
          <p:cNvPr id="19" name="TextBox 18">
            <a:extLst>
              <a:ext uri="{FF2B5EF4-FFF2-40B4-BE49-F238E27FC236}">
                <a16:creationId xmlns:a16="http://schemas.microsoft.com/office/drawing/2014/main" id="{BB670775-BB61-2C4E-B5C2-E0745584E5BF}"/>
              </a:ext>
            </a:extLst>
          </p:cNvPr>
          <p:cNvSpPr txBox="1"/>
          <p:nvPr userDrawn="1"/>
        </p:nvSpPr>
        <p:spPr>
          <a:xfrm>
            <a:off x="918693" y="1917884"/>
            <a:ext cx="10463348" cy="4170372"/>
          </a:xfrm>
          <a:prstGeom prst="rect">
            <a:avLst/>
          </a:prstGeom>
          <a:noFill/>
        </p:spPr>
        <p:txBody>
          <a:bodyPr wrap="square" numCol="2" spcCol="360000" rtlCol="0">
            <a:spAutoFit/>
          </a:bodyPr>
          <a:lstStyle/>
          <a:p>
            <a:pPr>
              <a:spcBef>
                <a:spcPts val="1600"/>
              </a:spcBef>
            </a:pPr>
            <a:r>
              <a:rPr lang="en" sz="2000">
                <a:solidFill>
                  <a:srgbClr val="F2F1F1"/>
                </a:solidFill>
              </a:rPr>
              <a:t>Lorem ipsum dolor sit amet, consectetuer adipiscing elit, sed diam nonummy nibh euismod tincidunt ut laoreet dolore magna aliquam erat volutpat. </a:t>
            </a:r>
          </a:p>
          <a:p>
            <a:pPr>
              <a:spcBef>
                <a:spcPts val="1600"/>
              </a:spcBef>
            </a:pPr>
            <a:r>
              <a:rPr lang="en" sz="1500">
                <a:solidFill>
                  <a:srgbClr val="F2F1F1"/>
                </a:solidFill>
              </a:rP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spcBef>
                <a:spcPts val="1600"/>
              </a:spcBef>
            </a:pPr>
            <a:r>
              <a:rPr lang="en" sz="1500">
                <a:solidFill>
                  <a:srgbClr val="F2F1F1"/>
                </a:solidFill>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a:spcBef>
                <a:spcPts val="1600"/>
              </a:spcBef>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a:t>
            </a:r>
          </a:p>
          <a:p>
            <a:pPr>
              <a:spcBef>
                <a:spcPts val="1600"/>
              </a:spcBef>
            </a:pPr>
            <a:r>
              <a:rPr lang="en" sz="1500">
                <a:solidFill>
                  <a:srgbClr val="F2F1F1"/>
                </a:solidFill>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spcBef>
                <a:spcPts val="1600"/>
              </a:spcBef>
            </a:pPr>
            <a:endParaRPr lang="ru-RU" sz="1500">
              <a:solidFill>
                <a:srgbClr val="F2F1F1"/>
              </a:solidFill>
            </a:endParaRPr>
          </a:p>
        </p:txBody>
      </p:sp>
    </p:spTree>
    <p:extLst>
      <p:ext uri="{BB962C8B-B14F-4D97-AF65-F5344CB8AC3E}">
        <p14:creationId xmlns:p14="http://schemas.microsoft.com/office/powerpoint/2010/main" val="447261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Текст две колонки - светлый">
    <p:bg>
      <p:bgPr>
        <a:solidFill>
          <a:srgbClr val="F2F1F1"/>
        </a:solidFill>
        <a:effectLst/>
      </p:bgPr>
    </p:bg>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69B97327-4D2D-D944-A0BB-276FCD9E2293}"/>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8" name="TextBox 17">
            <a:extLst>
              <a:ext uri="{FF2B5EF4-FFF2-40B4-BE49-F238E27FC236}">
                <a16:creationId xmlns:a16="http://schemas.microsoft.com/office/drawing/2014/main" id="{E1DEFE13-7FE0-D742-9B08-41261567A243}"/>
              </a:ext>
            </a:extLst>
          </p:cNvPr>
          <p:cNvSpPr txBox="1"/>
          <p:nvPr userDrawn="1"/>
        </p:nvSpPr>
        <p:spPr>
          <a:xfrm>
            <a:off x="492369" y="474785"/>
            <a:ext cx="6993838" cy="461665"/>
          </a:xfrm>
          <a:prstGeom prst="rect">
            <a:avLst/>
          </a:prstGeom>
          <a:noFill/>
        </p:spPr>
        <p:txBody>
          <a:bodyPr wrap="none" rtlCol="0">
            <a:spAutoFit/>
          </a:body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9" name="TextBox 18">
            <a:extLst>
              <a:ext uri="{FF2B5EF4-FFF2-40B4-BE49-F238E27FC236}">
                <a16:creationId xmlns:a16="http://schemas.microsoft.com/office/drawing/2014/main" id="{3C6C9448-1E90-E041-829F-76F7ABAC01B4}"/>
              </a:ext>
            </a:extLst>
          </p:cNvPr>
          <p:cNvSpPr txBox="1"/>
          <p:nvPr userDrawn="1"/>
        </p:nvSpPr>
        <p:spPr>
          <a:xfrm>
            <a:off x="492369" y="897854"/>
            <a:ext cx="4402744" cy="461665"/>
          </a:xfrm>
          <a:prstGeom prst="rect">
            <a:avLst/>
          </a:prstGeom>
          <a:noFill/>
        </p:spPr>
        <p:txBody>
          <a:bodyPr wrap="none" rtlCol="0">
            <a:spAutoFit/>
          </a:body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pic>
        <p:nvPicPr>
          <p:cNvPr id="20" name="Рисунок 19">
            <a:extLst>
              <a:ext uri="{FF2B5EF4-FFF2-40B4-BE49-F238E27FC236}">
                <a16:creationId xmlns:a16="http://schemas.microsoft.com/office/drawing/2014/main" id="{6BFFDB7E-97C2-4B42-A8C2-F93DFEE112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21" name="TextBox 20">
            <a:extLst>
              <a:ext uri="{FF2B5EF4-FFF2-40B4-BE49-F238E27FC236}">
                <a16:creationId xmlns:a16="http://schemas.microsoft.com/office/drawing/2014/main" id="{744D4528-2750-1944-8E75-C4E704F9BE3E}"/>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C9C6C6"/>
                </a:solidFill>
              </a:rPr>
              <a:t>5</a:t>
            </a:r>
            <a:endParaRPr lang="ru-RU" sz="1400">
              <a:solidFill>
                <a:srgbClr val="C9C6C6"/>
              </a:solidFill>
            </a:endParaRPr>
          </a:p>
        </p:txBody>
      </p:sp>
      <p:sp>
        <p:nvSpPr>
          <p:cNvPr id="22" name="TextBox 21">
            <a:extLst>
              <a:ext uri="{FF2B5EF4-FFF2-40B4-BE49-F238E27FC236}">
                <a16:creationId xmlns:a16="http://schemas.microsoft.com/office/drawing/2014/main" id="{82A4059F-1C02-B845-979F-3C44EAB476E4}"/>
              </a:ext>
            </a:extLst>
          </p:cNvPr>
          <p:cNvSpPr txBox="1"/>
          <p:nvPr userDrawn="1"/>
        </p:nvSpPr>
        <p:spPr>
          <a:xfrm>
            <a:off x="918693" y="1917884"/>
            <a:ext cx="10463348" cy="4170372"/>
          </a:xfrm>
          <a:prstGeom prst="rect">
            <a:avLst/>
          </a:prstGeom>
          <a:noFill/>
        </p:spPr>
        <p:txBody>
          <a:bodyPr wrap="square" numCol="2" spcCol="360000" rtlCol="0">
            <a:spAutoFit/>
          </a:bodyPr>
          <a:lstStyle/>
          <a:p>
            <a:pPr>
              <a:spcBef>
                <a:spcPts val="1600"/>
              </a:spcBef>
            </a:pPr>
            <a:r>
              <a:rPr lang="en" sz="2000">
                <a:solidFill>
                  <a:srgbClr val="293A50"/>
                </a:solidFill>
              </a:rPr>
              <a:t>Lorem ipsum dolor sit amet, consectetuer adipiscing elit, sed diam nonummy nibh euismod tincidunt ut laoreet dolore magna aliquam erat volutpat. </a:t>
            </a:r>
          </a:p>
          <a:p>
            <a:pPr>
              <a:spcBef>
                <a:spcPts val="1600"/>
              </a:spcBef>
            </a:pPr>
            <a:r>
              <a:rPr lang="en" sz="1500">
                <a:solidFill>
                  <a:srgbClr val="293A50"/>
                </a:solidFill>
              </a:rP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spcBef>
                <a:spcPts val="1600"/>
              </a:spcBef>
            </a:pPr>
            <a:r>
              <a:rPr lang="en" sz="1500">
                <a:solidFill>
                  <a:srgbClr val="293A50"/>
                </a:solidFill>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a:spcBef>
                <a:spcPts val="1600"/>
              </a:spcBef>
            </a:pPr>
            <a:r>
              <a:rPr lang="en" sz="1500">
                <a:solidFill>
                  <a:srgbClr val="293A50"/>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a:t>
            </a:r>
          </a:p>
          <a:p>
            <a:pPr>
              <a:spcBef>
                <a:spcPts val="1600"/>
              </a:spcBef>
            </a:pPr>
            <a:r>
              <a:rPr lang="en" sz="1500">
                <a:solidFill>
                  <a:srgbClr val="293A50"/>
                </a:solidFill>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spcBef>
                <a:spcPts val="1600"/>
              </a:spcBef>
            </a:pPr>
            <a:endParaRPr lang="ru-RU" sz="1500">
              <a:solidFill>
                <a:srgbClr val="293A50"/>
              </a:solidFill>
            </a:endParaRPr>
          </a:p>
        </p:txBody>
      </p:sp>
    </p:spTree>
    <p:extLst>
      <p:ext uri="{BB962C8B-B14F-4D97-AF65-F5344CB8AC3E}">
        <p14:creationId xmlns:p14="http://schemas.microsoft.com/office/powerpoint/2010/main" val="36353305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Текст + желтая картинка - синий">
    <p:bg>
      <p:bgPr>
        <a:solidFill>
          <a:srgbClr val="30445C"/>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50514301-7320-F344-8480-77F197D80B41}"/>
              </a:ext>
            </a:extLst>
          </p:cNvPr>
          <p:cNvPicPr>
            <a:picLocks noChangeAspect="1"/>
          </p:cNvPicPr>
          <p:nvPr userDrawn="1"/>
        </p:nvPicPr>
        <p:blipFill>
          <a:blip r:embed="rId2"/>
          <a:stretch>
            <a:fill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6C8BE9C0-6BE6-DA4E-BF70-55A52DC7B925}"/>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0" name="TextBox 9">
            <a:extLst>
              <a:ext uri="{FF2B5EF4-FFF2-40B4-BE49-F238E27FC236}">
                <a16:creationId xmlns:a16="http://schemas.microsoft.com/office/drawing/2014/main" id="{5992C579-D288-B54F-B737-84F3328FE4C2}"/>
              </a:ext>
            </a:extLst>
          </p:cNvPr>
          <p:cNvSpPr txBox="1"/>
          <p:nvPr userDrawn="1"/>
        </p:nvSpPr>
        <p:spPr>
          <a:xfrm>
            <a:off x="6142932" y="474785"/>
            <a:ext cx="3433056" cy="461665"/>
          </a:xfrm>
          <a:prstGeom prst="rect">
            <a:avLst/>
          </a:prstGeom>
          <a:noFill/>
        </p:spPr>
        <p:txBody>
          <a:bodyPr wrap="none" rtlCol="0">
            <a:spAutoFit/>
          </a:bodyPr>
          <a:lstStyle/>
          <a:p>
            <a:r>
              <a:rPr lang="ru-RU" sz="2400">
                <a:solidFill>
                  <a:srgbClr val="FDC600"/>
                </a:solidFill>
              </a:rPr>
              <a:t>Интересный заголовок</a:t>
            </a:r>
            <a:endParaRPr lang="en" sz="2400">
              <a:solidFill>
                <a:srgbClr val="FDC600"/>
              </a:solidFill>
            </a:endParaRPr>
          </a:p>
        </p:txBody>
      </p:sp>
      <p:sp>
        <p:nvSpPr>
          <p:cNvPr id="11" name="TextBox 10">
            <a:extLst>
              <a:ext uri="{FF2B5EF4-FFF2-40B4-BE49-F238E27FC236}">
                <a16:creationId xmlns:a16="http://schemas.microsoft.com/office/drawing/2014/main" id="{172FEBC3-5AA6-834B-BFF4-13F041C6E918}"/>
              </a:ext>
            </a:extLst>
          </p:cNvPr>
          <p:cNvSpPr txBox="1"/>
          <p:nvPr userDrawn="1"/>
        </p:nvSpPr>
        <p:spPr>
          <a:xfrm>
            <a:off x="6142932" y="897854"/>
            <a:ext cx="4854214" cy="461665"/>
          </a:xfrm>
          <a:prstGeom prst="rect">
            <a:avLst/>
          </a:prstGeom>
          <a:noFill/>
        </p:spPr>
        <p:txBody>
          <a:bodyPr wrap="none" rtlCol="0">
            <a:spAutoFit/>
          </a:bodyPr>
          <a:lstStyle/>
          <a:p>
            <a:r>
              <a:rPr lang="ru-RU" sz="2400" i="1">
                <a:solidFill>
                  <a:srgbClr val="C9C6C6"/>
                </a:solidFill>
                <a:latin typeface="Times New Roman" panose="02020603050405020304" pitchFamily="18" charset="0"/>
                <a:cs typeface="Times New Roman" panose="02020603050405020304" pitchFamily="18" charset="0"/>
              </a:rPr>
              <a:t>Не менее интересный подзаголовок</a:t>
            </a:r>
          </a:p>
        </p:txBody>
      </p:sp>
      <p:pic>
        <p:nvPicPr>
          <p:cNvPr id="12" name="Рисунок 11">
            <a:extLst>
              <a:ext uri="{FF2B5EF4-FFF2-40B4-BE49-F238E27FC236}">
                <a16:creationId xmlns:a16="http://schemas.microsoft.com/office/drawing/2014/main" id="{6808129B-4B1D-324B-A6E3-1EEA2DAF4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4" name="TextBox 13">
            <a:extLst>
              <a:ext uri="{FF2B5EF4-FFF2-40B4-BE49-F238E27FC236}">
                <a16:creationId xmlns:a16="http://schemas.microsoft.com/office/drawing/2014/main" id="{33A7AF4F-AB0F-5F40-9C91-02F9A6B4C5EA}"/>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707588"/>
                </a:solidFill>
              </a:rPr>
              <a:t>5</a:t>
            </a:r>
            <a:endParaRPr lang="ru-RU" sz="1400">
              <a:solidFill>
                <a:srgbClr val="707588"/>
              </a:solidFill>
            </a:endParaRPr>
          </a:p>
        </p:txBody>
      </p:sp>
      <p:sp>
        <p:nvSpPr>
          <p:cNvPr id="20" name="TextBox 19">
            <a:extLst>
              <a:ext uri="{FF2B5EF4-FFF2-40B4-BE49-F238E27FC236}">
                <a16:creationId xmlns:a16="http://schemas.microsoft.com/office/drawing/2014/main" id="{4F236B44-FF55-8243-B1FF-41BEF374586D}"/>
              </a:ext>
            </a:extLst>
          </p:cNvPr>
          <p:cNvSpPr txBox="1"/>
          <p:nvPr userDrawn="1"/>
        </p:nvSpPr>
        <p:spPr>
          <a:xfrm>
            <a:off x="6309360" y="1943100"/>
            <a:ext cx="5214707" cy="3416320"/>
          </a:xfrm>
          <a:prstGeom prst="rect">
            <a:avLst/>
          </a:prstGeom>
          <a:noFill/>
        </p:spPr>
        <p:txBody>
          <a:bodyPr wrap="square" rtlCol="0">
            <a:spAutoFit/>
          </a:bodyPr>
          <a:lstStyle/>
          <a:p>
            <a:r>
              <a:rPr lang="en">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solidFill>
                <a:srgbClr val="F2F1F1"/>
              </a:solidFill>
            </a:endParaRPr>
          </a:p>
        </p:txBody>
      </p:sp>
    </p:spTree>
    <p:extLst>
      <p:ext uri="{BB962C8B-B14F-4D97-AF65-F5344CB8AC3E}">
        <p14:creationId xmlns:p14="http://schemas.microsoft.com/office/powerpoint/2010/main" val="14456030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Текст + светлая картинка - синий">
    <p:bg>
      <p:bgPr>
        <a:solidFill>
          <a:srgbClr val="30445C"/>
        </a:solidFill>
        <a:effectLst/>
      </p:bgPr>
    </p:bg>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1CA86BDD-794D-554E-9401-49F5C07B5A3F}"/>
              </a:ext>
            </a:extLst>
          </p:cNvPr>
          <p:cNvPicPr>
            <a:picLocks noChangeAspect="1"/>
          </p:cNvPicPr>
          <p:nvPr userDrawn="1"/>
        </p:nvPicPr>
        <p:blipFill>
          <a:blip r:embed="rId2"/>
          <a:src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6C8BE9C0-6BE6-DA4E-BF70-55A52DC7B925}"/>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0" name="TextBox 9">
            <a:extLst>
              <a:ext uri="{FF2B5EF4-FFF2-40B4-BE49-F238E27FC236}">
                <a16:creationId xmlns:a16="http://schemas.microsoft.com/office/drawing/2014/main" id="{5992C579-D288-B54F-B737-84F3328FE4C2}"/>
              </a:ext>
            </a:extLst>
          </p:cNvPr>
          <p:cNvSpPr txBox="1"/>
          <p:nvPr userDrawn="1"/>
        </p:nvSpPr>
        <p:spPr>
          <a:xfrm>
            <a:off x="6142932" y="474785"/>
            <a:ext cx="3433056" cy="461665"/>
          </a:xfrm>
          <a:prstGeom prst="rect">
            <a:avLst/>
          </a:prstGeom>
          <a:noFill/>
        </p:spPr>
        <p:txBody>
          <a:bodyPr wrap="none" rtlCol="0">
            <a:spAutoFit/>
          </a:bodyPr>
          <a:lstStyle/>
          <a:p>
            <a:r>
              <a:rPr lang="ru-RU" sz="2400">
                <a:solidFill>
                  <a:srgbClr val="FDC600"/>
                </a:solidFill>
              </a:rPr>
              <a:t>Интересный заголовок</a:t>
            </a:r>
            <a:endParaRPr lang="en" sz="2400">
              <a:solidFill>
                <a:srgbClr val="FDC600"/>
              </a:solidFill>
            </a:endParaRPr>
          </a:p>
        </p:txBody>
      </p:sp>
      <p:sp>
        <p:nvSpPr>
          <p:cNvPr id="11" name="TextBox 10">
            <a:extLst>
              <a:ext uri="{FF2B5EF4-FFF2-40B4-BE49-F238E27FC236}">
                <a16:creationId xmlns:a16="http://schemas.microsoft.com/office/drawing/2014/main" id="{172FEBC3-5AA6-834B-BFF4-13F041C6E918}"/>
              </a:ext>
            </a:extLst>
          </p:cNvPr>
          <p:cNvSpPr txBox="1"/>
          <p:nvPr userDrawn="1"/>
        </p:nvSpPr>
        <p:spPr>
          <a:xfrm>
            <a:off x="6142932" y="897854"/>
            <a:ext cx="4854214" cy="461665"/>
          </a:xfrm>
          <a:prstGeom prst="rect">
            <a:avLst/>
          </a:prstGeom>
          <a:noFill/>
        </p:spPr>
        <p:txBody>
          <a:bodyPr wrap="none" rtlCol="0">
            <a:spAutoFit/>
          </a:bodyPr>
          <a:lstStyle/>
          <a:p>
            <a:r>
              <a:rPr lang="ru-RU" sz="2400" i="1">
                <a:solidFill>
                  <a:srgbClr val="C9C6C6"/>
                </a:solidFill>
                <a:latin typeface="Times New Roman" panose="02020603050405020304" pitchFamily="18" charset="0"/>
                <a:cs typeface="Times New Roman" panose="02020603050405020304" pitchFamily="18" charset="0"/>
              </a:rPr>
              <a:t>Не менее интересный подзаголовок</a:t>
            </a:r>
          </a:p>
        </p:txBody>
      </p:sp>
      <p:pic>
        <p:nvPicPr>
          <p:cNvPr id="12" name="Рисунок 11">
            <a:extLst>
              <a:ext uri="{FF2B5EF4-FFF2-40B4-BE49-F238E27FC236}">
                <a16:creationId xmlns:a16="http://schemas.microsoft.com/office/drawing/2014/main" id="{6808129B-4B1D-324B-A6E3-1EEA2DAF4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4" name="TextBox 13">
            <a:extLst>
              <a:ext uri="{FF2B5EF4-FFF2-40B4-BE49-F238E27FC236}">
                <a16:creationId xmlns:a16="http://schemas.microsoft.com/office/drawing/2014/main" id="{33A7AF4F-AB0F-5F40-9C91-02F9A6B4C5EA}"/>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707588"/>
                </a:solidFill>
              </a:rPr>
              <a:t>5</a:t>
            </a:r>
            <a:endParaRPr lang="ru-RU" sz="1400">
              <a:solidFill>
                <a:srgbClr val="707588"/>
              </a:solidFill>
            </a:endParaRPr>
          </a:p>
        </p:txBody>
      </p:sp>
      <p:sp>
        <p:nvSpPr>
          <p:cNvPr id="20" name="TextBox 19">
            <a:extLst>
              <a:ext uri="{FF2B5EF4-FFF2-40B4-BE49-F238E27FC236}">
                <a16:creationId xmlns:a16="http://schemas.microsoft.com/office/drawing/2014/main" id="{4F236B44-FF55-8243-B1FF-41BEF374586D}"/>
              </a:ext>
            </a:extLst>
          </p:cNvPr>
          <p:cNvSpPr txBox="1"/>
          <p:nvPr userDrawn="1"/>
        </p:nvSpPr>
        <p:spPr>
          <a:xfrm>
            <a:off x="6309360" y="1943100"/>
            <a:ext cx="5214707" cy="3416320"/>
          </a:xfrm>
          <a:prstGeom prst="rect">
            <a:avLst/>
          </a:prstGeom>
          <a:noFill/>
        </p:spPr>
        <p:txBody>
          <a:bodyPr wrap="square" rtlCol="0">
            <a:spAutoFit/>
          </a:bodyPr>
          <a:lstStyle/>
          <a:p>
            <a:r>
              <a:rPr lang="en">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solidFill>
                <a:srgbClr val="F2F1F1"/>
              </a:solidFill>
            </a:endParaRPr>
          </a:p>
        </p:txBody>
      </p:sp>
    </p:spTree>
    <p:extLst>
      <p:ext uri="{BB962C8B-B14F-4D97-AF65-F5344CB8AC3E}">
        <p14:creationId xmlns:p14="http://schemas.microsoft.com/office/powerpoint/2010/main" val="232355511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Текст + желтая картинка - светлый">
    <p:bg>
      <p:bgPr>
        <a:solidFill>
          <a:srgbClr val="F2F1F1"/>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E3455FAA-4802-7247-96EE-987D999688F2}"/>
              </a:ext>
            </a:extLst>
          </p:cNvPr>
          <p:cNvPicPr>
            <a:picLocks noChangeAspect="1"/>
          </p:cNvPicPr>
          <p:nvPr userDrawn="1"/>
        </p:nvPicPr>
        <p:blipFill>
          <a:blip r:embed="rId2"/>
          <a:stretch>
            <a:fill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AD0A196C-CFC9-8A4C-B875-AF877B27F395}"/>
              </a:ext>
            </a:extLst>
          </p:cNvPr>
          <p:cNvSpPr/>
          <p:nvPr userDrawn="1"/>
        </p:nvSpPr>
        <p:spPr>
          <a:xfrm>
            <a:off x="5641494" y="1"/>
            <a:ext cx="134682" cy="1277566"/>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0" name="TextBox 9">
            <a:extLst>
              <a:ext uri="{FF2B5EF4-FFF2-40B4-BE49-F238E27FC236}">
                <a16:creationId xmlns:a16="http://schemas.microsoft.com/office/drawing/2014/main" id="{79EC9C50-2BB8-6849-9861-F75F00F4BACF}"/>
              </a:ext>
            </a:extLst>
          </p:cNvPr>
          <p:cNvSpPr txBox="1"/>
          <p:nvPr userDrawn="1"/>
        </p:nvSpPr>
        <p:spPr>
          <a:xfrm>
            <a:off x="6142932" y="474785"/>
            <a:ext cx="3433056" cy="461665"/>
          </a:xfrm>
          <a:prstGeom prst="rect">
            <a:avLst/>
          </a:prstGeom>
          <a:noFill/>
        </p:spPr>
        <p:txBody>
          <a:bodyPr wrap="none" rtlCol="0">
            <a:spAutoFit/>
          </a:bodyPr>
          <a:lstStyle/>
          <a:p>
            <a:r>
              <a:rPr lang="ru-RU" sz="2400">
                <a:solidFill>
                  <a:srgbClr val="293A50"/>
                </a:solidFill>
              </a:rPr>
              <a:t>Интересный заголовок</a:t>
            </a:r>
            <a:endParaRPr lang="en" sz="2400">
              <a:solidFill>
                <a:srgbClr val="293A50"/>
              </a:solidFill>
            </a:endParaRPr>
          </a:p>
        </p:txBody>
      </p:sp>
      <p:sp>
        <p:nvSpPr>
          <p:cNvPr id="11" name="TextBox 10">
            <a:extLst>
              <a:ext uri="{FF2B5EF4-FFF2-40B4-BE49-F238E27FC236}">
                <a16:creationId xmlns:a16="http://schemas.microsoft.com/office/drawing/2014/main" id="{13B96ACB-21EF-4548-BFEF-8F452B47C181}"/>
              </a:ext>
            </a:extLst>
          </p:cNvPr>
          <p:cNvSpPr txBox="1"/>
          <p:nvPr userDrawn="1"/>
        </p:nvSpPr>
        <p:spPr>
          <a:xfrm>
            <a:off x="6142932" y="897854"/>
            <a:ext cx="4854214" cy="461665"/>
          </a:xfrm>
          <a:prstGeom prst="rect">
            <a:avLst/>
          </a:prstGeom>
          <a:noFill/>
        </p:spPr>
        <p:txBody>
          <a:bodyPr wrap="none" rtlCol="0">
            <a:spAutoFit/>
          </a:bodyPr>
          <a:lstStyle/>
          <a:p>
            <a:r>
              <a:rPr lang="ru-RU" sz="2400" i="1">
                <a:solidFill>
                  <a:srgbClr val="707588"/>
                </a:solidFill>
                <a:latin typeface="Times New Roman" panose="02020603050405020304" pitchFamily="18" charset="0"/>
                <a:cs typeface="Times New Roman" panose="02020603050405020304" pitchFamily="18" charset="0"/>
              </a:rPr>
              <a:t>Не менее интересный подзаголовок</a:t>
            </a:r>
          </a:p>
        </p:txBody>
      </p:sp>
      <p:pic>
        <p:nvPicPr>
          <p:cNvPr id="12" name="Рисунок 11">
            <a:extLst>
              <a:ext uri="{FF2B5EF4-FFF2-40B4-BE49-F238E27FC236}">
                <a16:creationId xmlns:a16="http://schemas.microsoft.com/office/drawing/2014/main" id="{FFEA453B-D4FC-454F-B569-CB90DC81FF1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3" name="TextBox 12">
            <a:extLst>
              <a:ext uri="{FF2B5EF4-FFF2-40B4-BE49-F238E27FC236}">
                <a16:creationId xmlns:a16="http://schemas.microsoft.com/office/drawing/2014/main" id="{390842A9-0A5F-E541-A07F-A75DCCA53D76}"/>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C9C6C6"/>
                </a:solidFill>
              </a:rPr>
              <a:t>5</a:t>
            </a:r>
            <a:endParaRPr lang="ru-RU" sz="1400">
              <a:solidFill>
                <a:srgbClr val="C9C6C6"/>
              </a:solidFill>
            </a:endParaRPr>
          </a:p>
        </p:txBody>
      </p:sp>
      <p:sp>
        <p:nvSpPr>
          <p:cNvPr id="14" name="TextBox 13">
            <a:extLst>
              <a:ext uri="{FF2B5EF4-FFF2-40B4-BE49-F238E27FC236}">
                <a16:creationId xmlns:a16="http://schemas.microsoft.com/office/drawing/2014/main" id="{D5630839-66F5-C943-B40F-ACE0EA64762D}"/>
              </a:ext>
            </a:extLst>
          </p:cNvPr>
          <p:cNvSpPr txBox="1"/>
          <p:nvPr userDrawn="1"/>
        </p:nvSpPr>
        <p:spPr>
          <a:xfrm>
            <a:off x="6309360" y="1943100"/>
            <a:ext cx="5214707" cy="3416320"/>
          </a:xfrm>
          <a:prstGeom prst="rect">
            <a:avLst/>
          </a:prstGeom>
          <a:noFill/>
        </p:spPr>
        <p:txBody>
          <a:bodyPr wrap="square" rtlCol="0">
            <a:spAutoFit/>
          </a:bodyPr>
          <a:lstStyle/>
          <a:p>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Tree>
    <p:extLst>
      <p:ext uri="{BB962C8B-B14F-4D97-AF65-F5344CB8AC3E}">
        <p14:creationId xmlns:p14="http://schemas.microsoft.com/office/powerpoint/2010/main" val="41530228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Текст + светлая картинка - светлый">
    <p:bg>
      <p:bgPr>
        <a:solidFill>
          <a:srgbClr val="F2F1F1"/>
        </a:solidFill>
        <a:effectLst/>
      </p:bgPr>
    </p:bg>
    <p:spTree>
      <p:nvGrpSpPr>
        <p:cNvPr id="1" name=""/>
        <p:cNvGrpSpPr/>
        <p:nvPr/>
      </p:nvGrpSpPr>
      <p:grpSpPr>
        <a:xfrm>
          <a:off x="0" y="0"/>
          <a:ext cx="0" cy="0"/>
          <a:chOff x="0" y="0"/>
          <a:chExt cx="0" cy="0"/>
        </a:xfrm>
      </p:grpSpPr>
      <p:pic>
        <p:nvPicPr>
          <p:cNvPr id="15" name="Рисунок 14">
            <a:extLst>
              <a:ext uri="{FF2B5EF4-FFF2-40B4-BE49-F238E27FC236}">
                <a16:creationId xmlns:a16="http://schemas.microsoft.com/office/drawing/2014/main" id="{63973DED-1D9D-5C48-B310-4AE777F1A599}"/>
              </a:ext>
            </a:extLst>
          </p:cNvPr>
          <p:cNvPicPr>
            <a:picLocks noChangeAspect="1"/>
          </p:cNvPicPr>
          <p:nvPr userDrawn="1"/>
        </p:nvPicPr>
        <p:blipFill>
          <a:blip r:embed="rId2"/>
          <a:srcRect/>
          <a:stretch/>
        </p:blipFill>
        <p:spPr>
          <a:xfrm>
            <a:off x="0" y="0"/>
            <a:ext cx="5638800" cy="6858000"/>
          </a:xfrm>
          <a:prstGeom prst="rect">
            <a:avLst/>
          </a:prstGeom>
        </p:spPr>
      </p:pic>
      <p:sp>
        <p:nvSpPr>
          <p:cNvPr id="16" name="Прямоугольник 15">
            <a:extLst>
              <a:ext uri="{FF2B5EF4-FFF2-40B4-BE49-F238E27FC236}">
                <a16:creationId xmlns:a16="http://schemas.microsoft.com/office/drawing/2014/main" id="{56A93608-78AF-F247-9EEB-C5C5E299D1EE}"/>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7" name="TextBox 16">
            <a:extLst>
              <a:ext uri="{FF2B5EF4-FFF2-40B4-BE49-F238E27FC236}">
                <a16:creationId xmlns:a16="http://schemas.microsoft.com/office/drawing/2014/main" id="{8942A1DA-18A4-064A-9ED5-8C5426459F22}"/>
              </a:ext>
            </a:extLst>
          </p:cNvPr>
          <p:cNvSpPr txBox="1"/>
          <p:nvPr userDrawn="1"/>
        </p:nvSpPr>
        <p:spPr>
          <a:xfrm>
            <a:off x="6142932" y="474785"/>
            <a:ext cx="3433056" cy="461665"/>
          </a:xfrm>
          <a:prstGeom prst="rect">
            <a:avLst/>
          </a:prstGeom>
          <a:noFill/>
        </p:spPr>
        <p:txBody>
          <a:bodyPr wrap="none" rtlCol="0">
            <a:spAutoFit/>
          </a:bodyPr>
          <a:lstStyle/>
          <a:p>
            <a:r>
              <a:rPr lang="ru-RU" sz="2400">
                <a:solidFill>
                  <a:srgbClr val="293A50"/>
                </a:solidFill>
              </a:rPr>
              <a:t>Интересный заголовок</a:t>
            </a:r>
            <a:endParaRPr lang="en" sz="2400">
              <a:solidFill>
                <a:srgbClr val="293A50"/>
              </a:solidFill>
            </a:endParaRPr>
          </a:p>
        </p:txBody>
      </p:sp>
      <p:sp>
        <p:nvSpPr>
          <p:cNvPr id="18" name="TextBox 17">
            <a:extLst>
              <a:ext uri="{FF2B5EF4-FFF2-40B4-BE49-F238E27FC236}">
                <a16:creationId xmlns:a16="http://schemas.microsoft.com/office/drawing/2014/main" id="{21901CAC-611B-E449-B93A-260D9C66248F}"/>
              </a:ext>
            </a:extLst>
          </p:cNvPr>
          <p:cNvSpPr txBox="1"/>
          <p:nvPr userDrawn="1"/>
        </p:nvSpPr>
        <p:spPr>
          <a:xfrm>
            <a:off x="6142932" y="897854"/>
            <a:ext cx="4854214" cy="461665"/>
          </a:xfrm>
          <a:prstGeom prst="rect">
            <a:avLst/>
          </a:prstGeom>
          <a:noFill/>
        </p:spPr>
        <p:txBody>
          <a:bodyPr wrap="none" rtlCol="0">
            <a:spAutoFit/>
          </a:bodyPr>
          <a:lstStyle/>
          <a:p>
            <a:r>
              <a:rPr lang="ru-RU" sz="2400" i="1">
                <a:solidFill>
                  <a:srgbClr val="707588"/>
                </a:solidFill>
                <a:latin typeface="Times New Roman" panose="02020603050405020304" pitchFamily="18" charset="0"/>
                <a:cs typeface="Times New Roman" panose="02020603050405020304" pitchFamily="18" charset="0"/>
              </a:rPr>
              <a:t>Не менее интересный подзаголовок</a:t>
            </a:r>
          </a:p>
        </p:txBody>
      </p:sp>
      <p:pic>
        <p:nvPicPr>
          <p:cNvPr id="19" name="Рисунок 18">
            <a:extLst>
              <a:ext uri="{FF2B5EF4-FFF2-40B4-BE49-F238E27FC236}">
                <a16:creationId xmlns:a16="http://schemas.microsoft.com/office/drawing/2014/main" id="{02A4CB86-37A3-BD4D-9DB0-FCEC9813350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20" name="TextBox 19">
            <a:extLst>
              <a:ext uri="{FF2B5EF4-FFF2-40B4-BE49-F238E27FC236}">
                <a16:creationId xmlns:a16="http://schemas.microsoft.com/office/drawing/2014/main" id="{309E3544-8B08-EB42-8C08-2FEADAA744B6}"/>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C9C6C6"/>
                </a:solidFill>
              </a:rPr>
              <a:t>5</a:t>
            </a:r>
            <a:endParaRPr lang="ru-RU" sz="1400">
              <a:solidFill>
                <a:srgbClr val="C9C6C6"/>
              </a:solidFill>
            </a:endParaRPr>
          </a:p>
        </p:txBody>
      </p:sp>
      <p:sp>
        <p:nvSpPr>
          <p:cNvPr id="21" name="TextBox 20">
            <a:extLst>
              <a:ext uri="{FF2B5EF4-FFF2-40B4-BE49-F238E27FC236}">
                <a16:creationId xmlns:a16="http://schemas.microsoft.com/office/drawing/2014/main" id="{8A04D5EE-A961-FB4C-A90D-67D7D69FE409}"/>
              </a:ext>
            </a:extLst>
          </p:cNvPr>
          <p:cNvSpPr txBox="1"/>
          <p:nvPr userDrawn="1"/>
        </p:nvSpPr>
        <p:spPr>
          <a:xfrm>
            <a:off x="6309360" y="1943100"/>
            <a:ext cx="5214707" cy="3416320"/>
          </a:xfrm>
          <a:prstGeom prst="rect">
            <a:avLst/>
          </a:prstGeom>
          <a:noFill/>
        </p:spPr>
        <p:txBody>
          <a:bodyPr wrap="square" rtlCol="0">
            <a:spAutoFit/>
          </a:bodyPr>
          <a:lstStyle/>
          <a:p>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Tree>
    <p:extLst>
      <p:ext uri="{BB962C8B-B14F-4D97-AF65-F5344CB8AC3E}">
        <p14:creationId xmlns:p14="http://schemas.microsoft.com/office/powerpoint/2010/main" val="41270856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Таблица - синий">
    <p:bg>
      <p:bgPr>
        <a:solidFill>
          <a:srgbClr val="30445C"/>
        </a:solidFill>
        <a:effectLst/>
      </p:bgPr>
    </p:bg>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BFB4C77D-A282-F348-B582-E18C088E1FCE}"/>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3" name="TextBox 22">
            <a:extLst>
              <a:ext uri="{FF2B5EF4-FFF2-40B4-BE49-F238E27FC236}">
                <a16:creationId xmlns:a16="http://schemas.microsoft.com/office/drawing/2014/main" id="{DD302ECC-7605-0C41-A657-9507EB3D3708}"/>
              </a:ext>
            </a:extLst>
          </p:cNvPr>
          <p:cNvSpPr txBox="1"/>
          <p:nvPr userDrawn="1"/>
        </p:nvSpPr>
        <p:spPr>
          <a:xfrm>
            <a:off x="492369" y="474785"/>
            <a:ext cx="2608727" cy="461665"/>
          </a:xfrm>
          <a:prstGeom prst="rect">
            <a:avLst/>
          </a:prstGeom>
          <a:noFill/>
        </p:spPr>
        <p:txBody>
          <a:bodyPr wrap="none" rtlCol="0">
            <a:spAutoFit/>
          </a:bodyPr>
          <a:lstStyle/>
          <a:p>
            <a:r>
              <a:rPr lang="ru-RU" sz="2400">
                <a:solidFill>
                  <a:srgbClr val="FDC600"/>
                </a:solidFill>
              </a:rPr>
              <a:t>Пример таблицы</a:t>
            </a:r>
            <a:endParaRPr lang="en" sz="2400">
              <a:solidFill>
                <a:srgbClr val="FDC600"/>
              </a:solidFill>
            </a:endParaRPr>
          </a:p>
        </p:txBody>
      </p:sp>
      <p:sp>
        <p:nvSpPr>
          <p:cNvPr id="24" name="TextBox 23">
            <a:extLst>
              <a:ext uri="{FF2B5EF4-FFF2-40B4-BE49-F238E27FC236}">
                <a16:creationId xmlns:a16="http://schemas.microsoft.com/office/drawing/2014/main" id="{39409B18-32E4-4B41-93E0-DD4CA7026649}"/>
              </a:ext>
            </a:extLst>
          </p:cNvPr>
          <p:cNvSpPr txBox="1"/>
          <p:nvPr userDrawn="1"/>
        </p:nvSpPr>
        <p:spPr>
          <a:xfrm>
            <a:off x="492369" y="897854"/>
            <a:ext cx="4043543" cy="461665"/>
          </a:xfrm>
          <a:prstGeom prst="rect">
            <a:avLst/>
          </a:prstGeom>
          <a:noFill/>
        </p:spPr>
        <p:txBody>
          <a:bodyPr wrap="none" rtlCol="0">
            <a:spAutoFit/>
          </a:bodyPr>
          <a:lstStyle/>
          <a:p>
            <a:r>
              <a:rPr lang="ru-RU" sz="2400" i="1">
                <a:solidFill>
                  <a:srgbClr val="C9C6C6"/>
                </a:solidFill>
                <a:latin typeface="Times New Roman" panose="02020603050405020304" pitchFamily="18" charset="0"/>
                <a:cs typeface="Times New Roman" panose="02020603050405020304" pitchFamily="18" charset="0"/>
              </a:rPr>
              <a:t>Простая таблица с данными</a:t>
            </a:r>
          </a:p>
        </p:txBody>
      </p:sp>
      <p:pic>
        <p:nvPicPr>
          <p:cNvPr id="25" name="Рисунок 24">
            <a:extLst>
              <a:ext uri="{FF2B5EF4-FFF2-40B4-BE49-F238E27FC236}">
                <a16:creationId xmlns:a16="http://schemas.microsoft.com/office/drawing/2014/main" id="{1BFA687C-03C4-694E-9673-6BDEEC58C4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26" name="TextBox 25">
            <a:extLst>
              <a:ext uri="{FF2B5EF4-FFF2-40B4-BE49-F238E27FC236}">
                <a16:creationId xmlns:a16="http://schemas.microsoft.com/office/drawing/2014/main" id="{1552DB64-EF17-7744-84AD-AC6D1ACA0964}"/>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707588"/>
                </a:solidFill>
              </a:rPr>
              <a:t>5</a:t>
            </a:r>
            <a:endParaRPr lang="ru-RU" sz="1400">
              <a:solidFill>
                <a:srgbClr val="707588"/>
              </a:solidFill>
            </a:endParaRPr>
          </a:p>
        </p:txBody>
      </p:sp>
      <p:graphicFrame>
        <p:nvGraphicFramePr>
          <p:cNvPr id="27" name="Таблица 6">
            <a:extLst>
              <a:ext uri="{FF2B5EF4-FFF2-40B4-BE49-F238E27FC236}">
                <a16:creationId xmlns:a16="http://schemas.microsoft.com/office/drawing/2014/main" id="{CD9E78F4-0C63-EF45-96AC-5ED9AEBFFAAF}"/>
              </a:ext>
            </a:extLst>
          </p:cNvPr>
          <p:cNvGraphicFramePr>
            <a:graphicFrameLocks noGrp="1"/>
          </p:cNvGraphicFramePr>
          <p:nvPr userDrawn="1">
            <p:extLst>
              <p:ext uri="{D42A27DB-BD31-4B8C-83A1-F6EECF244321}">
                <p14:modId xmlns:p14="http://schemas.microsoft.com/office/powerpoint/2010/main" val="3111603528"/>
              </p:ext>
            </p:extLst>
          </p:nvPr>
        </p:nvGraphicFramePr>
        <p:xfrm>
          <a:off x="994611" y="1782588"/>
          <a:ext cx="10379241" cy="3982720"/>
        </p:xfrm>
        <a:graphic>
          <a:graphicData uri="http://schemas.openxmlformats.org/drawingml/2006/table">
            <a:tbl>
              <a:tblPr firstRow="1" bandRow="1">
                <a:tableStyleId>{B301B821-A1FF-4177-AEE7-76D212191A09}</a:tableStyleId>
              </a:tblPr>
              <a:tblGrid>
                <a:gridCol w="3459747">
                  <a:extLst>
                    <a:ext uri="{9D8B030D-6E8A-4147-A177-3AD203B41FA5}">
                      <a16:colId xmlns:a16="http://schemas.microsoft.com/office/drawing/2014/main" val="3985562917"/>
                    </a:ext>
                  </a:extLst>
                </a:gridCol>
                <a:gridCol w="3459747">
                  <a:extLst>
                    <a:ext uri="{9D8B030D-6E8A-4147-A177-3AD203B41FA5}">
                      <a16:colId xmlns:a16="http://schemas.microsoft.com/office/drawing/2014/main" val="1649771417"/>
                    </a:ext>
                  </a:extLst>
                </a:gridCol>
                <a:gridCol w="3459747">
                  <a:extLst>
                    <a:ext uri="{9D8B030D-6E8A-4147-A177-3AD203B41FA5}">
                      <a16:colId xmlns:a16="http://schemas.microsoft.com/office/drawing/2014/main" val="3585382349"/>
                    </a:ext>
                  </a:extLst>
                </a:gridCol>
              </a:tblGrid>
              <a:tr h="0">
                <a:tc>
                  <a:txBody>
                    <a:bodyPr/>
                    <a:lstStyle/>
                    <a:p>
                      <a:r>
                        <a:rPr lang="en" sz="1200">
                          <a:solidFill>
                            <a:schemeClr val="tx1"/>
                          </a:solidFill>
                        </a:rPr>
                        <a:t>Focus topics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 sz="1200">
                          <a:solidFill>
                            <a:schemeClr val="tx1"/>
                          </a:solidFill>
                        </a:rPr>
                        <a:t>Level 1</a:t>
                      </a: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tx1"/>
                          </a:solidFill>
                        </a:rPr>
                        <a:t>Level 2</a:t>
                      </a:r>
                    </a:p>
                  </a:txBody>
                  <a:tcPr marL="0" marR="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37597604"/>
                  </a:ext>
                </a:extLst>
              </a:tr>
              <a:tr h="370840">
                <a:tc>
                  <a:txBody>
                    <a:bodyPr/>
                    <a:lstStyle/>
                    <a:p>
                      <a:r>
                        <a:rPr lang="en" sz="1200">
                          <a:solidFill>
                            <a:srgbClr val="F2F1F1"/>
                          </a:solidFill>
                        </a:rPr>
                        <a:t>Innovation Services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Kickstart innovation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Operationalize innovation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691272"/>
                  </a:ext>
                </a:extLst>
              </a:tr>
              <a:tr h="370840">
                <a:tc>
                  <a:txBody>
                    <a:bodyPr/>
                    <a:lstStyle/>
                    <a:p>
                      <a:r>
                        <a:rPr lang="en" sz="1200">
                          <a:solidFill>
                            <a:srgbClr val="F2F1F1"/>
                          </a:solidFill>
                        </a:rPr>
                        <a:t>Co-/Design</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Value and design assessment</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Edge design support</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3275323213"/>
                  </a:ext>
                </a:extLst>
              </a:tr>
              <a:tr h="370840">
                <a:tc>
                  <a:txBody>
                    <a:bodyPr/>
                    <a:lstStyle/>
                    <a:p>
                      <a:r>
                        <a:rPr lang="en" sz="1200">
                          <a:solidFill>
                            <a:srgbClr val="F2F1F1"/>
                          </a:solidFill>
                        </a:rPr>
                        <a:t>Architecture Planning</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Architecture review</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Architecture of high-end landscapes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112732944"/>
                  </a:ext>
                </a:extLst>
              </a:tr>
              <a:tr h="370840">
                <a:tc>
                  <a:txBody>
                    <a:bodyPr/>
                    <a:lstStyle/>
                    <a:p>
                      <a:r>
                        <a:rPr lang="en" sz="1200">
                          <a:solidFill>
                            <a:srgbClr val="F2F1F1"/>
                          </a:solidFill>
                        </a:rPr>
                        <a:t>Analytics and Data Management</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Value discovery and roadmap</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Next-generation scenarios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4248928274"/>
                  </a:ext>
                </a:extLst>
              </a:tr>
              <a:tr h="370840">
                <a:tc>
                  <a:txBody>
                    <a:bodyPr/>
                    <a:lstStyle/>
                    <a:p>
                      <a:r>
                        <a:rPr lang="en" sz="1200">
                          <a:solidFill>
                            <a:srgbClr val="F2F1F1"/>
                          </a:solidFill>
                        </a:rPr>
                        <a:t>Implementation Support </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Plan the implementation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Business optimization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354648230"/>
                  </a:ext>
                </a:extLst>
              </a:tr>
              <a:tr h="370840">
                <a:tc>
                  <a:txBody>
                    <a:bodyPr/>
                    <a:lstStyle/>
                    <a:p>
                      <a:r>
                        <a:rPr lang="en" sz="1200">
                          <a:solidFill>
                            <a:srgbClr val="F2F1F1"/>
                          </a:solidFill>
                        </a:rPr>
                        <a:t>Cybersecurity and Compliance</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Transparency and mitigation</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Strategy and architecture</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993504520"/>
                  </a:ext>
                </a:extLst>
              </a:tr>
              <a:tr h="370840">
                <a:tc>
                  <a:txBody>
                    <a:bodyPr/>
                    <a:lstStyle/>
                    <a:p>
                      <a:r>
                        <a:rPr lang="en" sz="1200">
                          <a:solidFill>
                            <a:srgbClr val="F2F1F1"/>
                          </a:solidFill>
                        </a:rPr>
                        <a:t>PaaS And DevOps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Rapid application development</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Scale and manage developments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7166486"/>
                  </a:ext>
                </a:extLst>
              </a:tr>
              <a:tr h="370840">
                <a:tc>
                  <a:txBody>
                    <a:bodyPr/>
                    <a:lstStyle/>
                    <a:p>
                      <a:r>
                        <a:rPr lang="en" sz="1200">
                          <a:solidFill>
                            <a:srgbClr val="F2F1F1"/>
                          </a:solidFill>
                        </a:rPr>
                        <a:t>Safeguarding</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Technical integrity and scalability</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High-end performance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1512743733"/>
                  </a:ext>
                </a:extLst>
              </a:tr>
              <a:tr h="370840">
                <a:tc>
                  <a:txBody>
                    <a:bodyPr/>
                    <a:lstStyle/>
                    <a:p>
                      <a:r>
                        <a:rPr lang="en" sz="1200">
                          <a:solidFill>
                            <a:srgbClr val="F2F1F1"/>
                          </a:solidFill>
                        </a:rPr>
                        <a:t>End-to-end Hybrid Operations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Transparency and essential optimization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High-end operations of hybrid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649801077"/>
                  </a:ext>
                </a:extLst>
              </a:tr>
              <a:tr h="370840">
                <a:tc>
                  <a:txBody>
                    <a:bodyPr/>
                    <a:lstStyle/>
                    <a:p>
                      <a:r>
                        <a:rPr lang="en" sz="1200">
                          <a:solidFill>
                            <a:srgbClr val="F2F1F1"/>
                          </a:solidFill>
                        </a:rPr>
                        <a:t>Accelerated Suppor</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rgbClr val="F2F1F1"/>
                          </a:solidFill>
                        </a:rPr>
                        <a:t>Accelerated incident management (AIM)</a:t>
                      </a:r>
                      <a:endParaRPr lang="ru-RU" sz="1200">
                        <a:solidFill>
                          <a:srgbClr val="F2F1F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rgbClr val="F2F1F1"/>
                          </a:solidFill>
                        </a:rPr>
                        <a:t>Special purpose support</a:t>
                      </a:r>
                      <a:endParaRPr lang="ru-RU" sz="1200">
                        <a:solidFill>
                          <a:srgbClr val="F2F1F1"/>
                        </a:solidFill>
                      </a:endParaRP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3577796698"/>
                  </a:ext>
                </a:extLst>
              </a:tr>
            </a:tbl>
          </a:graphicData>
        </a:graphic>
      </p:graphicFrame>
    </p:spTree>
    <p:extLst>
      <p:ext uri="{BB962C8B-B14F-4D97-AF65-F5344CB8AC3E}">
        <p14:creationId xmlns:p14="http://schemas.microsoft.com/office/powerpoint/2010/main" val="22290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Титульный слайд - синий, фото в стрелочке">
    <p:bg>
      <p:bgPr>
        <a:solidFill>
          <a:srgbClr val="30445C"/>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333966A0-AFF9-1C4B-AB71-02C0671BDDF6}"/>
              </a:ext>
            </a:extLst>
          </p:cNvPr>
          <p:cNvPicPr>
            <a:picLocks noChangeAspect="1"/>
          </p:cNvPicPr>
          <p:nvPr userDrawn="1"/>
        </p:nvPicPr>
        <p:blipFill>
          <a:blip r:embed="rId2"/>
          <a:stretch>
            <a:fillRect/>
          </a:stretch>
        </p:blipFill>
        <p:spPr>
          <a:xfrm>
            <a:off x="3201414" y="0"/>
            <a:ext cx="8509000" cy="6858000"/>
          </a:xfrm>
          <a:prstGeom prst="rect">
            <a:avLst/>
          </a:prstGeom>
        </p:spPr>
      </p:pic>
      <p:sp>
        <p:nvSpPr>
          <p:cNvPr id="17" name="Прямоугольник 16">
            <a:extLst>
              <a:ext uri="{FF2B5EF4-FFF2-40B4-BE49-F238E27FC236}">
                <a16:creationId xmlns:a16="http://schemas.microsoft.com/office/drawing/2014/main" id="{9326BEEA-DD19-0442-89D6-55704A7CB299}"/>
              </a:ext>
            </a:extLst>
          </p:cNvPr>
          <p:cNvSpPr/>
          <p:nvPr userDrawn="1"/>
        </p:nvSpPr>
        <p:spPr>
          <a:xfrm>
            <a:off x="-1" y="0"/>
            <a:ext cx="2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8" name="Рисунок 17">
            <a:extLst>
              <a:ext uri="{FF2B5EF4-FFF2-40B4-BE49-F238E27FC236}">
                <a16:creationId xmlns:a16="http://schemas.microsoft.com/office/drawing/2014/main" id="{73E7123C-DA3C-5541-949C-E1DF47CA1E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9" name="TextBox 18">
            <a:extLst>
              <a:ext uri="{FF2B5EF4-FFF2-40B4-BE49-F238E27FC236}">
                <a16:creationId xmlns:a16="http://schemas.microsoft.com/office/drawing/2014/main" id="{544013A9-A694-9F4B-BDE4-4DF7FC222F32}"/>
              </a:ext>
            </a:extLst>
          </p:cNvPr>
          <p:cNvSpPr txBox="1"/>
          <p:nvPr userDrawn="1"/>
        </p:nvSpPr>
        <p:spPr>
          <a:xfrm>
            <a:off x="918693" y="6054764"/>
            <a:ext cx="1244251" cy="307777"/>
          </a:xfrm>
          <a:prstGeom prst="rect">
            <a:avLst/>
          </a:prstGeom>
          <a:noFill/>
        </p:spPr>
        <p:txBody>
          <a:bodyPr wrap="none" rtlCol="0">
            <a:spAutoFit/>
          </a:bodyPr>
          <a:lstStyle/>
          <a:p>
            <a:r>
              <a:rPr lang="ru-RU" sz="1400">
                <a:solidFill>
                  <a:srgbClr val="C9C6C6"/>
                </a:solidFill>
              </a:rPr>
              <a:t>Москва 2023</a:t>
            </a:r>
          </a:p>
        </p:txBody>
      </p:sp>
      <p:sp>
        <p:nvSpPr>
          <p:cNvPr id="8" name="Заголовок 1">
            <a:extLst>
              <a:ext uri="{FF2B5EF4-FFF2-40B4-BE49-F238E27FC236}">
                <a16:creationId xmlns:a16="http://schemas.microsoft.com/office/drawing/2014/main" id="{DF0370D6-18E5-CA46-81F1-013049918343}"/>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chemeClr val="bg1"/>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9" name="Текст 2">
            <a:extLst>
              <a:ext uri="{FF2B5EF4-FFF2-40B4-BE49-F238E27FC236}">
                <a16:creationId xmlns:a16="http://schemas.microsoft.com/office/drawing/2014/main" id="{B10D27C7-1786-8B40-A52C-14C2263769FB}"/>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1"/>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4301491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Таблица - светлый">
    <p:bg>
      <p:bgPr>
        <a:solidFill>
          <a:srgbClr val="F2F1F1"/>
        </a:solidFill>
        <a:effectLst/>
      </p:bgPr>
    </p:bg>
    <p:spTree>
      <p:nvGrpSpPr>
        <p:cNvPr id="1" name=""/>
        <p:cNvGrpSpPr/>
        <p:nvPr/>
      </p:nvGrpSpPr>
      <p:grpSpPr>
        <a:xfrm>
          <a:off x="0" y="0"/>
          <a:ext cx="0" cy="0"/>
          <a:chOff x="0" y="0"/>
          <a:chExt cx="0" cy="0"/>
        </a:xfrm>
      </p:grpSpPr>
      <p:sp>
        <p:nvSpPr>
          <p:cNvPr id="32" name="Прямоугольник 31">
            <a:extLst>
              <a:ext uri="{FF2B5EF4-FFF2-40B4-BE49-F238E27FC236}">
                <a16:creationId xmlns:a16="http://schemas.microsoft.com/office/drawing/2014/main" id="{FB5D445F-2A89-0A4A-9797-3B882E9B4E94}"/>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3" name="TextBox 32">
            <a:extLst>
              <a:ext uri="{FF2B5EF4-FFF2-40B4-BE49-F238E27FC236}">
                <a16:creationId xmlns:a16="http://schemas.microsoft.com/office/drawing/2014/main" id="{BC973001-38D8-6145-972A-946C391E0390}"/>
              </a:ext>
            </a:extLst>
          </p:cNvPr>
          <p:cNvSpPr txBox="1"/>
          <p:nvPr userDrawn="1"/>
        </p:nvSpPr>
        <p:spPr>
          <a:xfrm>
            <a:off x="492369" y="474785"/>
            <a:ext cx="2608727" cy="461665"/>
          </a:xfrm>
          <a:prstGeom prst="rect">
            <a:avLst/>
          </a:prstGeom>
          <a:noFill/>
        </p:spPr>
        <p:txBody>
          <a:bodyPr wrap="none" rtlCol="0">
            <a:spAutoFit/>
          </a:bodyPr>
          <a:lstStyle/>
          <a:p>
            <a:r>
              <a:rPr lang="ru-RU" sz="2400">
                <a:solidFill>
                  <a:srgbClr val="293A50"/>
                </a:solidFill>
              </a:rPr>
              <a:t>Пример таблицы</a:t>
            </a:r>
            <a:endParaRPr lang="en" sz="2400">
              <a:solidFill>
                <a:srgbClr val="293A50"/>
              </a:solidFill>
            </a:endParaRPr>
          </a:p>
        </p:txBody>
      </p:sp>
      <p:sp>
        <p:nvSpPr>
          <p:cNvPr id="34" name="TextBox 33">
            <a:extLst>
              <a:ext uri="{FF2B5EF4-FFF2-40B4-BE49-F238E27FC236}">
                <a16:creationId xmlns:a16="http://schemas.microsoft.com/office/drawing/2014/main" id="{050524C1-4352-BB4F-8979-C20B07B2425A}"/>
              </a:ext>
            </a:extLst>
          </p:cNvPr>
          <p:cNvSpPr txBox="1"/>
          <p:nvPr userDrawn="1"/>
        </p:nvSpPr>
        <p:spPr>
          <a:xfrm>
            <a:off x="492369" y="897854"/>
            <a:ext cx="4043543" cy="461665"/>
          </a:xfrm>
          <a:prstGeom prst="rect">
            <a:avLst/>
          </a:prstGeom>
          <a:noFill/>
        </p:spPr>
        <p:txBody>
          <a:bodyPr wrap="none" rtlCol="0">
            <a:spAutoFit/>
          </a:bodyPr>
          <a:lstStyle/>
          <a:p>
            <a:r>
              <a:rPr lang="ru-RU" sz="2400" i="1">
                <a:solidFill>
                  <a:srgbClr val="707588"/>
                </a:solidFill>
                <a:latin typeface="Times New Roman" panose="02020603050405020304" pitchFamily="18" charset="0"/>
                <a:cs typeface="Times New Roman" panose="02020603050405020304" pitchFamily="18" charset="0"/>
              </a:rPr>
              <a:t>Простая таблица с данными</a:t>
            </a:r>
          </a:p>
        </p:txBody>
      </p:sp>
      <p:pic>
        <p:nvPicPr>
          <p:cNvPr id="35" name="Рисунок 34">
            <a:extLst>
              <a:ext uri="{FF2B5EF4-FFF2-40B4-BE49-F238E27FC236}">
                <a16:creationId xmlns:a16="http://schemas.microsoft.com/office/drawing/2014/main" id="{2229047E-D449-3442-8141-2D090A7A8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36" name="TextBox 35">
            <a:extLst>
              <a:ext uri="{FF2B5EF4-FFF2-40B4-BE49-F238E27FC236}">
                <a16:creationId xmlns:a16="http://schemas.microsoft.com/office/drawing/2014/main" id="{B83E94BA-BBE5-194F-9594-0FAF4EABBD8A}"/>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C9C6C6"/>
                </a:solidFill>
              </a:rPr>
              <a:t>5</a:t>
            </a:r>
            <a:endParaRPr lang="ru-RU" sz="1400">
              <a:solidFill>
                <a:srgbClr val="C9C6C6"/>
              </a:solidFill>
            </a:endParaRPr>
          </a:p>
        </p:txBody>
      </p:sp>
      <p:graphicFrame>
        <p:nvGraphicFramePr>
          <p:cNvPr id="37" name="Таблица 6">
            <a:extLst>
              <a:ext uri="{FF2B5EF4-FFF2-40B4-BE49-F238E27FC236}">
                <a16:creationId xmlns:a16="http://schemas.microsoft.com/office/drawing/2014/main" id="{1C077D1E-2936-1242-8494-C70D4A691653}"/>
              </a:ext>
            </a:extLst>
          </p:cNvPr>
          <p:cNvGraphicFramePr>
            <a:graphicFrameLocks noGrp="1"/>
          </p:cNvGraphicFramePr>
          <p:nvPr userDrawn="1">
            <p:extLst>
              <p:ext uri="{D42A27DB-BD31-4B8C-83A1-F6EECF244321}">
                <p14:modId xmlns:p14="http://schemas.microsoft.com/office/powerpoint/2010/main" val="71841478"/>
              </p:ext>
            </p:extLst>
          </p:nvPr>
        </p:nvGraphicFramePr>
        <p:xfrm>
          <a:off x="994611" y="1782588"/>
          <a:ext cx="10379241" cy="3982720"/>
        </p:xfrm>
        <a:graphic>
          <a:graphicData uri="http://schemas.openxmlformats.org/drawingml/2006/table">
            <a:tbl>
              <a:tblPr firstRow="1" bandRow="1">
                <a:tableStyleId>{B301B821-A1FF-4177-AEE7-76D212191A09}</a:tableStyleId>
              </a:tblPr>
              <a:tblGrid>
                <a:gridCol w="3459747">
                  <a:extLst>
                    <a:ext uri="{9D8B030D-6E8A-4147-A177-3AD203B41FA5}">
                      <a16:colId xmlns:a16="http://schemas.microsoft.com/office/drawing/2014/main" val="3985562917"/>
                    </a:ext>
                  </a:extLst>
                </a:gridCol>
                <a:gridCol w="3459747">
                  <a:extLst>
                    <a:ext uri="{9D8B030D-6E8A-4147-A177-3AD203B41FA5}">
                      <a16:colId xmlns:a16="http://schemas.microsoft.com/office/drawing/2014/main" val="1649771417"/>
                    </a:ext>
                  </a:extLst>
                </a:gridCol>
                <a:gridCol w="3459747">
                  <a:extLst>
                    <a:ext uri="{9D8B030D-6E8A-4147-A177-3AD203B41FA5}">
                      <a16:colId xmlns:a16="http://schemas.microsoft.com/office/drawing/2014/main" val="3585382349"/>
                    </a:ext>
                  </a:extLst>
                </a:gridCol>
              </a:tblGrid>
              <a:tr h="0">
                <a:tc>
                  <a:txBody>
                    <a:bodyPr/>
                    <a:lstStyle/>
                    <a:p>
                      <a:r>
                        <a:rPr lang="en" sz="1200">
                          <a:solidFill>
                            <a:schemeClr val="tx1"/>
                          </a:solidFill>
                        </a:rPr>
                        <a:t>Focus topics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 sz="1200">
                          <a:solidFill>
                            <a:schemeClr val="tx1"/>
                          </a:solidFill>
                        </a:rPr>
                        <a:t>Level 1</a:t>
                      </a: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tx1"/>
                          </a:solidFill>
                        </a:rPr>
                        <a:t>Level 2</a:t>
                      </a:r>
                    </a:p>
                  </a:txBody>
                  <a:tcPr marL="0" marR="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37597604"/>
                  </a:ext>
                </a:extLst>
              </a:tr>
              <a:tr h="370840">
                <a:tc>
                  <a:txBody>
                    <a:bodyPr/>
                    <a:lstStyle/>
                    <a:p>
                      <a:r>
                        <a:rPr lang="en" sz="1200">
                          <a:solidFill>
                            <a:schemeClr val="tx1"/>
                          </a:solidFill>
                        </a:rPr>
                        <a:t>Innovation Services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Kickstart innovation</a:t>
                      </a:r>
                    </a:p>
                  </a:txBody>
                  <a:tcPr>
                    <a:lnL>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Operationalize innovation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F2F1F1"/>
                    </a:solidFill>
                  </a:tcPr>
                </a:tc>
                <a:extLst>
                  <a:ext uri="{0D108BD9-81ED-4DB2-BD59-A6C34878D82A}">
                    <a16:rowId xmlns:a16="http://schemas.microsoft.com/office/drawing/2014/main" val="29691272"/>
                  </a:ext>
                </a:extLst>
              </a:tr>
              <a:tr h="370840">
                <a:tc>
                  <a:txBody>
                    <a:bodyPr/>
                    <a:lstStyle/>
                    <a:p>
                      <a:r>
                        <a:rPr lang="en" sz="1200">
                          <a:solidFill>
                            <a:schemeClr val="tx1"/>
                          </a:solidFill>
                        </a:rPr>
                        <a:t>Co-/Design</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Value and design assessment</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Edge design support</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275323213"/>
                  </a:ext>
                </a:extLst>
              </a:tr>
              <a:tr h="370840">
                <a:tc>
                  <a:txBody>
                    <a:bodyPr/>
                    <a:lstStyle/>
                    <a:p>
                      <a:r>
                        <a:rPr lang="en" sz="1200">
                          <a:solidFill>
                            <a:schemeClr val="tx1"/>
                          </a:solidFill>
                        </a:rPr>
                        <a:t>Architecture Planning</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Architecture review</a:t>
                      </a:r>
                    </a:p>
                  </a:txBody>
                  <a:tcPr>
                    <a:lnL>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Architecture of high-end landscapes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F2F1F1"/>
                    </a:solidFill>
                  </a:tcPr>
                </a:tc>
                <a:extLst>
                  <a:ext uri="{0D108BD9-81ED-4DB2-BD59-A6C34878D82A}">
                    <a16:rowId xmlns:a16="http://schemas.microsoft.com/office/drawing/2014/main" val="3112732944"/>
                  </a:ext>
                </a:extLst>
              </a:tr>
              <a:tr h="370840">
                <a:tc>
                  <a:txBody>
                    <a:bodyPr/>
                    <a:lstStyle/>
                    <a:p>
                      <a:r>
                        <a:rPr lang="en" sz="1200">
                          <a:solidFill>
                            <a:schemeClr val="tx1"/>
                          </a:solidFill>
                        </a:rPr>
                        <a:t>Analytics and Data Management</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Value discovery and roadmap</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Next-generation scenarios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48928274"/>
                  </a:ext>
                </a:extLst>
              </a:tr>
              <a:tr h="370840">
                <a:tc>
                  <a:txBody>
                    <a:bodyPr/>
                    <a:lstStyle/>
                    <a:p>
                      <a:r>
                        <a:rPr lang="en" sz="1200">
                          <a:solidFill>
                            <a:schemeClr val="tx1"/>
                          </a:solidFill>
                        </a:rPr>
                        <a:t>Implementation Support </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Plan the implementation</a:t>
                      </a:r>
                    </a:p>
                  </a:txBody>
                  <a:tcPr>
                    <a:lnL>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Business optimization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F2F1F1"/>
                    </a:solidFill>
                  </a:tcPr>
                </a:tc>
                <a:extLst>
                  <a:ext uri="{0D108BD9-81ED-4DB2-BD59-A6C34878D82A}">
                    <a16:rowId xmlns:a16="http://schemas.microsoft.com/office/drawing/2014/main" val="2354648230"/>
                  </a:ext>
                </a:extLst>
              </a:tr>
              <a:tr h="370840">
                <a:tc>
                  <a:txBody>
                    <a:bodyPr/>
                    <a:lstStyle/>
                    <a:p>
                      <a:r>
                        <a:rPr lang="en" sz="1200">
                          <a:solidFill>
                            <a:schemeClr val="tx1"/>
                          </a:solidFill>
                        </a:rPr>
                        <a:t>Cybersecurity and Compliance</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Transparency and mitigation</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Strategy and architecture</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93504520"/>
                  </a:ext>
                </a:extLst>
              </a:tr>
              <a:tr h="370840">
                <a:tc>
                  <a:txBody>
                    <a:bodyPr/>
                    <a:lstStyle/>
                    <a:p>
                      <a:r>
                        <a:rPr lang="en" sz="1200">
                          <a:solidFill>
                            <a:schemeClr val="tx1"/>
                          </a:solidFill>
                        </a:rPr>
                        <a:t>PaaS And DevOps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Rapid application development</a:t>
                      </a:r>
                    </a:p>
                  </a:txBody>
                  <a:tcPr>
                    <a:lnL>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Scale and manage developments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F2F1F1"/>
                    </a:solidFill>
                  </a:tcPr>
                </a:tc>
                <a:extLst>
                  <a:ext uri="{0D108BD9-81ED-4DB2-BD59-A6C34878D82A}">
                    <a16:rowId xmlns:a16="http://schemas.microsoft.com/office/drawing/2014/main" val="3627166486"/>
                  </a:ext>
                </a:extLst>
              </a:tr>
              <a:tr h="370840">
                <a:tc>
                  <a:txBody>
                    <a:bodyPr/>
                    <a:lstStyle/>
                    <a:p>
                      <a:r>
                        <a:rPr lang="en" sz="1200">
                          <a:solidFill>
                            <a:schemeClr val="tx1"/>
                          </a:solidFill>
                        </a:rPr>
                        <a:t>Safeguarding</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Technical integrity and scalability</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High-end performance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12743733"/>
                  </a:ext>
                </a:extLst>
              </a:tr>
              <a:tr h="370840">
                <a:tc>
                  <a:txBody>
                    <a:bodyPr/>
                    <a:lstStyle/>
                    <a:p>
                      <a:r>
                        <a:rPr lang="en" sz="1200">
                          <a:solidFill>
                            <a:schemeClr val="tx1"/>
                          </a:solidFill>
                        </a:rPr>
                        <a:t>End-to-end Hybrid Operations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Transparency and essential optimization</a:t>
                      </a:r>
                    </a:p>
                  </a:txBody>
                  <a:tcPr>
                    <a:lnL>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High-end operations of hybrid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F2F1F1"/>
                    </a:solidFill>
                  </a:tcPr>
                </a:tc>
                <a:extLst>
                  <a:ext uri="{0D108BD9-81ED-4DB2-BD59-A6C34878D82A}">
                    <a16:rowId xmlns:a16="http://schemas.microsoft.com/office/drawing/2014/main" val="649801077"/>
                  </a:ext>
                </a:extLst>
              </a:tr>
              <a:tr h="370840">
                <a:tc>
                  <a:txBody>
                    <a:bodyPr/>
                    <a:lstStyle/>
                    <a:p>
                      <a:r>
                        <a:rPr lang="en" sz="1200">
                          <a:solidFill>
                            <a:schemeClr val="tx1"/>
                          </a:solidFill>
                        </a:rPr>
                        <a:t>Accelerated Suppor</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tx1"/>
                          </a:solidFill>
                        </a:rPr>
                        <a:t>Accelerated incident management (AIM)</a:t>
                      </a:r>
                      <a:endParaRPr lang="ru-RU" sz="1200">
                        <a:solidFill>
                          <a:schemeClr val="tx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tx1"/>
                          </a:solidFill>
                        </a:rPr>
                        <a:t>Special purpose support</a:t>
                      </a:r>
                      <a:endParaRPr lang="ru-RU" sz="1200">
                        <a:solidFill>
                          <a:schemeClr val="tx1"/>
                        </a:solidFill>
                      </a:endParaRP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77796698"/>
                  </a:ext>
                </a:extLst>
              </a:tr>
            </a:tbl>
          </a:graphicData>
        </a:graphic>
      </p:graphicFrame>
    </p:spTree>
    <p:extLst>
      <p:ext uri="{BB962C8B-B14F-4D97-AF65-F5344CB8AC3E}">
        <p14:creationId xmlns:p14="http://schemas.microsoft.com/office/powerpoint/2010/main" val="207586184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Спасибо - темный">
    <p:bg>
      <p:bgPr>
        <a:solidFill>
          <a:srgbClr val="30445C"/>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1EDA54ED-DADE-7A41-BF32-A16F9C0DC3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9" name="Подзаголовок 2">
            <a:extLst>
              <a:ext uri="{FF2B5EF4-FFF2-40B4-BE49-F238E27FC236}">
                <a16:creationId xmlns:a16="http://schemas.microsoft.com/office/drawing/2014/main" id="{A47C593F-0CCD-2D4C-ACD1-9048E764C602}"/>
              </a:ext>
            </a:extLst>
          </p:cNvPr>
          <p:cNvSpPr>
            <a:spLocks noGrp="1"/>
          </p:cNvSpPr>
          <p:nvPr>
            <p:ph type="subTitle" idx="1"/>
          </p:nvPr>
        </p:nvSpPr>
        <p:spPr>
          <a:xfrm>
            <a:off x="918693" y="3541494"/>
            <a:ext cx="6993666" cy="1198457"/>
          </a:xfrm>
        </p:spPr>
        <p:txBody>
          <a:bodyPr numCol="2">
            <a:normAutofit/>
          </a:bodyPr>
          <a:lstStyle>
            <a:lvl1pPr>
              <a:defRPr sz="2800" b="0" i="1">
                <a:solidFill>
                  <a:srgbClr val="C9C6C6"/>
                </a:solidFill>
                <a:latin typeface="Times New Roman" panose="02020603050405020304" pitchFamily="18" charset="0"/>
                <a:cs typeface="Times New Roman" panose="02020603050405020304" pitchFamily="18" charset="0"/>
              </a:defRPr>
            </a:lvl1pPr>
          </a:lstStyle>
          <a:p>
            <a:pPr>
              <a:lnSpc>
                <a:spcPct val="100000"/>
              </a:lnSpc>
            </a:pPr>
            <a:r>
              <a:rPr lang="ru-RU" sz="2000"/>
              <a:t>Образец подзаголовка</a:t>
            </a:r>
            <a:endParaRPr lang="en" sz="2000"/>
          </a:p>
        </p:txBody>
      </p:sp>
      <p:sp>
        <p:nvSpPr>
          <p:cNvPr id="10" name="TextBox 9">
            <a:extLst>
              <a:ext uri="{FF2B5EF4-FFF2-40B4-BE49-F238E27FC236}">
                <a16:creationId xmlns:a16="http://schemas.microsoft.com/office/drawing/2014/main" id="{568A2A60-13A2-FE4F-8116-C42F597BE4CD}"/>
              </a:ext>
            </a:extLst>
          </p:cNvPr>
          <p:cNvSpPr txBox="1"/>
          <p:nvPr userDrawn="1"/>
        </p:nvSpPr>
        <p:spPr>
          <a:xfrm>
            <a:off x="918693" y="1937107"/>
            <a:ext cx="4047903" cy="1374735"/>
          </a:xfrm>
          <a:prstGeom prst="rect">
            <a:avLst/>
          </a:prstGeom>
          <a:noFill/>
        </p:spPr>
        <p:txBody>
          <a:bodyPr wrap="none" rtlCol="0">
            <a:spAutoFit/>
          </a:bodyPr>
          <a:lstStyle/>
          <a:p>
            <a:pPr>
              <a:lnSpc>
                <a:spcPts val="5000"/>
              </a:lnSpc>
            </a:pPr>
            <a:r>
              <a:rPr lang="ru-RU" sz="4800">
                <a:solidFill>
                  <a:srgbClr val="707588"/>
                </a:solidFill>
                <a:latin typeface="+mj-lt"/>
              </a:rPr>
              <a:t>Спасибо</a:t>
            </a:r>
          </a:p>
          <a:p>
            <a:pPr>
              <a:lnSpc>
                <a:spcPts val="5000"/>
              </a:lnSpc>
            </a:pPr>
            <a:r>
              <a:rPr lang="ru-RU" sz="4800">
                <a:solidFill>
                  <a:srgbClr val="707588"/>
                </a:solidFill>
                <a:latin typeface="+mj-lt"/>
              </a:rPr>
              <a:t>За внимание!</a:t>
            </a:r>
          </a:p>
        </p:txBody>
      </p:sp>
    </p:spTree>
    <p:extLst>
      <p:ext uri="{BB962C8B-B14F-4D97-AF65-F5344CB8AC3E}">
        <p14:creationId xmlns:p14="http://schemas.microsoft.com/office/powerpoint/2010/main" val="37186157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Спасибо - светлый">
    <p:bg>
      <p:bgPr>
        <a:solidFill>
          <a:schemeClr val="bg2"/>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AB77443A-C8D5-9546-AF2C-891EC89E20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9" name="Подзаголовок 2">
            <a:extLst>
              <a:ext uri="{FF2B5EF4-FFF2-40B4-BE49-F238E27FC236}">
                <a16:creationId xmlns:a16="http://schemas.microsoft.com/office/drawing/2014/main" id="{556F3E1C-ED12-5B43-B403-C6D8C50274AE}"/>
              </a:ext>
            </a:extLst>
          </p:cNvPr>
          <p:cNvSpPr>
            <a:spLocks noGrp="1"/>
          </p:cNvSpPr>
          <p:nvPr>
            <p:ph type="subTitle" idx="1"/>
          </p:nvPr>
        </p:nvSpPr>
        <p:spPr>
          <a:xfrm>
            <a:off x="918693" y="3541495"/>
            <a:ext cx="6993666" cy="1123812"/>
          </a:xfrm>
        </p:spPr>
        <p:txBody>
          <a:bodyPr numCol="2">
            <a:normAutofit/>
          </a:bodyPr>
          <a:lstStyle>
            <a:lvl1pPr>
              <a:defRPr b="0" i="1">
                <a:latin typeface="Times New Roman" panose="02020603050405020304" pitchFamily="18" charset="0"/>
                <a:cs typeface="Times New Roman" panose="02020603050405020304" pitchFamily="18" charset="0"/>
              </a:defRPr>
            </a:lvl1pPr>
          </a:lstStyle>
          <a:p>
            <a:pPr>
              <a:lnSpc>
                <a:spcPct val="100000"/>
              </a:lnSpc>
            </a:pPr>
            <a:r>
              <a:rPr lang="ru-RU" sz="2000">
                <a:solidFill>
                  <a:srgbClr val="30445C"/>
                </a:solidFill>
              </a:rPr>
              <a:t>Образец подзаголовка</a:t>
            </a:r>
            <a:endParaRPr lang="en" sz="2000">
              <a:solidFill>
                <a:srgbClr val="30445C"/>
              </a:solidFill>
            </a:endParaRPr>
          </a:p>
        </p:txBody>
      </p:sp>
      <p:sp>
        <p:nvSpPr>
          <p:cNvPr id="10" name="TextBox 9">
            <a:extLst>
              <a:ext uri="{FF2B5EF4-FFF2-40B4-BE49-F238E27FC236}">
                <a16:creationId xmlns:a16="http://schemas.microsoft.com/office/drawing/2014/main" id="{6B698456-FBAC-BE4A-B495-AF2056FE2CB4}"/>
              </a:ext>
            </a:extLst>
          </p:cNvPr>
          <p:cNvSpPr txBox="1"/>
          <p:nvPr userDrawn="1"/>
        </p:nvSpPr>
        <p:spPr>
          <a:xfrm>
            <a:off x="918693" y="1937107"/>
            <a:ext cx="4047903" cy="1374735"/>
          </a:xfrm>
          <a:prstGeom prst="rect">
            <a:avLst/>
          </a:prstGeom>
          <a:noFill/>
        </p:spPr>
        <p:txBody>
          <a:bodyPr wrap="none" rtlCol="0">
            <a:spAutoFit/>
          </a:bodyPr>
          <a:lstStyle/>
          <a:p>
            <a:pPr>
              <a:lnSpc>
                <a:spcPts val="5000"/>
              </a:lnSpc>
            </a:pPr>
            <a:r>
              <a:rPr lang="ru-RU" sz="4800">
                <a:solidFill>
                  <a:srgbClr val="707588"/>
                </a:solidFill>
                <a:latin typeface="+mj-lt"/>
              </a:rPr>
              <a:t>Спасибо</a:t>
            </a:r>
          </a:p>
          <a:p>
            <a:pPr>
              <a:lnSpc>
                <a:spcPts val="5000"/>
              </a:lnSpc>
            </a:pPr>
            <a:r>
              <a:rPr lang="ru-RU" sz="4800">
                <a:solidFill>
                  <a:srgbClr val="707588"/>
                </a:solidFill>
                <a:latin typeface="+mj-lt"/>
              </a:rPr>
              <a:t>За внимание!</a:t>
            </a:r>
          </a:p>
        </p:txBody>
      </p:sp>
    </p:spTree>
    <p:extLst>
      <p:ext uri="{BB962C8B-B14F-4D97-AF65-F5344CB8AC3E}">
        <p14:creationId xmlns:p14="http://schemas.microsoft.com/office/powerpoint/2010/main" val="30226329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Текст - светлый">
    <p:bg>
      <p:bgPr>
        <a:solidFill>
          <a:srgbClr val="F2F1F1"/>
        </a:solid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26BD3EAD-7228-B6A7-60E0-9990545D50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5" name="Прямоугольник 4">
            <a:extLst>
              <a:ext uri="{FF2B5EF4-FFF2-40B4-BE49-F238E27FC236}">
                <a16:creationId xmlns:a16="http://schemas.microsoft.com/office/drawing/2014/main" id="{27E47923-DFAD-F944-84BD-6B1A5C3278E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9" name="Рисунок 18">
            <a:extLst>
              <a:ext uri="{FF2B5EF4-FFF2-40B4-BE49-F238E27FC236}">
                <a16:creationId xmlns:a16="http://schemas.microsoft.com/office/drawing/2014/main" id="{08F063B8-5984-4643-AAA1-219EC76C6B8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5688" y="6274334"/>
            <a:ext cx="1233112" cy="176861"/>
          </a:xfrm>
          <a:prstGeom prst="rect">
            <a:avLst/>
          </a:prstGeom>
        </p:spPr>
      </p:pic>
      <p:sp>
        <p:nvSpPr>
          <p:cNvPr id="11" name="Текст 2">
            <a:extLst>
              <a:ext uri="{FF2B5EF4-FFF2-40B4-BE49-F238E27FC236}">
                <a16:creationId xmlns:a16="http://schemas.microsoft.com/office/drawing/2014/main" id="{B36AADC8-9FEF-AB43-A755-79F8562B94E9}"/>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12" name="Заголовок 1">
            <a:extLst>
              <a:ext uri="{FF2B5EF4-FFF2-40B4-BE49-F238E27FC236}">
                <a16:creationId xmlns:a16="http://schemas.microsoft.com/office/drawing/2014/main" id="{12CB5633-0511-C546-9F4C-D5E9D287B9EE}"/>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4" name="Текст 2">
            <a:extLst>
              <a:ext uri="{FF2B5EF4-FFF2-40B4-BE49-F238E27FC236}">
                <a16:creationId xmlns:a16="http://schemas.microsoft.com/office/drawing/2014/main" id="{EBAC8F0A-E0BB-9E49-96F1-EAFE4D60C360}"/>
              </a:ext>
            </a:extLst>
          </p:cNvPr>
          <p:cNvSpPr>
            <a:spLocks noGrp="1"/>
          </p:cNvSpPr>
          <p:nvPr>
            <p:ph idx="10" hasCustomPrompt="1"/>
          </p:nvPr>
        </p:nvSpPr>
        <p:spPr>
          <a:xfrm>
            <a:off x="838200" y="1825625"/>
            <a:ext cx="10515600" cy="3975708"/>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a:t>
            </a:r>
            <a:endParaRPr lang="ru-RU"/>
          </a:p>
        </p:txBody>
      </p:sp>
      <p:sp>
        <p:nvSpPr>
          <p:cNvPr id="15" name="Номер слайда 5">
            <a:extLst>
              <a:ext uri="{FF2B5EF4-FFF2-40B4-BE49-F238E27FC236}">
                <a16:creationId xmlns:a16="http://schemas.microsoft.com/office/drawing/2014/main" id="{A0D8F2C5-A1B6-B141-AFF3-A32010BDD9C9}"/>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10097200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869" y="3878220"/>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386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2462"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2462"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6734"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6734"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49599"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4959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75642665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Спасибо - светлый">
    <p:bg>
      <p:bgPr>
        <a:solidFill>
          <a:schemeClr val="bg2"/>
        </a:solid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65B437B-46C2-037F-D576-EC952670A2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9" name="Подзаголовок 2">
            <a:extLst>
              <a:ext uri="{FF2B5EF4-FFF2-40B4-BE49-F238E27FC236}">
                <a16:creationId xmlns:a16="http://schemas.microsoft.com/office/drawing/2014/main" id="{556F3E1C-ED12-5B43-B403-C6D8C50274AE}"/>
              </a:ext>
            </a:extLst>
          </p:cNvPr>
          <p:cNvSpPr>
            <a:spLocks noGrp="1"/>
          </p:cNvSpPr>
          <p:nvPr>
            <p:ph type="subTitle" idx="1"/>
          </p:nvPr>
        </p:nvSpPr>
        <p:spPr>
          <a:xfrm>
            <a:off x="918693" y="3541495"/>
            <a:ext cx="10515600" cy="1123812"/>
          </a:xfrm>
        </p:spPr>
        <p:txBody>
          <a:bodyPr numCol="2">
            <a:normAutofit/>
          </a:bodyPr>
          <a:lstStyle>
            <a:lvl1pPr>
              <a:defRPr b="0" i="1">
                <a:latin typeface="Times New Roman" panose="02020603050405020304" pitchFamily="18" charset="0"/>
                <a:cs typeface="Times New Roman" panose="02020603050405020304" pitchFamily="18" charset="0"/>
              </a:defRPr>
            </a:lvl1pPr>
          </a:lstStyle>
          <a:p>
            <a:pPr>
              <a:lnSpc>
                <a:spcPct val="100000"/>
              </a:lnSpc>
            </a:pPr>
            <a:r>
              <a:rPr lang="ru-RU" sz="2000">
                <a:solidFill>
                  <a:srgbClr val="30445C"/>
                </a:solidFill>
              </a:rPr>
              <a:t>Образец подзаголовка</a:t>
            </a:r>
            <a:endParaRPr lang="en" sz="2000">
              <a:solidFill>
                <a:srgbClr val="30445C"/>
              </a:solidFill>
            </a:endParaRPr>
          </a:p>
        </p:txBody>
      </p:sp>
      <p:sp>
        <p:nvSpPr>
          <p:cNvPr id="5" name="Заголовок 1">
            <a:extLst>
              <a:ext uri="{FF2B5EF4-FFF2-40B4-BE49-F238E27FC236}">
                <a16:creationId xmlns:a16="http://schemas.microsoft.com/office/drawing/2014/main" id="{276D7D15-46B5-4B44-A2B8-1CE52E666169}"/>
              </a:ext>
            </a:extLst>
          </p:cNvPr>
          <p:cNvSpPr>
            <a:spLocks noGrp="1"/>
          </p:cNvSpPr>
          <p:nvPr>
            <p:ph type="title" hasCustomPrompt="1"/>
          </p:nvPr>
        </p:nvSpPr>
        <p:spPr>
          <a:xfrm>
            <a:off x="918693" y="1961692"/>
            <a:ext cx="10515600" cy="1325563"/>
          </a:xfrm>
          <a:prstGeom prst="rect">
            <a:avLst/>
          </a:prstGeom>
        </p:spPr>
        <p:txBody>
          <a:bodyPr vert="horz" lIns="91440" tIns="45720" rIns="91440" bIns="45720" rtlCol="0" anchor="ctr">
            <a:normAutofit/>
          </a:bodyPr>
          <a:lstStyle/>
          <a:p>
            <a:pPr>
              <a:lnSpc>
                <a:spcPts val="5000"/>
              </a:lnSpc>
            </a:pPr>
            <a:r>
              <a:rPr lang="ru-RU" sz="4800">
                <a:solidFill>
                  <a:srgbClr val="707588"/>
                </a:solidFill>
                <a:latin typeface="+mj-lt"/>
              </a:rPr>
              <a:t>Спасибо</a:t>
            </a:r>
            <a:br>
              <a:rPr lang="ru-RU" sz="4800">
                <a:solidFill>
                  <a:srgbClr val="707588"/>
                </a:solidFill>
                <a:latin typeface="+mj-lt"/>
              </a:rPr>
            </a:br>
            <a:r>
              <a:rPr lang="ru-RU" sz="4800">
                <a:solidFill>
                  <a:srgbClr val="707588"/>
                </a:solidFill>
                <a:latin typeface="+mj-lt"/>
              </a:rPr>
              <a:t>За внимание!</a:t>
            </a:r>
          </a:p>
        </p:txBody>
      </p:sp>
    </p:spTree>
    <p:extLst>
      <p:ext uri="{BB962C8B-B14F-4D97-AF65-F5344CB8AC3E}">
        <p14:creationId xmlns:p14="http://schemas.microsoft.com/office/powerpoint/2010/main" val="173919119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315" y="4267270"/>
            <a:ext cx="9144840" cy="939442"/>
          </a:xfrm>
        </p:spPr>
        <p:txBody>
          <a:bodyPr anchor="t"/>
          <a:lstStyle>
            <a:lvl1pPr algn="ctr">
              <a:defRPr sz="4232" baseline="0"/>
            </a:lvl1pPr>
          </a:lstStyle>
          <a:p>
            <a:r>
              <a:rPr lang="ru-RU"/>
              <a:t>Образец заголовка</a:t>
            </a:r>
          </a:p>
        </p:txBody>
      </p:sp>
      <p:sp>
        <p:nvSpPr>
          <p:cNvPr id="3" name="Подзаголовок 2"/>
          <p:cNvSpPr>
            <a:spLocks noGrp="1"/>
          </p:cNvSpPr>
          <p:nvPr>
            <p:ph type="subTitle" idx="1"/>
          </p:nvPr>
        </p:nvSpPr>
        <p:spPr>
          <a:xfrm>
            <a:off x="1524315" y="5638986"/>
            <a:ext cx="9144840" cy="1184233"/>
          </a:xfrm>
        </p:spPr>
        <p:txBody>
          <a:bodyPr/>
          <a:lstStyle>
            <a:lvl1pPr marL="0" indent="0" algn="ctr">
              <a:buNone/>
              <a:defRPr sz="2539" baseline="0"/>
            </a:lvl1pPr>
            <a:lvl2pPr marL="483763" indent="0" algn="ctr">
              <a:buNone/>
              <a:defRPr sz="2116"/>
            </a:lvl2pPr>
            <a:lvl3pPr marL="967527" indent="0" algn="ctr">
              <a:buNone/>
              <a:defRPr sz="1905"/>
            </a:lvl3pPr>
            <a:lvl4pPr marL="1451290" indent="0" algn="ctr">
              <a:buNone/>
              <a:defRPr sz="1693"/>
            </a:lvl4pPr>
            <a:lvl5pPr marL="1935053" indent="0" algn="ctr">
              <a:buNone/>
              <a:defRPr sz="1693"/>
            </a:lvl5pPr>
            <a:lvl6pPr marL="2418817" indent="0" algn="ctr">
              <a:buNone/>
              <a:defRPr sz="1693"/>
            </a:lvl6pPr>
            <a:lvl7pPr marL="2902580" indent="0" algn="ctr">
              <a:buNone/>
              <a:defRPr sz="1693"/>
            </a:lvl7pPr>
            <a:lvl8pPr marL="3386343" indent="0" algn="ctr">
              <a:buNone/>
              <a:defRPr sz="1693"/>
            </a:lvl8pPr>
            <a:lvl9pPr marL="3870107" indent="0" algn="ctr">
              <a:buNone/>
              <a:defRPr sz="1693"/>
            </a:lvl9pPr>
          </a:lstStyle>
          <a:p>
            <a:r>
              <a:rPr lang="ru-RU"/>
              <a:t>Образец подзаголовка</a:t>
            </a:r>
          </a:p>
        </p:txBody>
      </p:sp>
    </p:spTree>
    <p:extLst>
      <p:ext uri="{BB962C8B-B14F-4D97-AF65-F5344CB8AC3E}">
        <p14:creationId xmlns:p14="http://schemas.microsoft.com/office/powerpoint/2010/main" val="1014134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6023655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502" y="1710300"/>
            <a:ext cx="10515558" cy="2852740"/>
          </a:xfrm>
        </p:spPr>
        <p:txBody>
          <a:bodyPr anchor="b"/>
          <a:lstStyle>
            <a:lvl1pPr>
              <a:defRPr sz="6349"/>
            </a:lvl1pPr>
          </a:lstStyle>
          <a:p>
            <a:r>
              <a:rPr lang="ru-RU"/>
              <a:t>Образец заголовка</a:t>
            </a:r>
          </a:p>
        </p:txBody>
      </p:sp>
      <p:sp>
        <p:nvSpPr>
          <p:cNvPr id="3" name="Текст 2"/>
          <p:cNvSpPr>
            <a:spLocks noGrp="1"/>
          </p:cNvSpPr>
          <p:nvPr>
            <p:ph type="body" idx="1"/>
          </p:nvPr>
        </p:nvSpPr>
        <p:spPr>
          <a:xfrm>
            <a:off x="831502" y="4589921"/>
            <a:ext cx="10515558" cy="1500293"/>
          </a:xfrm>
        </p:spPr>
        <p:txBody>
          <a:bodyPr/>
          <a:lstStyle>
            <a:lvl1pPr marL="0" indent="0">
              <a:buNone/>
              <a:defRPr sz="2539"/>
            </a:lvl1pPr>
            <a:lvl2pPr marL="483763" indent="0">
              <a:buNone/>
              <a:defRPr sz="2116"/>
            </a:lvl2pPr>
            <a:lvl3pPr marL="967527" indent="0">
              <a:buNone/>
              <a:defRPr sz="1905"/>
            </a:lvl3pPr>
            <a:lvl4pPr marL="1451290" indent="0">
              <a:buNone/>
              <a:defRPr sz="1693"/>
            </a:lvl4pPr>
            <a:lvl5pPr marL="1935053" indent="0">
              <a:buNone/>
              <a:defRPr sz="1693"/>
            </a:lvl5pPr>
            <a:lvl6pPr marL="2418817" indent="0">
              <a:buNone/>
              <a:defRPr sz="1693"/>
            </a:lvl6pPr>
            <a:lvl7pPr marL="2902580" indent="0">
              <a:buNone/>
              <a:defRPr sz="1693"/>
            </a:lvl7pPr>
            <a:lvl8pPr marL="3386343" indent="0">
              <a:buNone/>
              <a:defRPr sz="1693"/>
            </a:lvl8pPr>
            <a:lvl9pPr marL="3870107" indent="0">
              <a:buNone/>
              <a:defRPr sz="1693"/>
            </a:lvl9pPr>
          </a:lstStyle>
          <a:p>
            <a:pPr lvl="0"/>
            <a:r>
              <a:rPr lang="ru-RU"/>
              <a:t>Образец текста</a:t>
            </a:r>
          </a:p>
        </p:txBody>
      </p:sp>
    </p:spTree>
    <p:extLst>
      <p:ext uri="{BB962C8B-B14F-4D97-AF65-F5344CB8AC3E}">
        <p14:creationId xmlns:p14="http://schemas.microsoft.com/office/powerpoint/2010/main" val="15160955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287247" y="1700220"/>
            <a:ext cx="5704606" cy="316859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53114" y="1700220"/>
            <a:ext cx="5704606" cy="316859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95854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итульный слайд - бел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74B76434-B923-8A4F-9D11-4E5CE9190B21}"/>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0" name="Рисунок 9">
            <a:extLst>
              <a:ext uri="{FF2B5EF4-FFF2-40B4-BE49-F238E27FC236}">
                <a16:creationId xmlns:a16="http://schemas.microsoft.com/office/drawing/2014/main" id="{3342D6BD-5FBA-C84B-84F6-239FDA93A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1" name="TextBox 10">
            <a:extLst>
              <a:ext uri="{FF2B5EF4-FFF2-40B4-BE49-F238E27FC236}">
                <a16:creationId xmlns:a16="http://schemas.microsoft.com/office/drawing/2014/main" id="{7B40B132-A4E9-DB4C-AB86-17B6DF195C22}"/>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13" name="Заголовок 1">
            <a:extLst>
              <a:ext uri="{FF2B5EF4-FFF2-40B4-BE49-F238E27FC236}">
                <a16:creationId xmlns:a16="http://schemas.microsoft.com/office/drawing/2014/main" id="{FB9413CD-1638-134A-87F1-0B7C909F34B6}"/>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4" name="Текст 2">
            <a:extLst>
              <a:ext uri="{FF2B5EF4-FFF2-40B4-BE49-F238E27FC236}">
                <a16:creationId xmlns:a16="http://schemas.microsoft.com/office/drawing/2014/main" id="{98184AE3-8BDC-CD44-BC2B-FA52513124A7}"/>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a:solidFill>
                  <a:srgbClr val="30445C"/>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69593276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901" y="364574"/>
            <a:ext cx="10515558" cy="1325566"/>
          </a:xfrm>
        </p:spPr>
        <p:txBody>
          <a:bodyPr/>
          <a:lstStyle/>
          <a:p>
            <a:r>
              <a:rPr lang="ru-RU"/>
              <a:t>Образец заголовка</a:t>
            </a:r>
          </a:p>
        </p:txBody>
      </p:sp>
      <p:sp>
        <p:nvSpPr>
          <p:cNvPr id="3" name="Текст 2"/>
          <p:cNvSpPr>
            <a:spLocks noGrp="1"/>
          </p:cNvSpPr>
          <p:nvPr>
            <p:ph type="body" idx="1"/>
          </p:nvPr>
        </p:nvSpPr>
        <p:spPr>
          <a:xfrm>
            <a:off x="839901" y="1681740"/>
            <a:ext cx="5156991" cy="823229"/>
          </a:xfrm>
        </p:spPr>
        <p:txBody>
          <a:bodyPr anchor="b"/>
          <a:lstStyle>
            <a:lvl1pPr marL="0" indent="0">
              <a:buNone/>
              <a:defRPr sz="2539" b="1"/>
            </a:lvl1pPr>
            <a:lvl2pPr marL="483763" indent="0">
              <a:buNone/>
              <a:defRPr sz="2116" b="1"/>
            </a:lvl2pPr>
            <a:lvl3pPr marL="967527" indent="0">
              <a:buNone/>
              <a:defRPr sz="1905" b="1"/>
            </a:lvl3pPr>
            <a:lvl4pPr marL="1451290" indent="0">
              <a:buNone/>
              <a:defRPr sz="1693" b="1"/>
            </a:lvl4pPr>
            <a:lvl5pPr marL="1935053" indent="0">
              <a:buNone/>
              <a:defRPr sz="1693" b="1"/>
            </a:lvl5pPr>
            <a:lvl6pPr marL="2418817" indent="0">
              <a:buNone/>
              <a:defRPr sz="1693" b="1"/>
            </a:lvl6pPr>
            <a:lvl7pPr marL="2902580" indent="0">
              <a:buNone/>
              <a:defRPr sz="1693" b="1"/>
            </a:lvl7pPr>
            <a:lvl8pPr marL="3386343" indent="0">
              <a:buNone/>
              <a:defRPr sz="1693" b="1"/>
            </a:lvl8pPr>
            <a:lvl9pPr marL="3870107" indent="0">
              <a:buNone/>
              <a:defRPr sz="1693" b="1"/>
            </a:lvl9pPr>
          </a:lstStyle>
          <a:p>
            <a:pPr lvl="0"/>
            <a:r>
              <a:rPr lang="ru-RU"/>
              <a:t>Образец текста</a:t>
            </a:r>
          </a:p>
        </p:txBody>
      </p:sp>
      <p:sp>
        <p:nvSpPr>
          <p:cNvPr id="4" name="Объект 3"/>
          <p:cNvSpPr>
            <a:spLocks noGrp="1"/>
          </p:cNvSpPr>
          <p:nvPr>
            <p:ph sz="half" idx="2"/>
          </p:nvPr>
        </p:nvSpPr>
        <p:spPr>
          <a:xfrm>
            <a:off x="839901" y="2504969"/>
            <a:ext cx="5156991" cy="36843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1591" y="1681740"/>
            <a:ext cx="5183868" cy="823229"/>
          </a:xfrm>
        </p:spPr>
        <p:txBody>
          <a:bodyPr anchor="b"/>
          <a:lstStyle>
            <a:lvl1pPr marL="0" indent="0">
              <a:buNone/>
              <a:defRPr sz="2539" b="1"/>
            </a:lvl1pPr>
            <a:lvl2pPr marL="483763" indent="0">
              <a:buNone/>
              <a:defRPr sz="2116" b="1"/>
            </a:lvl2pPr>
            <a:lvl3pPr marL="967527" indent="0">
              <a:buNone/>
              <a:defRPr sz="1905" b="1"/>
            </a:lvl3pPr>
            <a:lvl4pPr marL="1451290" indent="0">
              <a:buNone/>
              <a:defRPr sz="1693" b="1"/>
            </a:lvl4pPr>
            <a:lvl5pPr marL="1935053" indent="0">
              <a:buNone/>
              <a:defRPr sz="1693" b="1"/>
            </a:lvl5pPr>
            <a:lvl6pPr marL="2418817" indent="0">
              <a:buNone/>
              <a:defRPr sz="1693" b="1"/>
            </a:lvl6pPr>
            <a:lvl7pPr marL="2902580" indent="0">
              <a:buNone/>
              <a:defRPr sz="1693" b="1"/>
            </a:lvl7pPr>
            <a:lvl8pPr marL="3386343" indent="0">
              <a:buNone/>
              <a:defRPr sz="1693" b="1"/>
            </a:lvl8pPr>
            <a:lvl9pPr marL="3870107" indent="0">
              <a:buNone/>
              <a:defRPr sz="1693" b="1"/>
            </a:lvl9pPr>
          </a:lstStyle>
          <a:p>
            <a:pPr lvl="0"/>
            <a:r>
              <a:rPr lang="ru-RU"/>
              <a:t>Образец текста</a:t>
            </a:r>
          </a:p>
        </p:txBody>
      </p:sp>
      <p:sp>
        <p:nvSpPr>
          <p:cNvPr id="6" name="Объект 5"/>
          <p:cNvSpPr>
            <a:spLocks noGrp="1"/>
          </p:cNvSpPr>
          <p:nvPr>
            <p:ph sz="quarter" idx="4"/>
          </p:nvPr>
        </p:nvSpPr>
        <p:spPr>
          <a:xfrm>
            <a:off x="6171591" y="2504969"/>
            <a:ext cx="5183868" cy="36843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0262908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36008286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011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901" y="456976"/>
            <a:ext cx="3932416" cy="1601097"/>
          </a:xfrm>
        </p:spPr>
        <p:txBody>
          <a:bodyPr anchor="b"/>
          <a:lstStyle>
            <a:lvl1pPr>
              <a:defRPr sz="3386"/>
            </a:lvl1pPr>
          </a:lstStyle>
          <a:p>
            <a:r>
              <a:rPr lang="ru-RU"/>
              <a:t>Образец заголовка</a:t>
            </a:r>
          </a:p>
        </p:txBody>
      </p:sp>
      <p:sp>
        <p:nvSpPr>
          <p:cNvPr id="3" name="Объект 2"/>
          <p:cNvSpPr>
            <a:spLocks noGrp="1"/>
          </p:cNvSpPr>
          <p:nvPr>
            <p:ph idx="1"/>
          </p:nvPr>
        </p:nvSpPr>
        <p:spPr>
          <a:xfrm>
            <a:off x="5183868" y="987875"/>
            <a:ext cx="6171591" cy="4873851"/>
          </a:xfrm>
        </p:spPr>
        <p:txBody>
          <a:bodyPr/>
          <a:lstStyle>
            <a:lvl1pPr>
              <a:defRPr sz="3386"/>
            </a:lvl1pPr>
            <a:lvl2pPr>
              <a:defRPr sz="2963"/>
            </a:lvl2pPr>
            <a:lvl3pPr>
              <a:defRPr sz="2539"/>
            </a:lvl3pPr>
            <a:lvl4pPr>
              <a:defRPr sz="2116"/>
            </a:lvl4pPr>
            <a:lvl5pPr>
              <a:defRPr sz="2116"/>
            </a:lvl5pPr>
            <a:lvl6pPr>
              <a:defRPr sz="2116"/>
            </a:lvl6pPr>
            <a:lvl7pPr>
              <a:defRPr sz="2116"/>
            </a:lvl7pPr>
            <a:lvl8pPr>
              <a:defRPr sz="2116"/>
            </a:lvl8pPr>
            <a:lvl9pPr>
              <a:defRPr sz="2116"/>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901" y="2058073"/>
            <a:ext cx="3932416" cy="3810373"/>
          </a:xfrm>
        </p:spPr>
        <p:txBody>
          <a:bodyPr/>
          <a:lstStyle>
            <a:lvl1pPr marL="0" indent="0">
              <a:buNone/>
              <a:defRPr sz="1693"/>
            </a:lvl1pPr>
            <a:lvl2pPr marL="483763" indent="0">
              <a:buNone/>
              <a:defRPr sz="1481"/>
            </a:lvl2pPr>
            <a:lvl3pPr marL="967527" indent="0">
              <a:buNone/>
              <a:defRPr sz="1270"/>
            </a:lvl3pPr>
            <a:lvl4pPr marL="1451290" indent="0">
              <a:buNone/>
              <a:defRPr sz="1058"/>
            </a:lvl4pPr>
            <a:lvl5pPr marL="1935053" indent="0">
              <a:buNone/>
              <a:defRPr sz="1058"/>
            </a:lvl5pPr>
            <a:lvl6pPr marL="2418817" indent="0">
              <a:buNone/>
              <a:defRPr sz="1058"/>
            </a:lvl6pPr>
            <a:lvl7pPr marL="2902580" indent="0">
              <a:buNone/>
              <a:defRPr sz="1058"/>
            </a:lvl7pPr>
            <a:lvl8pPr marL="3386343" indent="0">
              <a:buNone/>
              <a:defRPr sz="1058"/>
            </a:lvl8pPr>
            <a:lvl9pPr marL="3870107" indent="0">
              <a:buNone/>
              <a:defRPr sz="1058"/>
            </a:lvl9pPr>
          </a:lstStyle>
          <a:p>
            <a:pPr lvl="0"/>
            <a:r>
              <a:rPr lang="ru-RU"/>
              <a:t>Образец текста</a:t>
            </a:r>
          </a:p>
        </p:txBody>
      </p:sp>
    </p:spTree>
    <p:extLst>
      <p:ext uri="{BB962C8B-B14F-4D97-AF65-F5344CB8AC3E}">
        <p14:creationId xmlns:p14="http://schemas.microsoft.com/office/powerpoint/2010/main" val="14548810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901" y="456976"/>
            <a:ext cx="3932416" cy="1601097"/>
          </a:xfrm>
        </p:spPr>
        <p:txBody>
          <a:bodyPr anchor="b"/>
          <a:lstStyle>
            <a:lvl1pPr>
              <a:defRPr sz="3386"/>
            </a:lvl1pPr>
          </a:lstStyle>
          <a:p>
            <a:r>
              <a:rPr lang="ru-RU"/>
              <a:t>Образец заголовка</a:t>
            </a:r>
          </a:p>
        </p:txBody>
      </p:sp>
      <p:sp>
        <p:nvSpPr>
          <p:cNvPr id="3" name="Рисунок 2"/>
          <p:cNvSpPr>
            <a:spLocks noGrp="1"/>
          </p:cNvSpPr>
          <p:nvPr>
            <p:ph type="pic" idx="1"/>
          </p:nvPr>
        </p:nvSpPr>
        <p:spPr>
          <a:xfrm>
            <a:off x="5183868" y="987875"/>
            <a:ext cx="6171591" cy="4873851"/>
          </a:xfrm>
        </p:spPr>
        <p:txBody>
          <a:bodyPr/>
          <a:lstStyle>
            <a:lvl1pPr marL="0" indent="0">
              <a:buNone/>
              <a:defRPr sz="3386"/>
            </a:lvl1pPr>
            <a:lvl2pPr marL="483763" indent="0">
              <a:buNone/>
              <a:defRPr sz="2963"/>
            </a:lvl2pPr>
            <a:lvl3pPr marL="967527" indent="0">
              <a:buNone/>
              <a:defRPr sz="2539"/>
            </a:lvl3pPr>
            <a:lvl4pPr marL="1451290" indent="0">
              <a:buNone/>
              <a:defRPr sz="2116"/>
            </a:lvl4pPr>
            <a:lvl5pPr marL="1935053" indent="0">
              <a:buNone/>
              <a:defRPr sz="2116"/>
            </a:lvl5pPr>
            <a:lvl6pPr marL="2418817" indent="0">
              <a:buNone/>
              <a:defRPr sz="2116"/>
            </a:lvl6pPr>
            <a:lvl7pPr marL="2902580" indent="0">
              <a:buNone/>
              <a:defRPr sz="2116"/>
            </a:lvl7pPr>
            <a:lvl8pPr marL="3386343" indent="0">
              <a:buNone/>
              <a:defRPr sz="2116"/>
            </a:lvl8pPr>
            <a:lvl9pPr marL="3870107" indent="0">
              <a:buNone/>
              <a:defRPr sz="2116"/>
            </a:lvl9pPr>
          </a:lstStyle>
          <a:p>
            <a:pPr lvl="0"/>
            <a:endParaRPr lang="ru-RU" noProof="0"/>
          </a:p>
        </p:txBody>
      </p:sp>
      <p:sp>
        <p:nvSpPr>
          <p:cNvPr id="4" name="Текст 3"/>
          <p:cNvSpPr>
            <a:spLocks noGrp="1"/>
          </p:cNvSpPr>
          <p:nvPr>
            <p:ph type="body" sz="half" idx="2"/>
          </p:nvPr>
        </p:nvSpPr>
        <p:spPr>
          <a:xfrm>
            <a:off x="839901" y="2058073"/>
            <a:ext cx="3932416" cy="3810373"/>
          </a:xfrm>
        </p:spPr>
        <p:txBody>
          <a:bodyPr/>
          <a:lstStyle>
            <a:lvl1pPr marL="0" indent="0">
              <a:buNone/>
              <a:defRPr sz="1693"/>
            </a:lvl1pPr>
            <a:lvl2pPr marL="483763" indent="0">
              <a:buNone/>
              <a:defRPr sz="1481"/>
            </a:lvl2pPr>
            <a:lvl3pPr marL="967527" indent="0">
              <a:buNone/>
              <a:defRPr sz="1270"/>
            </a:lvl3pPr>
            <a:lvl4pPr marL="1451290" indent="0">
              <a:buNone/>
              <a:defRPr sz="1058"/>
            </a:lvl4pPr>
            <a:lvl5pPr marL="1935053" indent="0">
              <a:buNone/>
              <a:defRPr sz="1058"/>
            </a:lvl5pPr>
            <a:lvl6pPr marL="2418817" indent="0">
              <a:buNone/>
              <a:defRPr sz="1058"/>
            </a:lvl6pPr>
            <a:lvl7pPr marL="2902580" indent="0">
              <a:buNone/>
              <a:defRPr sz="1058"/>
            </a:lvl7pPr>
            <a:lvl8pPr marL="3386343" indent="0">
              <a:buNone/>
              <a:defRPr sz="1058"/>
            </a:lvl8pPr>
            <a:lvl9pPr marL="3870107" indent="0">
              <a:buNone/>
              <a:defRPr sz="1058"/>
            </a:lvl9pPr>
          </a:lstStyle>
          <a:p>
            <a:pPr lvl="0"/>
            <a:r>
              <a:rPr lang="ru-RU"/>
              <a:t>Образец текста</a:t>
            </a:r>
          </a:p>
        </p:txBody>
      </p:sp>
    </p:spTree>
    <p:extLst>
      <p:ext uri="{BB962C8B-B14F-4D97-AF65-F5344CB8AC3E}">
        <p14:creationId xmlns:p14="http://schemas.microsoft.com/office/powerpoint/2010/main" val="37590332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1510442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965102" y="114245"/>
            <a:ext cx="2892618" cy="4754566"/>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87247" y="114245"/>
            <a:ext cx="8516594" cy="4754566"/>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5883839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Объект 1"/>
          <p:cNvSpPr>
            <a:spLocks noGrp="1"/>
          </p:cNvSpPr>
          <p:nvPr>
            <p:ph/>
          </p:nvPr>
        </p:nvSpPr>
        <p:spPr>
          <a:xfrm>
            <a:off x="287247" y="114245"/>
            <a:ext cx="11570473" cy="475456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36096316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chart" preserve="1">
  <p:cSld name="Заголовок и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47472" y="114244"/>
            <a:ext cx="9410249" cy="1081958"/>
          </a:xfrm>
        </p:spPr>
        <p:txBody>
          <a:bodyPr/>
          <a:lstStyle/>
          <a:p>
            <a:r>
              <a:rPr lang="ru-RU"/>
              <a:t>Образец заголовка</a:t>
            </a:r>
          </a:p>
        </p:txBody>
      </p:sp>
      <p:sp>
        <p:nvSpPr>
          <p:cNvPr id="3" name="Диаграмма 2"/>
          <p:cNvSpPr>
            <a:spLocks noGrp="1"/>
          </p:cNvSpPr>
          <p:nvPr>
            <p:ph type="chart" idx="1"/>
          </p:nvPr>
        </p:nvSpPr>
        <p:spPr>
          <a:xfrm>
            <a:off x="287247" y="1700220"/>
            <a:ext cx="11570473" cy="3168591"/>
          </a:xfrm>
        </p:spPr>
        <p:txBody>
          <a:bodyPr/>
          <a:lstStyle/>
          <a:p>
            <a:pPr lvl="0"/>
            <a:endParaRPr lang="ru-RU" noProof="0"/>
          </a:p>
        </p:txBody>
      </p:sp>
    </p:spTree>
    <p:extLst>
      <p:ext uri="{BB962C8B-B14F-4D97-AF65-F5344CB8AC3E}">
        <p14:creationId xmlns:p14="http://schemas.microsoft.com/office/powerpoint/2010/main" val="367501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69ED09E4-7D78-E34B-B881-82C7A7501CC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991061" y="4416198"/>
            <a:ext cx="3023614" cy="2441802"/>
          </a:xfrm>
          <a:prstGeom prst="rect">
            <a:avLst/>
          </a:prstGeom>
        </p:spPr>
      </p:pic>
      <p:sp>
        <p:nvSpPr>
          <p:cNvPr id="10" name="Прямоугольник 9">
            <a:extLst>
              <a:ext uri="{FF2B5EF4-FFF2-40B4-BE49-F238E27FC236}">
                <a16:creationId xmlns:a16="http://schemas.microsoft.com/office/drawing/2014/main" id="{D679EEA8-17CF-4541-913D-BB6A150CB1A8}"/>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1" name="Рисунок 10">
            <a:extLst>
              <a:ext uri="{FF2B5EF4-FFF2-40B4-BE49-F238E27FC236}">
                <a16:creationId xmlns:a16="http://schemas.microsoft.com/office/drawing/2014/main" id="{BE944339-A1E5-8948-88AD-162441FBD06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52887" y="803236"/>
            <a:ext cx="2191537" cy="314324"/>
          </a:xfrm>
          <a:prstGeom prst="rect">
            <a:avLst/>
          </a:prstGeom>
        </p:spPr>
      </p:pic>
      <p:sp>
        <p:nvSpPr>
          <p:cNvPr id="12" name="TextBox 11">
            <a:extLst>
              <a:ext uri="{FF2B5EF4-FFF2-40B4-BE49-F238E27FC236}">
                <a16:creationId xmlns:a16="http://schemas.microsoft.com/office/drawing/2014/main" id="{306D6E4E-8A4F-E34B-A7FD-B2A1E6336466}"/>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8" name="Заголовок 1">
            <a:extLst>
              <a:ext uri="{FF2B5EF4-FFF2-40B4-BE49-F238E27FC236}">
                <a16:creationId xmlns:a16="http://schemas.microsoft.com/office/drawing/2014/main" id="{826E619D-81E5-7F4F-A8B4-2FA1DF0F84A1}"/>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3" name="Текст 2">
            <a:extLst>
              <a:ext uri="{FF2B5EF4-FFF2-40B4-BE49-F238E27FC236}">
                <a16:creationId xmlns:a16="http://schemas.microsoft.com/office/drawing/2014/main" id="{D584F0FF-FF1E-7846-B20B-8904BBDAF66A}"/>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27161080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theme" Target="../theme/theme2.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image" Target="../media/image26.png"/><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69E73-4BC1-2949-9039-1C82CC00B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E2B71D6-2C8A-D84B-BE79-EBF1899F9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CA8841A-4B34-C342-95FE-4A80A2131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8BA29-D8A8-F64E-9719-4E5AC18172A1}" type="datetimeFigureOut">
              <a:rPr lang="ru-RU" smtClean="0"/>
              <a:t>24.11.2023</a:t>
            </a:fld>
            <a:endParaRPr lang="ru-RU"/>
          </a:p>
        </p:txBody>
      </p:sp>
      <p:sp>
        <p:nvSpPr>
          <p:cNvPr id="5" name="Нижний колонтитул 4">
            <a:extLst>
              <a:ext uri="{FF2B5EF4-FFF2-40B4-BE49-F238E27FC236}">
                <a16:creationId xmlns:a16="http://schemas.microsoft.com/office/drawing/2014/main" id="{DEF64273-6C14-B64D-894F-E99078061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53C7FF7-7F74-0148-87DD-9C9A540C8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116229669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796" r:id="rId17"/>
    <p:sldLayoutId id="2147483797" r:id="rId18"/>
    <p:sldLayoutId id="2147483798" r:id="rId19"/>
    <p:sldLayoutId id="2147483799" r:id="rId20"/>
    <p:sldLayoutId id="2147483800" r:id="rId21"/>
    <p:sldLayoutId id="2147483801" r:id="rId22"/>
    <p:sldLayoutId id="2147483802" r:id="rId23"/>
    <p:sldLayoutId id="2147483803" r:id="rId24"/>
    <p:sldLayoutId id="2147483804" r:id="rId25"/>
    <p:sldLayoutId id="2147483805" r:id="rId26"/>
    <p:sldLayoutId id="2147483806" r:id="rId27"/>
    <p:sldLayoutId id="2147483807" r:id="rId28"/>
    <p:sldLayoutId id="2147483808" r:id="rId29"/>
    <p:sldLayoutId id="2147483809" r:id="rId30"/>
    <p:sldLayoutId id="2147483810" r:id="rId31"/>
    <p:sldLayoutId id="2147483658" r:id="rId32"/>
    <p:sldLayoutId id="2147483672" r:id="rId33"/>
    <p:sldLayoutId id="2147483788" r:id="rId34"/>
    <p:sldLayoutId id="2147483659" r:id="rId35"/>
    <p:sldLayoutId id="2147483660" r:id="rId36"/>
    <p:sldLayoutId id="2147483661" r:id="rId37"/>
    <p:sldLayoutId id="2147483662" r:id="rId38"/>
    <p:sldLayoutId id="2147483663" r:id="rId39"/>
    <p:sldLayoutId id="2147483664" r:id="rId40"/>
    <p:sldLayoutId id="2147483666" r:id="rId41"/>
    <p:sldLayoutId id="2147483665" r:id="rId42"/>
    <p:sldLayoutId id="2147483667" r:id="rId43"/>
    <p:sldLayoutId id="2147483668" r:id="rId44"/>
    <p:sldLayoutId id="2147483669" r:id="rId45"/>
    <p:sldLayoutId id="2147483670" r:id="rId46"/>
    <p:sldLayoutId id="2147483671" r:id="rId47"/>
    <p:sldLayoutId id="2147483700" r:id="rId48"/>
  </p:sldLayoutIdLst>
  <p:txStyles>
    <p:titleStyle>
      <a:lvl1pPr algn="l" defTabSz="914400" rtl="0" eaLnBrk="1" latinLnBrk="0" hangingPunct="1">
        <a:lnSpc>
          <a:spcPct val="90000"/>
        </a:lnSpc>
        <a:spcBef>
          <a:spcPct val="0"/>
        </a:spcBef>
        <a:buNone/>
        <a:defRPr sz="4800" kern="1200">
          <a:solidFill>
            <a:srgbClr val="F2F1F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3200" b="0" i="1" kern="1200">
          <a:solidFill>
            <a:srgbClr val="F2F1F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F2F1F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F2F1F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F2F1F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F2F1F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69E73-4BC1-2949-9039-1C82CC00B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E2B71D6-2C8A-D84B-BE79-EBF1899F9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CA8841A-4B34-C342-95FE-4A80A2131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8BA29-D8A8-F64E-9719-4E5AC18172A1}" type="datetimeFigureOut">
              <a:rPr lang="ru-RU" smtClean="0"/>
              <a:t>24.11.2023</a:t>
            </a:fld>
            <a:endParaRPr lang="ru-RU"/>
          </a:p>
        </p:txBody>
      </p:sp>
      <p:sp>
        <p:nvSpPr>
          <p:cNvPr id="5" name="Нижний колонтитул 4">
            <a:extLst>
              <a:ext uri="{FF2B5EF4-FFF2-40B4-BE49-F238E27FC236}">
                <a16:creationId xmlns:a16="http://schemas.microsoft.com/office/drawing/2014/main" id="{DEF64273-6C14-B64D-894F-E99078061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53C7FF7-7F74-0148-87DD-9C9A540C8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95065624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63" r:id="rId23"/>
    <p:sldLayoutId id="2147483764" r:id="rId24"/>
    <p:sldLayoutId id="2147483784" r:id="rId25"/>
    <p:sldLayoutId id="2147483782" r:id="rId26"/>
    <p:sldLayoutId id="2147483786" r:id="rId27"/>
  </p:sldLayoutIdLst>
  <p:txStyles>
    <p:titleStyle>
      <a:lvl1pPr algn="l" defTabSz="914400" rtl="0" eaLnBrk="1" latinLnBrk="0" hangingPunct="1">
        <a:lnSpc>
          <a:spcPct val="90000"/>
        </a:lnSpc>
        <a:spcBef>
          <a:spcPct val="0"/>
        </a:spcBef>
        <a:buNone/>
        <a:defRPr sz="4400" kern="1200">
          <a:solidFill>
            <a:srgbClr val="F2F1F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F2F1F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F2F1F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F2F1F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F2F1F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F2F1F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2">
            <a:extLst>
              <a:ext uri="{FF2B5EF4-FFF2-40B4-BE49-F238E27FC236}">
                <a16:creationId xmlns:a16="http://schemas.microsoft.com/office/drawing/2014/main" id="{32090D38-0655-F908-F1E8-F539104A5B21}"/>
              </a:ext>
            </a:extLst>
          </p:cNvPr>
          <p:cNvSpPr>
            <a:spLocks noGrp="1" noChangeArrowheads="1"/>
          </p:cNvSpPr>
          <p:nvPr>
            <p:ph type="body" idx="1"/>
          </p:nvPr>
        </p:nvSpPr>
        <p:spPr bwMode="auto">
          <a:xfrm>
            <a:off x="287247" y="1700220"/>
            <a:ext cx="11570473" cy="316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2051" name="Rectangle 13">
            <a:extLst>
              <a:ext uri="{FF2B5EF4-FFF2-40B4-BE49-F238E27FC236}">
                <a16:creationId xmlns:a16="http://schemas.microsoft.com/office/drawing/2014/main" id="{225D0035-D1D9-830A-6BD6-8EB987EB5C18}"/>
              </a:ext>
            </a:extLst>
          </p:cNvPr>
          <p:cNvSpPr>
            <a:spLocks noGrp="1" noChangeArrowheads="1"/>
          </p:cNvSpPr>
          <p:nvPr>
            <p:ph type="title"/>
          </p:nvPr>
        </p:nvSpPr>
        <p:spPr bwMode="auto">
          <a:xfrm>
            <a:off x="2447472" y="114244"/>
            <a:ext cx="9410249" cy="108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nchorCtr="0" compatLnSpc="1">
            <a:prstTxWarp prst="textNoShape">
              <a:avLst/>
            </a:prstTxWarp>
          </a:bodyPr>
          <a:lstStyle/>
          <a:p>
            <a:pPr lvl="0"/>
            <a:r>
              <a:rPr lang="ru-RU" altLang="ru-RU"/>
              <a:t>Образец заголовка</a:t>
            </a:r>
          </a:p>
        </p:txBody>
      </p:sp>
      <p:sp>
        <p:nvSpPr>
          <p:cNvPr id="5" name="Rectangle 4">
            <a:extLst>
              <a:ext uri="{FF2B5EF4-FFF2-40B4-BE49-F238E27FC236}">
                <a16:creationId xmlns:a16="http://schemas.microsoft.com/office/drawing/2014/main" id="{7D197001-6F0D-960B-0325-5C659D72CD73}"/>
              </a:ext>
            </a:extLst>
          </p:cNvPr>
          <p:cNvSpPr>
            <a:spLocks noChangeArrowheads="1"/>
          </p:cNvSpPr>
          <p:nvPr userDrawn="1"/>
        </p:nvSpPr>
        <p:spPr bwMode="auto">
          <a:xfrm>
            <a:off x="9793243" y="27909"/>
            <a:ext cx="2398757" cy="1780487"/>
          </a:xfrm>
          <a:prstGeom prst="rect">
            <a:avLst/>
          </a:prstGeom>
          <a:solidFill>
            <a:srgbClr val="CCFFFF"/>
          </a:solidFill>
          <a:ln>
            <a:noFill/>
          </a:ln>
          <a:effec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defRPr/>
            </a:pPr>
            <a:endParaRPr lang="en-US" altLang="ru-RU" sz="2539" b="0">
              <a:latin typeface="Times New Roman" pitchFamily="18" charset="0"/>
            </a:endParaRPr>
          </a:p>
          <a:p>
            <a:pPr algn="ctr" eaLnBrk="1" hangingPunct="1">
              <a:lnSpc>
                <a:spcPct val="150000"/>
              </a:lnSpc>
              <a:defRPr/>
            </a:pPr>
            <a:endParaRPr lang="en-US" altLang="ru-RU" sz="2539" b="0">
              <a:latin typeface="Times New Roman" pitchFamily="18" charset="0"/>
            </a:endParaRPr>
          </a:p>
          <a:p>
            <a:pPr algn="ctr" eaLnBrk="1" hangingPunct="1">
              <a:lnSpc>
                <a:spcPct val="150000"/>
              </a:lnSpc>
              <a:defRPr/>
            </a:pPr>
            <a:endParaRPr lang="ru-RU" altLang="ru-RU" sz="2539" b="0">
              <a:latin typeface="Times New Roman" pitchFamily="18" charset="0"/>
            </a:endParaRPr>
          </a:p>
        </p:txBody>
      </p:sp>
      <p:pic>
        <p:nvPicPr>
          <p:cNvPr id="2053" name="Picture 16" descr="Layer 2">
            <a:extLst>
              <a:ext uri="{FF2B5EF4-FFF2-40B4-BE49-F238E27FC236}">
                <a16:creationId xmlns:a16="http://schemas.microsoft.com/office/drawing/2014/main" id="{060639AB-95EB-C420-3764-00E5C9453B2C}"/>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49503" y="161286"/>
            <a:ext cx="1641166" cy="129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58040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txStyles>
    <p:titleStyle>
      <a:lvl1pPr algn="l" rtl="0" eaLnBrk="0" fontAlgn="base" hangingPunct="0">
        <a:spcBef>
          <a:spcPct val="0"/>
        </a:spcBef>
        <a:spcAft>
          <a:spcPct val="0"/>
        </a:spcAft>
        <a:defRPr sz="3068" kern="1200">
          <a:solidFill>
            <a:schemeClr val="tx2"/>
          </a:solidFill>
          <a:latin typeface="+mj-lt"/>
          <a:ea typeface="+mj-ea"/>
          <a:cs typeface="+mj-cs"/>
        </a:defRPr>
      </a:lvl1pPr>
      <a:lvl2pPr algn="l" rtl="0" eaLnBrk="0" fontAlgn="base" hangingPunct="0">
        <a:spcBef>
          <a:spcPct val="0"/>
        </a:spcBef>
        <a:spcAft>
          <a:spcPct val="0"/>
        </a:spcAft>
        <a:defRPr sz="3068">
          <a:solidFill>
            <a:schemeClr val="tx2"/>
          </a:solidFill>
          <a:latin typeface="Futura PT Demi" panose="020B0702020204020303" pitchFamily="34" charset="0"/>
        </a:defRPr>
      </a:lvl2pPr>
      <a:lvl3pPr algn="l" rtl="0" eaLnBrk="0" fontAlgn="base" hangingPunct="0">
        <a:spcBef>
          <a:spcPct val="0"/>
        </a:spcBef>
        <a:spcAft>
          <a:spcPct val="0"/>
        </a:spcAft>
        <a:defRPr sz="3068">
          <a:solidFill>
            <a:schemeClr val="tx2"/>
          </a:solidFill>
          <a:latin typeface="Futura PT Demi" panose="020B0702020204020303" pitchFamily="34" charset="0"/>
        </a:defRPr>
      </a:lvl3pPr>
      <a:lvl4pPr algn="l" rtl="0" eaLnBrk="0" fontAlgn="base" hangingPunct="0">
        <a:spcBef>
          <a:spcPct val="0"/>
        </a:spcBef>
        <a:spcAft>
          <a:spcPct val="0"/>
        </a:spcAft>
        <a:defRPr sz="3068">
          <a:solidFill>
            <a:schemeClr val="tx2"/>
          </a:solidFill>
          <a:latin typeface="Futura PT Demi" panose="020B0702020204020303" pitchFamily="34" charset="0"/>
        </a:defRPr>
      </a:lvl4pPr>
      <a:lvl5pPr algn="l" rtl="0" eaLnBrk="0" fontAlgn="base" hangingPunct="0">
        <a:spcBef>
          <a:spcPct val="0"/>
        </a:spcBef>
        <a:spcAft>
          <a:spcPct val="0"/>
        </a:spcAft>
        <a:defRPr sz="3068">
          <a:solidFill>
            <a:schemeClr val="tx2"/>
          </a:solidFill>
          <a:latin typeface="Futura PT Demi" panose="020B0702020204020303" pitchFamily="34" charset="0"/>
        </a:defRPr>
      </a:lvl5pPr>
      <a:lvl6pPr marL="483763" algn="l" rtl="0" eaLnBrk="0" fontAlgn="base" hangingPunct="0">
        <a:spcBef>
          <a:spcPct val="0"/>
        </a:spcBef>
        <a:spcAft>
          <a:spcPct val="0"/>
        </a:spcAft>
        <a:defRPr sz="3068">
          <a:solidFill>
            <a:schemeClr val="tx2"/>
          </a:solidFill>
          <a:latin typeface="Futura PT Demi" panose="020B0702020204020303" pitchFamily="34" charset="0"/>
        </a:defRPr>
      </a:lvl6pPr>
      <a:lvl7pPr marL="967527" algn="l" rtl="0" eaLnBrk="0" fontAlgn="base" hangingPunct="0">
        <a:spcBef>
          <a:spcPct val="0"/>
        </a:spcBef>
        <a:spcAft>
          <a:spcPct val="0"/>
        </a:spcAft>
        <a:defRPr sz="3068">
          <a:solidFill>
            <a:schemeClr val="tx2"/>
          </a:solidFill>
          <a:latin typeface="Futura PT Demi" panose="020B0702020204020303" pitchFamily="34" charset="0"/>
        </a:defRPr>
      </a:lvl7pPr>
      <a:lvl8pPr marL="1451290" algn="l" rtl="0" eaLnBrk="0" fontAlgn="base" hangingPunct="0">
        <a:spcBef>
          <a:spcPct val="0"/>
        </a:spcBef>
        <a:spcAft>
          <a:spcPct val="0"/>
        </a:spcAft>
        <a:defRPr sz="3068">
          <a:solidFill>
            <a:schemeClr val="tx2"/>
          </a:solidFill>
          <a:latin typeface="Futura PT Demi" panose="020B0702020204020303" pitchFamily="34" charset="0"/>
        </a:defRPr>
      </a:lvl8pPr>
      <a:lvl9pPr marL="1935053" algn="l" rtl="0" eaLnBrk="0" fontAlgn="base" hangingPunct="0">
        <a:spcBef>
          <a:spcPct val="0"/>
        </a:spcBef>
        <a:spcAft>
          <a:spcPct val="0"/>
        </a:spcAft>
        <a:defRPr sz="3068">
          <a:solidFill>
            <a:schemeClr val="tx2"/>
          </a:solidFill>
          <a:latin typeface="Futura PT Demi" panose="020B0702020204020303" pitchFamily="34" charset="0"/>
        </a:defRPr>
      </a:lvl9pPr>
    </p:titleStyle>
    <p:bodyStyle>
      <a:lvl1pPr marL="362822" indent="-362822" algn="l" rtl="0" eaLnBrk="0" fontAlgn="base" hangingPunct="0">
        <a:spcBef>
          <a:spcPct val="20000"/>
        </a:spcBef>
        <a:spcAft>
          <a:spcPct val="0"/>
        </a:spcAft>
        <a:buClr>
          <a:srgbClr val="CC0000"/>
        </a:buClr>
        <a:buChar char="•"/>
        <a:defRPr sz="2222" kern="1200">
          <a:solidFill>
            <a:schemeClr val="tx1"/>
          </a:solidFill>
          <a:latin typeface="+mn-lt"/>
          <a:ea typeface="+mn-ea"/>
          <a:cs typeface="+mn-cs"/>
        </a:defRPr>
      </a:lvl1pPr>
      <a:lvl2pPr marL="786115" indent="-304032" algn="l" rtl="0" eaLnBrk="0" fontAlgn="base" hangingPunct="0">
        <a:spcBef>
          <a:spcPct val="20000"/>
        </a:spcBef>
        <a:spcAft>
          <a:spcPct val="0"/>
        </a:spcAft>
        <a:buClr>
          <a:srgbClr val="CC0000"/>
        </a:buClr>
        <a:buChar char="•"/>
        <a:defRPr sz="1799" kern="1200">
          <a:solidFill>
            <a:schemeClr val="tx1"/>
          </a:solidFill>
          <a:latin typeface="+mn-lt"/>
          <a:ea typeface="+mn-ea"/>
          <a:cs typeface="+mn-cs"/>
        </a:defRPr>
      </a:lvl2pPr>
      <a:lvl3pPr marL="1211089" indent="-243562" algn="l" rtl="0" eaLnBrk="0" fontAlgn="base" hangingPunct="0">
        <a:spcBef>
          <a:spcPct val="20000"/>
        </a:spcBef>
        <a:spcAft>
          <a:spcPct val="0"/>
        </a:spcAft>
        <a:buClr>
          <a:srgbClr val="CC0000"/>
        </a:buClr>
        <a:buChar char="•"/>
        <a:defRPr sz="1693" kern="1200">
          <a:solidFill>
            <a:schemeClr val="tx1"/>
          </a:solidFill>
          <a:latin typeface="+mn-lt"/>
          <a:ea typeface="+mn-ea"/>
          <a:cs typeface="+mn-cs"/>
        </a:defRPr>
      </a:lvl3pPr>
      <a:lvl4pPr marL="1693172" indent="-241882" algn="l" rtl="0" eaLnBrk="0" fontAlgn="base" hangingPunct="0">
        <a:spcBef>
          <a:spcPct val="20000"/>
        </a:spcBef>
        <a:spcAft>
          <a:spcPct val="0"/>
        </a:spcAft>
        <a:buClr>
          <a:srgbClr val="CC0000"/>
        </a:buClr>
        <a:buChar char="•"/>
        <a:defRPr sz="1481" kern="1200">
          <a:solidFill>
            <a:schemeClr val="tx1"/>
          </a:solidFill>
          <a:latin typeface="+mn-lt"/>
          <a:ea typeface="+mn-ea"/>
          <a:cs typeface="+mn-cs"/>
        </a:defRPr>
      </a:lvl4pPr>
      <a:lvl5pPr marL="2175256" indent="-240202" algn="l" rtl="0" eaLnBrk="0" fontAlgn="base" hangingPunct="0">
        <a:spcBef>
          <a:spcPct val="20000"/>
        </a:spcBef>
        <a:spcAft>
          <a:spcPct val="0"/>
        </a:spcAft>
        <a:buClr>
          <a:srgbClr val="CC0000"/>
        </a:buClr>
        <a:buChar char="•"/>
        <a:defRPr sz="1376" kern="1200">
          <a:solidFill>
            <a:schemeClr val="tx1"/>
          </a:solidFill>
          <a:latin typeface="+mn-lt"/>
          <a:ea typeface="+mn-ea"/>
          <a:cs typeface="+mn-cs"/>
        </a:defRPr>
      </a:lvl5pPr>
      <a:lvl6pPr marL="2660698" indent="-241882" algn="l" defTabSz="967527"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4462" indent="-241882" algn="l" defTabSz="967527"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225" indent="-241882" algn="l" defTabSz="967527"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1988" indent="-241882" algn="l" defTabSz="967527"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ru-RU"/>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hyperlink" Target="mailto:mikhail.balyukin@1c-prem.ru" TargetMode="External"/><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20F4C0-F6E3-9FAD-EEA7-8024429031EB}"/>
              </a:ext>
            </a:extLst>
          </p:cNvPr>
          <p:cNvSpPr>
            <a:spLocks noGrp="1"/>
          </p:cNvSpPr>
          <p:nvPr>
            <p:ph type="title"/>
          </p:nvPr>
        </p:nvSpPr>
        <p:spPr>
          <a:xfrm>
            <a:off x="918693" y="2382281"/>
            <a:ext cx="10220420" cy="1325563"/>
          </a:xfrm>
        </p:spPr>
        <p:txBody>
          <a:bodyPr>
            <a:normAutofit/>
          </a:bodyPr>
          <a:lstStyle/>
          <a:p>
            <a:r>
              <a:rPr lang="ru-RU" sz="4000" dirty="0">
                <a:solidFill>
                  <a:schemeClr val="tx1"/>
                </a:solidFill>
                <a:latin typeface="+mn-lt"/>
                <a:ea typeface="+mn-ea"/>
                <a:cs typeface="+mn-cs"/>
              </a:rPr>
              <a:t>Сервис: Анализ масштабируемости</a:t>
            </a:r>
            <a:r>
              <a:rPr lang="en-US" sz="4000" dirty="0">
                <a:solidFill>
                  <a:schemeClr val="tx1"/>
                </a:solidFill>
                <a:latin typeface="+mn-lt"/>
                <a:ea typeface="+mn-ea"/>
                <a:cs typeface="+mn-cs"/>
              </a:rPr>
              <a:t> </a:t>
            </a:r>
            <a:r>
              <a:rPr lang="ru-RU" sz="4000" dirty="0">
                <a:solidFill>
                  <a:schemeClr val="tx1"/>
                </a:solidFill>
                <a:latin typeface="+mn-lt"/>
                <a:ea typeface="+mn-ea"/>
                <a:cs typeface="+mn-cs"/>
              </a:rPr>
              <a:t>кода</a:t>
            </a:r>
            <a:endParaRPr lang="ru-RU" sz="4000" dirty="0">
              <a:solidFill>
                <a:schemeClr val="tx1"/>
              </a:solidFill>
            </a:endParaRPr>
          </a:p>
        </p:txBody>
      </p:sp>
      <p:sp>
        <p:nvSpPr>
          <p:cNvPr id="3" name="Объект 2">
            <a:extLst>
              <a:ext uri="{FF2B5EF4-FFF2-40B4-BE49-F238E27FC236}">
                <a16:creationId xmlns:a16="http://schemas.microsoft.com/office/drawing/2014/main" id="{9A1B29EE-7BC4-3802-5BB7-EDB798A26963}"/>
              </a:ext>
            </a:extLst>
          </p:cNvPr>
          <p:cNvSpPr>
            <a:spLocks noGrp="1"/>
          </p:cNvSpPr>
          <p:nvPr>
            <p:ph idx="1"/>
          </p:nvPr>
        </p:nvSpPr>
        <p:spPr/>
        <p:txBody>
          <a:bodyPr vert="horz" lIns="91440" tIns="45720" rIns="91440" bIns="45720" rtlCol="0" anchor="t">
            <a:normAutofit/>
          </a:bodyPr>
          <a:lstStyle/>
          <a:p>
            <a:r>
              <a:rPr lang="ru-RU" sz="2800" kern="1200" dirty="0">
                <a:solidFill>
                  <a:schemeClr val="dk1"/>
                </a:solidFill>
                <a:effectLst/>
                <a:latin typeface="Times New Roman"/>
                <a:cs typeface="Times New Roman"/>
              </a:rPr>
              <a:t>Лучшие практики и рекомендации по доработке конфигураций</a:t>
            </a:r>
            <a:endParaRPr lang="ru-RU" sz="2800" dirty="0">
              <a:solidFill>
                <a:schemeClr val="dk1"/>
              </a:solidFill>
              <a:latin typeface="Times New Roman"/>
              <a:cs typeface="Times New Roman"/>
            </a:endParaRPr>
          </a:p>
          <a:p>
            <a:endParaRPr lang="en-US" dirty="0"/>
          </a:p>
        </p:txBody>
      </p:sp>
    </p:spTree>
    <p:extLst>
      <p:ext uri="{BB962C8B-B14F-4D97-AF65-F5344CB8AC3E}">
        <p14:creationId xmlns:p14="http://schemas.microsoft.com/office/powerpoint/2010/main" val="384857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9433B6A-0550-F8B7-21F6-E0B4B53684A9}"/>
              </a:ext>
            </a:extLst>
          </p:cNvPr>
          <p:cNvSpPr>
            <a:spLocks noGrp="1"/>
          </p:cNvSpPr>
          <p:nvPr>
            <p:ph type="title"/>
          </p:nvPr>
        </p:nvSpPr>
        <p:spPr>
          <a:xfrm>
            <a:off x="329479" y="213823"/>
            <a:ext cx="10515600" cy="356969"/>
          </a:xfrm>
        </p:spPr>
        <p:txBody>
          <a:bodyPr>
            <a:noAutofit/>
          </a:bodyPr>
          <a:lstStyle/>
          <a:p>
            <a:r>
              <a:rPr lang="ru-RU" sz="4000" dirty="0">
                <a:solidFill>
                  <a:schemeClr val="tx1"/>
                </a:solidFill>
                <a:latin typeface="+mn-lt"/>
                <a:ea typeface="+mn-ea"/>
                <a:cs typeface="+mn-cs"/>
              </a:rPr>
              <a:t>Почему это важно?</a:t>
            </a:r>
            <a:endParaRPr lang="ru-RU" sz="4000" dirty="0"/>
          </a:p>
        </p:txBody>
      </p:sp>
      <p:sp>
        <p:nvSpPr>
          <p:cNvPr id="5" name="TextBox 4">
            <a:extLst>
              <a:ext uri="{FF2B5EF4-FFF2-40B4-BE49-F238E27FC236}">
                <a16:creationId xmlns:a16="http://schemas.microsoft.com/office/drawing/2014/main" id="{E117C401-AE3C-9FD9-1CAB-E7D28F76FE6A}"/>
              </a:ext>
            </a:extLst>
          </p:cNvPr>
          <p:cNvSpPr txBox="1"/>
          <p:nvPr/>
        </p:nvSpPr>
        <p:spPr>
          <a:xfrm>
            <a:off x="673414" y="797058"/>
            <a:ext cx="11228594" cy="5724644"/>
          </a:xfrm>
          <a:prstGeom prst="rect">
            <a:avLst/>
          </a:prstGeom>
          <a:noFill/>
        </p:spPr>
        <p:txBody>
          <a:bodyPr wrap="square" rtlCol="0">
            <a:spAutoFit/>
          </a:bodyPr>
          <a:lstStyle/>
          <a:p>
            <a:pPr marL="285750" indent="-432000">
              <a:buClr>
                <a:schemeClr val="accent4"/>
              </a:buClr>
              <a:buFont typeface="Wingdings" panose="05000000000000000000" pitchFamily="2" charset="2"/>
              <a:buChar char="q"/>
            </a:pPr>
            <a:r>
              <a:rPr lang="ru-RU" sz="2000" dirty="0"/>
              <a:t>Будем рассматривать термин «</a:t>
            </a:r>
            <a:r>
              <a:rPr lang="ru-RU" sz="2000" i="1" dirty="0"/>
              <a:t>масштабируемость»</a:t>
            </a:r>
            <a:r>
              <a:rPr lang="ru-RU" sz="2000" dirty="0"/>
              <a:t> с позиции двух критериев:</a:t>
            </a:r>
          </a:p>
          <a:p>
            <a:pPr marL="800100" lvl="1" indent="-342900">
              <a:buClr>
                <a:schemeClr val="accent4"/>
              </a:buClr>
              <a:buFont typeface="Courier New" panose="02070309020205020404" pitchFamily="49" charset="0"/>
              <a:buChar char="o"/>
            </a:pPr>
            <a:r>
              <a:rPr lang="ru-RU" sz="1600" i="1" dirty="0"/>
              <a:t>Обновляемость</a:t>
            </a:r>
            <a:r>
              <a:rPr lang="ru-RU" sz="1600" dirty="0"/>
              <a:t> – потенциал конфигурации к установке типовых обновлений от вендора.</a:t>
            </a:r>
          </a:p>
          <a:p>
            <a:pPr marL="800100" lvl="1" indent="-342900">
              <a:buClr>
                <a:schemeClr val="accent4"/>
              </a:buClr>
              <a:buFont typeface="Courier New" panose="02070309020205020404" pitchFamily="49" charset="0"/>
              <a:buChar char="o"/>
            </a:pPr>
            <a:r>
              <a:rPr lang="ru-RU" sz="1600" i="1" dirty="0"/>
              <a:t>Поддерживаемость</a:t>
            </a:r>
            <a:r>
              <a:rPr lang="ru-RU" sz="1600" dirty="0"/>
              <a:t> – потенциал разработанного (не типового) кода к доработке: изменению существующей функциональности или разработке новой.</a:t>
            </a:r>
          </a:p>
          <a:p>
            <a:pPr marL="342900" indent="-342900">
              <a:buClr>
                <a:schemeClr val="accent4"/>
              </a:buClr>
              <a:buFont typeface="Wingdings" panose="05000000000000000000" pitchFamily="2" charset="2"/>
              <a:buChar char="q"/>
            </a:pPr>
            <a:endParaRPr lang="ru-RU" sz="2400" dirty="0"/>
          </a:p>
          <a:p>
            <a:pPr marL="342900" indent="-342900">
              <a:buClr>
                <a:schemeClr val="accent4"/>
              </a:buClr>
              <a:buFont typeface="Wingdings" panose="05000000000000000000" pitchFamily="2" charset="2"/>
              <a:buChar char="q"/>
            </a:pPr>
            <a:r>
              <a:rPr lang="ru-RU" sz="2000" dirty="0"/>
              <a:t>Ценностью обоих критериев является возможность при внесении изменений в код обеспечить:</a:t>
            </a:r>
          </a:p>
          <a:p>
            <a:pPr marL="800100" lvl="1" indent="-342900">
              <a:buClr>
                <a:schemeClr val="accent4"/>
              </a:buClr>
              <a:buFont typeface="Courier New" panose="02070309020205020404" pitchFamily="49" charset="0"/>
              <a:buChar char="o"/>
            </a:pPr>
            <a:r>
              <a:rPr lang="ru-RU" sz="1600" dirty="0"/>
              <a:t>Минимум трудозатрат на </a:t>
            </a:r>
            <a:r>
              <a:rPr lang="ru-RU" sz="1600"/>
              <a:t>подготовку изменений.</a:t>
            </a:r>
            <a:endParaRPr lang="ru-RU" sz="1600" dirty="0"/>
          </a:p>
          <a:p>
            <a:pPr marL="800100" lvl="1" indent="-342900">
              <a:buClr>
                <a:schemeClr val="accent4"/>
              </a:buClr>
              <a:buFont typeface="Courier New" panose="02070309020205020404" pitchFamily="49" charset="0"/>
              <a:buChar char="o"/>
            </a:pPr>
            <a:r>
              <a:rPr lang="ru-RU" sz="1600" dirty="0"/>
              <a:t>Минимум ошибок при тестировании. </a:t>
            </a:r>
          </a:p>
          <a:p>
            <a:pPr marL="800100" lvl="1" indent="-342900">
              <a:buClr>
                <a:schemeClr val="accent4"/>
              </a:buClr>
              <a:buFont typeface="Courier New" panose="02070309020205020404" pitchFamily="49" charset="0"/>
              <a:buChar char="o"/>
            </a:pPr>
            <a:r>
              <a:rPr lang="ru-RU" sz="1600" dirty="0"/>
              <a:t>Минимум ошибок в проде.</a:t>
            </a:r>
          </a:p>
          <a:p>
            <a:pPr marL="800100" lvl="1" indent="-342900">
              <a:buClr>
                <a:schemeClr val="accent4"/>
              </a:buClr>
              <a:buFont typeface="Courier New" panose="02070309020205020404" pitchFamily="49" charset="0"/>
              <a:buChar char="o"/>
            </a:pPr>
            <a:endParaRPr lang="ru-RU" dirty="0"/>
          </a:p>
          <a:p>
            <a:pPr marL="342900" indent="-342900">
              <a:buClr>
                <a:schemeClr val="accent4"/>
              </a:buClr>
              <a:buFont typeface="Wingdings" panose="05000000000000000000" pitchFamily="2" charset="2"/>
              <a:buChar char="q"/>
            </a:pPr>
            <a:r>
              <a:rPr lang="ru-RU" sz="2000" dirty="0"/>
              <a:t>Объем трудозатрат и ошибок при изменениях кода может </a:t>
            </a:r>
            <a:r>
              <a:rPr lang="ru-RU" sz="2000" b="1" dirty="0"/>
              <a:t>кратно</a:t>
            </a:r>
            <a:r>
              <a:rPr lang="ru-RU" sz="2000" dirty="0"/>
              <a:t> варьироваться в зависимости от выбранной стратегии доработки конфигурации.</a:t>
            </a:r>
          </a:p>
          <a:p>
            <a:pPr marL="342900" indent="-342900">
              <a:buClr>
                <a:schemeClr val="accent4"/>
              </a:buClr>
              <a:buFont typeface="Wingdings" panose="05000000000000000000" pitchFamily="2" charset="2"/>
              <a:buChar char="q"/>
            </a:pPr>
            <a:endParaRPr lang="ru-RU" sz="2400" dirty="0"/>
          </a:p>
          <a:p>
            <a:pPr marL="342900" indent="-342900">
              <a:buClr>
                <a:schemeClr val="accent4"/>
              </a:buClr>
              <a:buFont typeface="Wingdings" panose="05000000000000000000" pitchFamily="2" charset="2"/>
              <a:buChar char="q"/>
            </a:pPr>
            <a:r>
              <a:rPr lang="ru-RU" sz="2000" dirty="0"/>
              <a:t>Целью данного сервиса является выявление потенциально проблемных мест в коде, которые негативно влияют на масштабируемость, а также передать накопленные знания и практики доработки конфигурации, оптимальные для потребностей и специфики ведения разработки конкретного клиента.</a:t>
            </a:r>
          </a:p>
          <a:p>
            <a:pPr marL="342900" indent="-342900">
              <a:buClr>
                <a:schemeClr val="accent4"/>
              </a:buClr>
              <a:buFont typeface="Arial" panose="020B0604020202020204" pitchFamily="34" charset="0"/>
              <a:buChar char="•"/>
            </a:pPr>
            <a:endParaRPr lang="ru-RU" sz="2400" dirty="0"/>
          </a:p>
        </p:txBody>
      </p:sp>
    </p:spTree>
    <p:extLst>
      <p:ext uri="{BB962C8B-B14F-4D97-AF65-F5344CB8AC3E}">
        <p14:creationId xmlns:p14="http://schemas.microsoft.com/office/powerpoint/2010/main" val="335201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Изображение выглядит как Графика, графический дизайн, текст, Шрифт&#10;&#10;Автоматически созданное описание">
            <a:extLst>
              <a:ext uri="{FF2B5EF4-FFF2-40B4-BE49-F238E27FC236}">
                <a16:creationId xmlns:a16="http://schemas.microsoft.com/office/drawing/2014/main" id="{3E8AA390-AA6B-D367-A342-BB12356ED77D}"/>
              </a:ext>
            </a:extLst>
          </p:cNvPr>
          <p:cNvPicPr>
            <a:picLocks noChangeAspect="1"/>
          </p:cNvPicPr>
          <p:nvPr/>
        </p:nvPicPr>
        <p:blipFill>
          <a:blip r:embed="rId2"/>
          <a:stretch>
            <a:fillRect/>
          </a:stretch>
        </p:blipFill>
        <p:spPr>
          <a:xfrm>
            <a:off x="0" y="3185232"/>
            <a:ext cx="4897024" cy="3672768"/>
          </a:xfrm>
          <a:prstGeom prst="rect">
            <a:avLst/>
          </a:prstGeom>
        </p:spPr>
      </p:pic>
    </p:spTree>
    <p:extLst>
      <p:ext uri="{BB962C8B-B14F-4D97-AF65-F5344CB8AC3E}">
        <p14:creationId xmlns:p14="http://schemas.microsoft.com/office/powerpoint/2010/main" val="316533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a:extLst>
              <a:ext uri="{FF2B5EF4-FFF2-40B4-BE49-F238E27FC236}">
                <a16:creationId xmlns:a16="http://schemas.microsoft.com/office/drawing/2014/main" id="{BA7A3871-3ACE-2E37-763A-02EA4F1B9707}"/>
              </a:ext>
            </a:extLst>
          </p:cNvPr>
          <p:cNvSpPr>
            <a:spLocks noGrp="1"/>
          </p:cNvSpPr>
          <p:nvPr>
            <p:ph type="subTitle" idx="1"/>
          </p:nvPr>
        </p:nvSpPr>
        <p:spPr>
          <a:xfrm>
            <a:off x="918693" y="3541494"/>
            <a:ext cx="11273307" cy="1525805"/>
          </a:xfrm>
        </p:spPr>
        <p:txBody>
          <a:bodyPr>
            <a:normAutofit/>
          </a:bodyPr>
          <a:lstStyle/>
          <a:p>
            <a:r>
              <a:rPr lang="ru-RU" dirty="0">
                <a:solidFill>
                  <a:srgbClr val="30445C"/>
                </a:solidFill>
              </a:rPr>
              <a:t>Михаил Балюкин</a:t>
            </a:r>
            <a:endParaRPr lang="en-US" dirty="0">
              <a:solidFill>
                <a:srgbClr val="30445C"/>
              </a:solidFill>
            </a:endParaRPr>
          </a:p>
          <a:p>
            <a:r>
              <a:rPr lang="en-US">
                <a:solidFill>
                  <a:srgbClr val="30445C"/>
                </a:solidFill>
                <a:hlinkClick r:id="rId2"/>
              </a:rPr>
              <a:t>mikhail.balyukin@1c-prem.ru</a:t>
            </a:r>
            <a:endParaRPr lang="en-US" dirty="0">
              <a:solidFill>
                <a:srgbClr val="30445C"/>
              </a:solidFill>
            </a:endParaRPr>
          </a:p>
        </p:txBody>
      </p:sp>
      <p:sp>
        <p:nvSpPr>
          <p:cNvPr id="3" name="Заголовок 2">
            <a:extLst>
              <a:ext uri="{FF2B5EF4-FFF2-40B4-BE49-F238E27FC236}">
                <a16:creationId xmlns:a16="http://schemas.microsoft.com/office/drawing/2014/main" id="{7E2DF4F3-3D01-8234-158A-3847E47370F6}"/>
              </a:ext>
            </a:extLst>
          </p:cNvPr>
          <p:cNvSpPr>
            <a:spLocks noGrp="1"/>
          </p:cNvSpPr>
          <p:nvPr>
            <p:ph type="title"/>
          </p:nvPr>
        </p:nvSpPr>
        <p:spPr/>
        <p:txBody>
          <a:bodyPr>
            <a:normAutofit fontScale="90000"/>
          </a:bodyPr>
          <a:lstStyle/>
          <a:p>
            <a:pPr>
              <a:lnSpc>
                <a:spcPts val="5000"/>
              </a:lnSpc>
            </a:pPr>
            <a:r>
              <a:rPr lang="ru-RU" sz="4800">
                <a:solidFill>
                  <a:srgbClr val="707588"/>
                </a:solidFill>
                <a:latin typeface="+mj-lt"/>
              </a:rPr>
              <a:t>Спасибо</a:t>
            </a:r>
            <a:br>
              <a:rPr lang="ru-RU" sz="4800">
                <a:solidFill>
                  <a:srgbClr val="707588"/>
                </a:solidFill>
                <a:latin typeface="+mj-lt"/>
              </a:rPr>
            </a:br>
            <a:r>
              <a:rPr lang="ru-RU" sz="4800">
                <a:solidFill>
                  <a:srgbClr val="707588"/>
                </a:solidFill>
                <a:latin typeface="+mj-lt"/>
              </a:rPr>
              <a:t>За внимание!</a:t>
            </a:r>
            <a:endParaRPr lang="ru-RU"/>
          </a:p>
        </p:txBody>
      </p:sp>
    </p:spTree>
    <p:extLst>
      <p:ext uri="{BB962C8B-B14F-4D97-AF65-F5344CB8AC3E}">
        <p14:creationId xmlns:p14="http://schemas.microsoft.com/office/powerpoint/2010/main" val="3608503784"/>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5.png"/></Relationships>
</file>

<file path=ppt/theme/theme1.xml><?xml version="1.0" encoding="utf-8"?>
<a:theme xmlns:a="http://schemas.openxmlformats.org/drawingml/2006/main" name="Тема Office">
  <a:themeElements>
    <a:clrScheme name="1C Premium2">
      <a:dk1>
        <a:srgbClr val="30445C"/>
      </a:dk1>
      <a:lt1>
        <a:srgbClr val="F2F1F1"/>
      </a:lt1>
      <a:dk2>
        <a:srgbClr val="707588"/>
      </a:dk2>
      <a:lt2>
        <a:srgbClr val="FFFFFF"/>
      </a:lt2>
      <a:accent1>
        <a:srgbClr val="FDC600"/>
      </a:accent1>
      <a:accent2>
        <a:srgbClr val="C9C6C6"/>
      </a:accent2>
      <a:accent3>
        <a:srgbClr val="A5A5A5"/>
      </a:accent3>
      <a:accent4>
        <a:srgbClr val="FFC000"/>
      </a:accent4>
      <a:accent5>
        <a:srgbClr val="5B9BD5"/>
      </a:accent5>
      <a:accent6>
        <a:srgbClr val="70AD47"/>
      </a:accent6>
      <a:hlink>
        <a:srgbClr val="FDC600"/>
      </a:hlink>
      <a:folHlink>
        <a:srgbClr val="C9C6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C_Premium_basic_templates_3" id="{034CB919-29A9-1343-A9C0-89BD19D2B38C}" vid="{FBD508FC-791F-5242-BB76-0C48DC32D0B6}"/>
    </a:ext>
  </a:extLst>
</a:theme>
</file>

<file path=ppt/theme/theme2.xml><?xml version="1.0" encoding="utf-8"?>
<a:theme xmlns:a="http://schemas.openxmlformats.org/drawingml/2006/main" name="1_Тема Office">
  <a:themeElements>
    <a:clrScheme name="1C Premium2">
      <a:dk1>
        <a:srgbClr val="30445C"/>
      </a:dk1>
      <a:lt1>
        <a:srgbClr val="F2F1F1"/>
      </a:lt1>
      <a:dk2>
        <a:srgbClr val="707588"/>
      </a:dk2>
      <a:lt2>
        <a:srgbClr val="FFFFFF"/>
      </a:lt2>
      <a:accent1>
        <a:srgbClr val="FDC600"/>
      </a:accent1>
      <a:accent2>
        <a:srgbClr val="C9C6C6"/>
      </a:accent2>
      <a:accent3>
        <a:srgbClr val="A5A5A5"/>
      </a:accent3>
      <a:accent4>
        <a:srgbClr val="FFC000"/>
      </a:accent4>
      <a:accent5>
        <a:srgbClr val="5B9BD5"/>
      </a:accent5>
      <a:accent6>
        <a:srgbClr val="70AD47"/>
      </a:accent6>
      <a:hlink>
        <a:srgbClr val="FDC600"/>
      </a:hlink>
      <a:folHlink>
        <a:srgbClr val="C9C6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C_Premium_basic_templates" id="{2765BE43-22DD-4C20-B15F-5DCAC64D48F5}" vid="{05014A1F-3892-4AE7-A49B-B164AC6CB202}"/>
    </a:ext>
  </a:extLst>
</a:theme>
</file>

<file path=ppt/theme/theme3.xml><?xml version="1.0" encoding="utf-8"?>
<a:theme xmlns:a="http://schemas.openxmlformats.org/drawingml/2006/main" name="4_Специальное оформление">
  <a:themeElements>
    <a:clrScheme name="4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Специальное оформление">
      <a:majorFont>
        <a:latin typeface="Futura PT Demi"/>
        <a:ea typeface=""/>
        <a:cs typeface=""/>
      </a:majorFont>
      <a:minorFont>
        <a:latin typeface="Futura PT Dem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FF00">
            <a:alpha val="75000"/>
          </a:srgbClr>
        </a:solidFill>
        <a:ln>
          <a:noFill/>
        </a:ln>
        <a:effectLst/>
        <a:extLst>
          <a:ext uri="{91240B29-F687-4F45-9708-019B960494DF}">
            <a14:hiddenLine xmlns:a14="http://schemas.microsoft.com/office/drawing/2010/main" w="2857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spAutoFit/>
      </a:bodyPr>
      <a:lstStyle>
        <a:defPPr marL="381000" marR="0" indent="-381000" algn="l" defTabSz="914400" rtl="0" eaLnBrk="1" fontAlgn="base" latinLnBrk="0" hangingPunct="1">
          <a:lnSpc>
            <a:spcPct val="85000"/>
          </a:lnSpc>
          <a:spcBef>
            <a:spcPct val="50000"/>
          </a:spcBef>
          <a:spcAft>
            <a:spcPct val="0"/>
          </a:spcAft>
          <a:buClrTx/>
          <a:buSzPct val="120000"/>
          <a:buFontTx/>
          <a:buBlip>
            <a:blip xmlns:r="http://schemas.openxmlformats.org/officeDocument/2006/relationships" r:embed="rId1"/>
          </a:buBlip>
          <a:tabLst/>
          <a:defRPr kumimoji="0" lang="en-US" altLang="ru-RU" sz="2100" b="0" i="0" u="none" strike="noStrike" cap="none" normalizeH="0" baseline="0" smtClean="0">
            <a:ln>
              <a:noFill/>
            </a:ln>
            <a:solidFill>
              <a:srgbClr val="006600"/>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FF00">
            <a:alpha val="75000"/>
          </a:srgbClr>
        </a:solidFill>
        <a:ln>
          <a:noFill/>
        </a:ln>
        <a:effectLst/>
        <a:extLst>
          <a:ext uri="{91240B29-F687-4F45-9708-019B960494DF}">
            <a14:hiddenLine xmlns:a14="http://schemas.microsoft.com/office/drawing/2010/main" w="2857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spAutoFit/>
      </a:bodyPr>
      <a:lstStyle>
        <a:defPPr marL="381000" marR="0" indent="-381000" algn="l" defTabSz="914400" rtl="0" eaLnBrk="1" fontAlgn="base" latinLnBrk="0" hangingPunct="1">
          <a:lnSpc>
            <a:spcPct val="85000"/>
          </a:lnSpc>
          <a:spcBef>
            <a:spcPct val="50000"/>
          </a:spcBef>
          <a:spcAft>
            <a:spcPct val="0"/>
          </a:spcAft>
          <a:buClrTx/>
          <a:buSzPct val="120000"/>
          <a:buFontTx/>
          <a:buBlip>
            <a:blip xmlns:r="http://schemas.openxmlformats.org/officeDocument/2006/relationships" r:embed="rId1"/>
          </a:buBlip>
          <a:tabLst/>
          <a:defRPr kumimoji="0" lang="en-US" altLang="ru-RU" sz="2100" b="0" i="0" u="none" strike="noStrike" cap="none" normalizeH="0" baseline="0" smtClean="0">
            <a:ln>
              <a:noFill/>
            </a:ln>
            <a:solidFill>
              <a:srgbClr val="006600"/>
            </a:solidFill>
            <a:effectLst/>
            <a:latin typeface="Arial" panose="020B0604020202020204" pitchFamily="34" charset="0"/>
          </a:defRPr>
        </a:defPPr>
      </a:lstStyle>
    </a:lnDef>
  </a:objectDefaults>
  <a:extraClrSchemeLst>
    <a:extraClrScheme>
      <a:clrScheme name="4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 Office</Template>
  <TotalTime>57</TotalTime>
  <Words>155</Words>
  <Application>Microsoft Office PowerPoint</Application>
  <PresentationFormat>Широкоэкранный</PresentationFormat>
  <Paragraphs>19</Paragraphs>
  <Slides>4</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4</vt:i4>
      </vt:variant>
    </vt:vector>
  </HeadingPairs>
  <TitlesOfParts>
    <vt:vector size="13" baseType="lpstr">
      <vt:lpstr>Arial</vt:lpstr>
      <vt:lpstr>Calibri</vt:lpstr>
      <vt:lpstr>Courier New</vt:lpstr>
      <vt:lpstr>Futura PT Demi</vt:lpstr>
      <vt:lpstr>Times New Roman</vt:lpstr>
      <vt:lpstr>Wingdings</vt:lpstr>
      <vt:lpstr>Тема Office</vt:lpstr>
      <vt:lpstr>1_Тема Office</vt:lpstr>
      <vt:lpstr>4_Специальное оформление</vt:lpstr>
      <vt:lpstr>Сервис: Анализ масштабируемости кода</vt:lpstr>
      <vt:lpstr>Почему это важно?</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Alexander Fedorov</dc:creator>
  <cp:lastModifiedBy>Mihail Balyukin</cp:lastModifiedBy>
  <cp:revision>30</cp:revision>
  <dcterms:created xsi:type="dcterms:W3CDTF">2023-01-27T11:35:11Z</dcterms:created>
  <dcterms:modified xsi:type="dcterms:W3CDTF">2023-11-24T08:38:36Z</dcterms:modified>
</cp:coreProperties>
</file>